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5" r:id="rId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F1C4FE96-BAD9-4C02-AB34-CC531759C99A}"/>
    <pc:docChg chg="delSld modSld sldOrd modNotesMaster">
      <pc:chgData name="Bettye Locklair" userId="c2d7acf3736df889" providerId="LiveId" clId="{F1C4FE96-BAD9-4C02-AB34-CC531759C99A}" dt="2021-08-29T19:41:34.657" v="201"/>
      <pc:docMkLst>
        <pc:docMk/>
      </pc:docMkLst>
      <pc:sldChg chg="modSp mod">
        <pc:chgData name="Bettye Locklair" userId="c2d7acf3736df889" providerId="LiveId" clId="{F1C4FE96-BAD9-4C02-AB34-CC531759C99A}" dt="2021-08-29T19:18:13.391" v="122" actId="20577"/>
        <pc:sldMkLst>
          <pc:docMk/>
          <pc:sldMk cId="764566387" sldId="257"/>
        </pc:sldMkLst>
        <pc:spChg chg="mod">
          <ac:chgData name="Bettye Locklair" userId="c2d7acf3736df889" providerId="LiveId" clId="{F1C4FE96-BAD9-4C02-AB34-CC531759C99A}" dt="2021-08-29T19:18:13.391" v="122" actId="20577"/>
          <ac:spMkLst>
            <pc:docMk/>
            <pc:sldMk cId="764566387" sldId="257"/>
            <ac:spMk id="3" creationId="{4CF49501-D35E-44C1-8744-EA706317D437}"/>
          </ac:spMkLst>
        </pc:spChg>
      </pc:sldChg>
      <pc:sldChg chg="ord">
        <pc:chgData name="Bettye Locklair" userId="c2d7acf3736df889" providerId="LiveId" clId="{F1C4FE96-BAD9-4C02-AB34-CC531759C99A}" dt="2021-08-29T02:35:21.768" v="1"/>
        <pc:sldMkLst>
          <pc:docMk/>
          <pc:sldMk cId="190411825" sldId="258"/>
        </pc:sldMkLst>
      </pc:sldChg>
      <pc:sldChg chg="modSp mod">
        <pc:chgData name="Bettye Locklair" userId="c2d7acf3736df889" providerId="LiveId" clId="{F1C4FE96-BAD9-4C02-AB34-CC531759C99A}" dt="2021-08-29T19:28:45.038" v="200" actId="20577"/>
        <pc:sldMkLst>
          <pc:docMk/>
          <pc:sldMk cId="4205186306" sldId="265"/>
        </pc:sldMkLst>
        <pc:spChg chg="mod">
          <ac:chgData name="Bettye Locklair" userId="c2d7acf3736df889" providerId="LiveId" clId="{F1C4FE96-BAD9-4C02-AB34-CC531759C99A}" dt="2021-08-29T19:18:19.175" v="124" actId="20577"/>
          <ac:spMkLst>
            <pc:docMk/>
            <pc:sldMk cId="4205186306" sldId="265"/>
            <ac:spMk id="2" creationId="{7D602BBD-000C-4684-ACF9-05C577C48725}"/>
          </ac:spMkLst>
        </pc:spChg>
        <pc:graphicFrameChg chg="modGraphic">
          <ac:chgData name="Bettye Locklair" userId="c2d7acf3736df889" providerId="LiveId" clId="{F1C4FE96-BAD9-4C02-AB34-CC531759C99A}" dt="2021-08-29T19:28:45.038" v="200" actId="20577"/>
          <ac:graphicFrameMkLst>
            <pc:docMk/>
            <pc:sldMk cId="4205186306" sldId="265"/>
            <ac:graphicFrameMk id="4" creationId="{9A88375B-4298-4F7C-9647-869D076FA096}"/>
          </ac:graphicFrameMkLst>
        </pc:graphicFrameChg>
      </pc:sldChg>
      <pc:sldChg chg="del">
        <pc:chgData name="Bettye Locklair" userId="c2d7acf3736df889" providerId="LiveId" clId="{F1C4FE96-BAD9-4C02-AB34-CC531759C99A}" dt="2021-08-29T02:35:29.771" v="3" actId="47"/>
        <pc:sldMkLst>
          <pc:docMk/>
          <pc:sldMk cId="1057232233" sldId="267"/>
        </pc:sldMkLst>
      </pc:sldChg>
      <pc:sldChg chg="del">
        <pc:chgData name="Bettye Locklair" userId="c2d7acf3736df889" providerId="LiveId" clId="{F1C4FE96-BAD9-4C02-AB34-CC531759C99A}" dt="2021-08-29T02:35:27.773" v="2" actId="47"/>
        <pc:sldMkLst>
          <pc:docMk/>
          <pc:sldMk cId="2273127481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3F2E-1C6F-491F-8E4F-E7CF459C3530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00EF3-3DF2-4D72-9752-83694C4F6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4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obey gospel, baptized, God adds saved to the church, &amp; decide to join a local church like Saul did in Acts 9 so that he can work, worship, &amp; have fellowship with faithful brethren &amp; several have decided to do that recently  Many don’t want to place membership &amp; be subject to divine directions but be a floating member.  There are spiritual blessings &amp; benefits being a member of a local church &amp; as a result being a blessing to your spiritual family.  Duty but do it with joy.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D1338-A842-4459-989C-D74EBC06F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8191-3C64-4638-B309-80B6DEB19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9469E-D080-4A6B-B0D5-6FA57ED4C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341F6-1479-4E2E-AB9D-66B7D29E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4EFAB-7BDF-495B-8907-E400E104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84DAF-04DB-449B-A4DB-AAD406CD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E78C-AD2A-4D86-8DBA-0F77CB90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B6D59-6BFE-49D8-9F64-C5D382EB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2150D-1B6B-43A6-8626-111D4F58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AEFEA-EB52-4A8A-8618-F5EB57CC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AD383-614D-442E-BCC6-38C73EBE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9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B70CA-9D5E-4953-9747-DE69E02F0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8FC1D-9C03-4898-BC23-169834B9E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76796-A4CC-458E-9FF1-F9CDCE52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725B5-EF71-4EA0-874B-EF536546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8F9F5-0DF9-40D7-A35C-B60CF1A2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1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C751-AFFB-4C30-80D1-BAFDB09B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2595F-C22C-4C42-9C12-D5F435894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EE557-DD24-4108-9F87-E24FF959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FB88E-7CC2-4284-9A7A-DCB29FAF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D38FC-FCC9-4CD2-B385-A687F584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6CB5-D5EC-4B7F-83F0-8BE2F4BA4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585F-1081-4896-A8AB-02D73DEEC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683BC-DDB4-4126-A4C7-A383CBE4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76410-1193-407D-8E2D-492C635E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523F5-57FA-4CC0-95B0-570FED40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4EA9-43AC-4991-86BF-5764BA76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18377-5BC3-43EB-B341-03667A36A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57392-C7BF-4BF5-83B4-B09A59312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F6020-917C-4186-AF99-09744C1B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0A7C1-32B7-478E-BAE2-6E9D5E36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F847C-585A-4B5A-BE73-AC5A89501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2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2E01-C4FD-4703-A3C9-A620540A2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FCB18-4091-4A81-AA0E-1A9D7056C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88065-266D-4690-8362-C093FB1B8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3924B6-18D7-48D1-80E1-830D627EE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CEC136-E4BF-4E71-88CF-5506B8F76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EF4BA0-2421-4FA7-876B-8CBD76E89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BD893-A4B3-472F-B945-4923DA4A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59F46-546F-4890-B872-9AD5CE64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7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E6FA-E11A-42EC-9219-E383BD2E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F039A-D7C9-4B37-8992-F29D016F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8A565-CC35-4CBD-8382-7EF56CE5E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CDCBB-8069-4A18-9D45-1C6197B6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23FF19-A3EE-4E71-AC47-0091C5791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6EB7E7-634F-4A5F-89E8-C3759C9B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DFFCA-41F0-417A-8C5D-1DA2D566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0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DFF25-8E66-497F-8C14-30A09D85C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7D882-721A-448E-980F-77D2F7F17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72597-E236-4198-8202-BC9A15FE8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6727B-4A5C-4171-ACE8-1C2A5FC1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B5847-2B5A-41A3-8D86-70229FA4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D5240-5848-4264-B6EF-6C2107C1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3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DE8E1-71EB-4998-A104-5097C50D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28B62-BF88-42F0-A5C9-F60483FF4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70C26-FA7B-495A-91C2-3A46CB2EB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B8E2D-7E19-4F39-95AA-80C3D999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3AA29-DECE-4E51-96CA-596C14E2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90CC7-4FCD-4F18-BFF7-90DCDCEA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1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B7407C-EAEA-4872-AA07-F2199AC6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67506-ED13-495F-A3B0-238AD8378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EBF70-61F6-4618-9898-DD4F56CD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F705-12EC-450B-8B40-A9CB5F8C86D3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F3F74-3493-4750-8117-D5E06C082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84E00-9178-41EF-96D3-26436113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1089-B81D-4A44-98BB-2BC1E8354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5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CF49501-D35E-44C1-8744-EA706317D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6948"/>
            <a:ext cx="12192000" cy="773723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Blessings of being a Member of the Church #5</a:t>
            </a:r>
          </a:p>
        </p:txBody>
      </p:sp>
      <p:pic>
        <p:nvPicPr>
          <p:cNvPr id="1030" name="Picture 6" descr="Churches of Christ in New Mexico">
            <a:extLst>
              <a:ext uri="{FF2B5EF4-FFF2-40B4-BE49-F238E27FC236}">
                <a16:creationId xmlns:a16="http://schemas.microsoft.com/office/drawing/2014/main" id="{36FB73C1-ED61-440A-A515-83240DC55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0670"/>
            <a:ext cx="12192000" cy="588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56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1F176-1E61-4BED-8CF0-3972434D1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Blessings we receive from God, we bless others</a:t>
            </a: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eing subject to God- we subject ourselves to each other</a:t>
            </a:r>
            <a:endParaRPr lang="en-US" sz="37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 &amp; unity from God- we’re diligent to preserve unity</a:t>
            </a:r>
            <a:endParaRPr lang="en-US" sz="37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mancipated- encourage each other love &amp; good works</a:t>
            </a:r>
            <a:endParaRPr lang="en-US" sz="37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trength in weakness- strengthen each other in the faith</a:t>
            </a:r>
            <a:endParaRPr lang="en-US" sz="37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 foundation- support &amp; build one another up</a:t>
            </a:r>
            <a:endParaRPr lang="en-US" sz="37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ntercessor- we intercede on behalf of our brethren</a:t>
            </a:r>
            <a:endParaRPr lang="en-US" sz="37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ecessities of life- we take care of each other’s needs</a:t>
            </a:r>
            <a:endParaRPr lang="en-US" sz="37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uidance- we grow together spiritually as a body</a:t>
            </a:r>
          </a:p>
          <a:p>
            <a:pPr marL="0" indent="0">
              <a:buNone/>
            </a:pPr>
            <a:r>
              <a:rPr lang="en-US" sz="37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ecurity from Spiritual Harm- sow the seed to save souls</a:t>
            </a:r>
            <a:endParaRPr lang="en-US" sz="37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2BBD-000C-4684-ACF9-05C577C4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Blessings of being a Member of the Church #5</a:t>
            </a:r>
            <a:b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1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88375B-4298-4F7C-9647-869D076FA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147684"/>
              </p:ext>
            </p:extLst>
          </p:nvPr>
        </p:nvGraphicFramePr>
        <p:xfrm>
          <a:off x="-14068" y="1055077"/>
          <a:ext cx="12192000" cy="757494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77896128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070231307"/>
                    </a:ext>
                  </a:extLst>
                </a:gridCol>
              </a:tblGrid>
              <a:tr h="14343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from God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1:3-14)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Blessing to Your Brethren (1 Peter 3:8-12)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4063970"/>
                  </a:ext>
                </a:extLst>
              </a:tr>
              <a:tr h="4384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Security from spiritual harm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a home in heaven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1:7, 20, 33;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Proverbs 2:8ff;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1:27-30;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1:3-9;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Revelation 22:14)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endParaRPr lang="en-US" sz="3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endParaRPr lang="en-US" sz="3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</a:tabLst>
                      </a:pPr>
                      <a:endParaRPr lang="en-US" sz="3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Sow the seed,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give the increase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Corinthians 3:5-9;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13:18-23, 36-43;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4:34-38;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126:1-6;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6:7-9)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082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289</Words>
  <Application>Microsoft Office PowerPoint</Application>
  <PresentationFormat>Widescreen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 Spiritual Blessings of being a Member of the Church #5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12</cp:revision>
  <cp:lastPrinted>2021-08-29T19:41:38Z</cp:lastPrinted>
  <dcterms:created xsi:type="dcterms:W3CDTF">2021-08-28T18:56:34Z</dcterms:created>
  <dcterms:modified xsi:type="dcterms:W3CDTF">2021-08-29T19:43:11Z</dcterms:modified>
</cp:coreProperties>
</file>