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01C47077-5FD6-4F63-8BFD-D9B1F1662366}"/>
    <pc:docChg chg="custSel addSld modSld">
      <pc:chgData name="Bettye Locklair" userId="c2d7acf3736df889" providerId="LiveId" clId="{01C47077-5FD6-4F63-8BFD-D9B1F1662366}" dt="2021-08-08T12:23:46.649" v="2543" actId="20577"/>
      <pc:docMkLst>
        <pc:docMk/>
      </pc:docMkLst>
      <pc:sldChg chg="modNotesTx">
        <pc:chgData name="Bettye Locklair" userId="c2d7acf3736df889" providerId="LiveId" clId="{01C47077-5FD6-4F63-8BFD-D9B1F1662366}" dt="2021-08-08T11:14:18.265" v="1594" actId="6549"/>
        <pc:sldMkLst>
          <pc:docMk/>
          <pc:sldMk cId="764566387" sldId="256"/>
        </pc:sldMkLst>
      </pc:sldChg>
      <pc:sldChg chg="modSp mod">
        <pc:chgData name="Bettye Locklair" userId="c2d7acf3736df889" providerId="LiveId" clId="{01C47077-5FD6-4F63-8BFD-D9B1F1662366}" dt="2021-08-08T10:51:45.783" v="1076" actId="20577"/>
        <pc:sldMkLst>
          <pc:docMk/>
          <pc:sldMk cId="900536663" sldId="257"/>
        </pc:sldMkLst>
        <pc:graphicFrameChg chg="modGraphic">
          <ac:chgData name="Bettye Locklair" userId="c2d7acf3736df889" providerId="LiveId" clId="{01C47077-5FD6-4F63-8BFD-D9B1F1662366}" dt="2021-08-08T10:51:45.783" v="1076" actId="20577"/>
          <ac:graphicFrameMkLst>
            <pc:docMk/>
            <pc:sldMk cId="900536663" sldId="257"/>
            <ac:graphicFrameMk id="4" creationId="{9A88375B-4298-4F7C-9647-869D076FA096}"/>
          </ac:graphicFrameMkLst>
        </pc:graphicFrameChg>
      </pc:sldChg>
      <pc:sldChg chg="modSp mod">
        <pc:chgData name="Bettye Locklair" userId="c2d7acf3736df889" providerId="LiveId" clId="{01C47077-5FD6-4F63-8BFD-D9B1F1662366}" dt="2021-08-08T12:12:23.334" v="1624" actId="20577"/>
        <pc:sldMkLst>
          <pc:docMk/>
          <pc:sldMk cId="2238748396" sldId="258"/>
        </pc:sldMkLst>
        <pc:graphicFrameChg chg="modGraphic">
          <ac:chgData name="Bettye Locklair" userId="c2d7acf3736df889" providerId="LiveId" clId="{01C47077-5FD6-4F63-8BFD-D9B1F1662366}" dt="2021-08-08T12:12:23.334" v="1624" actId="20577"/>
          <ac:graphicFrameMkLst>
            <pc:docMk/>
            <pc:sldMk cId="2238748396" sldId="258"/>
            <ac:graphicFrameMk id="4" creationId="{9A88375B-4298-4F7C-9647-869D076FA096}"/>
          </ac:graphicFrameMkLst>
        </pc:graphicFrameChg>
      </pc:sldChg>
      <pc:sldChg chg="delSp modSp new mod setBg">
        <pc:chgData name="Bettye Locklair" userId="c2d7acf3736df889" providerId="LiveId" clId="{01C47077-5FD6-4F63-8BFD-D9B1F1662366}" dt="2021-08-08T12:23:46.649" v="2543" actId="20577"/>
        <pc:sldMkLst>
          <pc:docMk/>
          <pc:sldMk cId="1765778535" sldId="259"/>
        </pc:sldMkLst>
        <pc:spChg chg="del mod">
          <ac:chgData name="Bettye Locklair" userId="c2d7acf3736df889" providerId="LiveId" clId="{01C47077-5FD6-4F63-8BFD-D9B1F1662366}" dt="2021-08-08T12:22:07.508" v="2409" actId="478"/>
          <ac:spMkLst>
            <pc:docMk/>
            <pc:sldMk cId="1765778535" sldId="259"/>
            <ac:spMk id="2" creationId="{8CC6CB08-2498-41ED-A87F-6D392894548A}"/>
          </ac:spMkLst>
        </pc:spChg>
        <pc:spChg chg="mod">
          <ac:chgData name="Bettye Locklair" userId="c2d7acf3736df889" providerId="LiveId" clId="{01C47077-5FD6-4F63-8BFD-D9B1F1662366}" dt="2021-08-08T12:23:46.649" v="2543" actId="20577"/>
          <ac:spMkLst>
            <pc:docMk/>
            <pc:sldMk cId="1765778535" sldId="259"/>
            <ac:spMk id="3" creationId="{B92A4499-E0D8-4CE2-8259-0DA9702328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933F-0E42-4A5F-9E9B-A2213C7FC939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D1338-A842-4459-989C-D74EBC06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obey gospel, baptized, God adds saved to the church, &amp; decide to join a local church like Saul did in Acts 9 so that he can work, worship, &amp; have fellowship with faithful brethren &amp; several have decided to do that recently  Many don’t want to place membership &amp; be subject to divine directions but be a floating member.  There are spiritual blessings &amp; benefits being a member of a local church &amp; as a result being a blessing to your spiritual family.  Duty but do it with joy.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D1338-A842-4459-989C-D74EBC06F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0922-84AC-4CDC-8DFA-1C43ACA92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891FE-E818-42C0-8235-0BDA86BA1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4D2D1-D510-4DC7-82E0-FBD60E67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608-034C-4BBC-816A-FE60CE11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EE188-7CDF-4BA5-A69C-1FE5E28D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BCAD-8A29-431E-9B08-DC836463D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4D004-E4BA-41C9-AEC0-FE3B55599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A2087-46D7-4668-A104-0320B308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8857-27A3-4CA1-B262-EE92E592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AA763-F3D6-4C42-B741-63A793F5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7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085EF2-6D51-48AE-8766-E7178E4FC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15E7E-6DCB-4AFE-9774-C171DC85A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A7B9E-5BCA-4B54-9F89-1F83B4BA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9D044-3D35-47F5-8897-28D92693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12F70-5CC7-4BDE-91F8-AF8904D6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474C-E2F5-4E40-A033-9282224F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3A8C-A635-4778-A470-ADF91F918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68A3-EE5D-438A-B3FC-2A4112CE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8A8C0-29C8-485C-9F6B-5A0B59EE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11A5D-9FFB-41D2-9575-9A40F0A1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C7C2-1F26-4C23-8B82-A49C0031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C98B1-BEC4-4E95-9A96-E564B1B1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6B99D-657B-4FCF-BD3B-3B01C857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094A-FD63-4FAA-B256-EFFE5FBB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BA76C-0A91-477C-B35B-C03D597E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A3B8-E304-4128-8225-2C9CAE14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E5EC4-5078-4EFD-A17C-FCDBFD4B1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50B6C-E083-4914-B242-BF61A52E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8B608-2C4B-45C3-87B8-4CCA3FC9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8FA59-6A5E-4F4C-8A9D-8131367F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8A591-B999-4B6C-A402-DE7B4A16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45041-8DE8-4B25-9B2B-81C149FCF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15353-E54B-4ED9-B6BC-F92421187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1D102-EC2A-40B0-AEFB-99640134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54EAB-070D-43BF-BC84-49F85B15D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361C6-36DE-473A-9595-80B5E6567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16F0B-7D45-4EE0-95E7-734E665D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D1910A-6B3F-4B19-96C8-67105D9C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0D5A7-27FC-4DAA-82F6-36C847D3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8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D3416-5D03-45BD-BBD7-425CBA20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7B2AD-57B6-4F18-BAD6-A40AF3A5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174F5-4F41-4F47-B4FF-C9EF8D42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484D3-4564-433C-A40B-DBC6199E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9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F43F-1FCA-4AF4-A16E-9B7B794A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106C4-C876-4769-9AB5-9C870AF1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79FDE-6CA8-4AA1-84EE-DB33C8CD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364C-0E8C-4637-84D1-72AA62BC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4858B-F5D7-4971-8F1E-A6AC2C53B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1912C-754F-4DC5-9507-B2D6E30C7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7F963-59B1-4E40-A1B3-5FE4CC8E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18B03-C3FB-43F1-AD02-ECB2F9EE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6C47-0E87-4A86-8F29-B73372B9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E197-C95B-4361-BC67-B01AB70AD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1801C-69DB-4A11-9633-B52D1BC45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D37A6-BB9D-418A-9811-2B3A415E7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C96E-B371-4CBB-B4B0-37CB6BD2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39B3A-1AC3-478D-905C-EFE43AC9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E322-13E2-4117-BB53-7F801E9D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F777C-24D3-490D-8D56-4399CF95B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85840-9C03-4FAC-A8B7-0E4D486D1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577BD-8334-4834-A228-C29EE2A1E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8C68-8E8B-4ED5-99CA-DED7EC7601F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DC941-ECAC-4CC3-9562-3A224E961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84278-D576-4554-8131-BE9245A01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A562A-DDEB-42CA-9E21-6A38408B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6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F49501-D35E-44C1-8744-EA706317D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8474"/>
            <a:ext cx="12192000" cy="87219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Blessings of being a Member of the Church</a:t>
            </a:r>
          </a:p>
        </p:txBody>
      </p:sp>
      <p:pic>
        <p:nvPicPr>
          <p:cNvPr id="1030" name="Picture 6" descr="Churches of Christ in New Mexico">
            <a:extLst>
              <a:ext uri="{FF2B5EF4-FFF2-40B4-BE49-F238E27FC236}">
                <a16:creationId xmlns:a16="http://schemas.microsoft.com/office/drawing/2014/main" id="{36FB73C1-ED61-440A-A515-83240DC5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0670"/>
            <a:ext cx="12192000" cy="58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56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2BBD-000C-4684-ACF9-05C577C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Blessings of being a Member of the Church</a:t>
            </a:r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88375B-4298-4F7C-9647-869D076FA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279581"/>
              </p:ext>
            </p:extLst>
          </p:nvPr>
        </p:nvGraphicFramePr>
        <p:xfrm>
          <a:off x="-14068" y="1055077"/>
          <a:ext cx="12192000" cy="58191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7789612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070231307"/>
                    </a:ext>
                  </a:extLst>
                </a:gridCol>
              </a:tblGrid>
              <a:tr h="1434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from 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1:3-14)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Blessing to Your Brethren (1 Peter 3:8-13)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063970"/>
                  </a:ext>
                </a:extLst>
              </a:tr>
              <a:tr h="4384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Being in subjection under God’s perfect arrangement for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1:18-23;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28:18-20;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14:33, 40; 15:20-28)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subject to one another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reverence for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5:21-6:9;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2:13-3:8;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13:7, 17)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08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3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2BBD-000C-4684-ACF9-05C577C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Blessings of being a Member of the Church</a:t>
            </a:r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88375B-4298-4F7C-9647-869D076FA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975874"/>
              </p:ext>
            </p:extLst>
          </p:nvPr>
        </p:nvGraphicFramePr>
        <p:xfrm>
          <a:off x="-14068" y="1055077"/>
          <a:ext cx="12192000" cy="58191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7789612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070231307"/>
                    </a:ext>
                  </a:extLst>
                </a:gridCol>
              </a:tblGrid>
              <a:tr h="1434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from 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1:3-14)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Blessing to Your Brethren (1 Peter 3:8-12)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063970"/>
                  </a:ext>
                </a:extLst>
              </a:tr>
              <a:tr h="4384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Perfect love &amp; unity shown in the Father’s plan &amp; Son’s sacrifice so that believers might be united in 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17:17-24; Rom. 5:8; Eph. 2:4-5, 14-16; 5:1-2;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1:10; 4:17)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one another being diligent to preserve unity (John 13:34-35; 1 Cor. 13)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1:22-25; 4:8;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1:15; 4:1-13;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Thessalonians 4:9-10;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3:16-18; 4:19-21)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08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74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A4499-E0D8-4CE2-8259-0DA97023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be united as a congregation, love one another, &amp; stand for the truth in Jesus Christ through God’s word.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you have received all the spiritual blessings in Christ, you be a blessing to your brethren by being in subjection under God’s divine arrangement in every area of our lives.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Father, Son, &amp; Holy Spirit are united &amp; we can also but we must be diligent to preserve it as the truth is taught, brethren practice it, &amp; love one </a:t>
            </a:r>
            <a:r>
              <a:rPr lang="en-US" sz="3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as God loved us.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haven’t obeyed the gospel by being baptized do it today so that you can enjoy all the spiritual blessings in Christ (Acts 2:38; 22:16; 2 Cor. 6:2).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7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427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 Spiritual Blessings of being a Member of the Church </vt:lpstr>
      <vt:lpstr> Spiritual Blessings of being a Member of the Church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8</cp:revision>
  <dcterms:created xsi:type="dcterms:W3CDTF">2021-08-08T03:50:32Z</dcterms:created>
  <dcterms:modified xsi:type="dcterms:W3CDTF">2021-08-08T12:23:52Z</dcterms:modified>
</cp:coreProperties>
</file>