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8" r:id="rId1"/>
  </p:sldMasterIdLst>
  <p:notesMasterIdLst>
    <p:notesMasterId r:id="rId38"/>
  </p:notesMasterIdLst>
  <p:sldIdLst>
    <p:sldId id="295" r:id="rId2"/>
    <p:sldId id="256" r:id="rId3"/>
    <p:sldId id="264" r:id="rId4"/>
    <p:sldId id="265" r:id="rId5"/>
    <p:sldId id="266" r:id="rId6"/>
    <p:sldId id="272" r:id="rId7"/>
    <p:sldId id="258" r:id="rId8"/>
    <p:sldId id="273" r:id="rId9"/>
    <p:sldId id="274" r:id="rId10"/>
    <p:sldId id="275" r:id="rId11"/>
    <p:sldId id="276" r:id="rId12"/>
    <p:sldId id="268" r:id="rId13"/>
    <p:sldId id="277" r:id="rId14"/>
    <p:sldId id="278" r:id="rId15"/>
    <p:sldId id="279" r:id="rId16"/>
    <p:sldId id="260" r:id="rId17"/>
    <p:sldId id="280" r:id="rId18"/>
    <p:sldId id="281" r:id="rId19"/>
    <p:sldId id="282" r:id="rId20"/>
    <p:sldId id="269" r:id="rId21"/>
    <p:sldId id="283" r:id="rId22"/>
    <p:sldId id="284" r:id="rId23"/>
    <p:sldId id="285" r:id="rId24"/>
    <p:sldId id="261" r:id="rId25"/>
    <p:sldId id="286" r:id="rId26"/>
    <p:sldId id="287" r:id="rId27"/>
    <p:sldId id="288" r:id="rId28"/>
    <p:sldId id="270" r:id="rId29"/>
    <p:sldId id="289" r:id="rId30"/>
    <p:sldId id="290" r:id="rId31"/>
    <p:sldId id="291" r:id="rId32"/>
    <p:sldId id="262" r:id="rId33"/>
    <p:sldId id="292" r:id="rId34"/>
    <p:sldId id="293" r:id="rId35"/>
    <p:sldId id="294" r:id="rId36"/>
    <p:sldId id="271" r:id="rId37"/>
  </p:sldIdLst>
  <p:sldSz cx="12192000" cy="685800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6" d="100"/>
          <a:sy n="66" d="100"/>
        </p:scale>
        <p:origin x="17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6/11/relationships/changesInfo" Target="changesInfos/changesInfo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ttye Locklair" userId="c2d7acf3736df889" providerId="LiveId" clId="{CEE8D6D9-FAC0-48B6-8388-7893030F329D}"/>
    <pc:docChg chg="custSel addSld modSld sldOrd">
      <pc:chgData name="Bettye Locklair" userId="c2d7acf3736df889" providerId="LiveId" clId="{CEE8D6D9-FAC0-48B6-8388-7893030F329D}" dt="2021-08-01T14:28:52.546" v="507" actId="20577"/>
      <pc:docMkLst>
        <pc:docMk/>
      </pc:docMkLst>
      <pc:sldChg chg="modSp mod">
        <pc:chgData name="Bettye Locklair" userId="c2d7acf3736df889" providerId="LiveId" clId="{CEE8D6D9-FAC0-48B6-8388-7893030F329D}" dt="2021-08-01T11:16:46.392" v="12" actId="6549"/>
        <pc:sldMkLst>
          <pc:docMk/>
          <pc:sldMk cId="966877271" sldId="258"/>
        </pc:sldMkLst>
        <pc:graphicFrameChg chg="modGraphic">
          <ac:chgData name="Bettye Locklair" userId="c2d7acf3736df889" providerId="LiveId" clId="{CEE8D6D9-FAC0-48B6-8388-7893030F329D}" dt="2021-08-01T11:16:46.392" v="12" actId="6549"/>
          <ac:graphicFrameMkLst>
            <pc:docMk/>
            <pc:sldMk cId="966877271" sldId="258"/>
            <ac:graphicFrameMk id="4" creationId="{B3CC24D4-9B71-44AA-AEA2-19A2703C0E2B}"/>
          </ac:graphicFrameMkLst>
        </pc:graphicFrameChg>
      </pc:sldChg>
      <pc:sldChg chg="modSp mod">
        <pc:chgData name="Bettye Locklair" userId="c2d7acf3736df889" providerId="LiveId" clId="{CEE8D6D9-FAC0-48B6-8388-7893030F329D}" dt="2021-08-01T11:21:48.287" v="53" actId="6549"/>
        <pc:sldMkLst>
          <pc:docMk/>
          <pc:sldMk cId="1506264936" sldId="260"/>
        </pc:sldMkLst>
        <pc:graphicFrameChg chg="modGraphic">
          <ac:chgData name="Bettye Locklair" userId="c2d7acf3736df889" providerId="LiveId" clId="{CEE8D6D9-FAC0-48B6-8388-7893030F329D}" dt="2021-08-01T11:21:48.287" v="53" actId="6549"/>
          <ac:graphicFrameMkLst>
            <pc:docMk/>
            <pc:sldMk cId="1506264936" sldId="260"/>
            <ac:graphicFrameMk id="4" creationId="{B3CC24D4-9B71-44AA-AEA2-19A2703C0E2B}"/>
          </ac:graphicFrameMkLst>
        </pc:graphicFrameChg>
      </pc:sldChg>
      <pc:sldChg chg="modSp mod">
        <pc:chgData name="Bettye Locklair" userId="c2d7acf3736df889" providerId="LiveId" clId="{CEE8D6D9-FAC0-48B6-8388-7893030F329D}" dt="2021-08-01T11:24:45.672" v="76" actId="6549"/>
        <pc:sldMkLst>
          <pc:docMk/>
          <pc:sldMk cId="3434388927" sldId="261"/>
        </pc:sldMkLst>
        <pc:graphicFrameChg chg="modGraphic">
          <ac:chgData name="Bettye Locklair" userId="c2d7acf3736df889" providerId="LiveId" clId="{CEE8D6D9-FAC0-48B6-8388-7893030F329D}" dt="2021-08-01T11:24:45.672" v="76" actId="6549"/>
          <ac:graphicFrameMkLst>
            <pc:docMk/>
            <pc:sldMk cId="3434388927" sldId="261"/>
            <ac:graphicFrameMk id="4" creationId="{B3CC24D4-9B71-44AA-AEA2-19A2703C0E2B}"/>
          </ac:graphicFrameMkLst>
        </pc:graphicFrameChg>
      </pc:sldChg>
      <pc:sldChg chg="modSp mod">
        <pc:chgData name="Bettye Locklair" userId="c2d7acf3736df889" providerId="LiveId" clId="{CEE8D6D9-FAC0-48B6-8388-7893030F329D}" dt="2021-08-01T11:27:57.604" v="98" actId="6549"/>
        <pc:sldMkLst>
          <pc:docMk/>
          <pc:sldMk cId="3175086357" sldId="262"/>
        </pc:sldMkLst>
        <pc:graphicFrameChg chg="modGraphic">
          <ac:chgData name="Bettye Locklair" userId="c2d7acf3736df889" providerId="LiveId" clId="{CEE8D6D9-FAC0-48B6-8388-7893030F329D}" dt="2021-08-01T11:27:57.604" v="98" actId="6549"/>
          <ac:graphicFrameMkLst>
            <pc:docMk/>
            <pc:sldMk cId="3175086357" sldId="262"/>
            <ac:graphicFrameMk id="4" creationId="{B3CC24D4-9B71-44AA-AEA2-19A2703C0E2B}"/>
          </ac:graphicFrameMkLst>
        </pc:graphicFrameChg>
      </pc:sldChg>
      <pc:sldChg chg="modAnim">
        <pc:chgData name="Bettye Locklair" userId="c2d7acf3736df889" providerId="LiveId" clId="{CEE8D6D9-FAC0-48B6-8388-7893030F329D}" dt="2021-08-01T11:15:16.623" v="4"/>
        <pc:sldMkLst>
          <pc:docMk/>
          <pc:sldMk cId="2140962628" sldId="264"/>
        </pc:sldMkLst>
      </pc:sldChg>
      <pc:sldChg chg="modAnim">
        <pc:chgData name="Bettye Locklair" userId="c2d7acf3736df889" providerId="LiveId" clId="{CEE8D6D9-FAC0-48B6-8388-7893030F329D}" dt="2021-08-01T11:15:48.346" v="6"/>
        <pc:sldMkLst>
          <pc:docMk/>
          <pc:sldMk cId="959404277" sldId="266"/>
        </pc:sldMkLst>
      </pc:sldChg>
      <pc:sldChg chg="modSp mod">
        <pc:chgData name="Bettye Locklair" userId="c2d7acf3736df889" providerId="LiveId" clId="{CEE8D6D9-FAC0-48B6-8388-7893030F329D}" dt="2021-08-01T11:19:45.392" v="37" actId="207"/>
        <pc:sldMkLst>
          <pc:docMk/>
          <pc:sldMk cId="706230300" sldId="268"/>
        </pc:sldMkLst>
        <pc:graphicFrameChg chg="modGraphic">
          <ac:chgData name="Bettye Locklair" userId="c2d7acf3736df889" providerId="LiveId" clId="{CEE8D6D9-FAC0-48B6-8388-7893030F329D}" dt="2021-08-01T11:19:45.392" v="37" actId="207"/>
          <ac:graphicFrameMkLst>
            <pc:docMk/>
            <pc:sldMk cId="706230300" sldId="268"/>
            <ac:graphicFrameMk id="4" creationId="{B3CC24D4-9B71-44AA-AEA2-19A2703C0E2B}"/>
          </ac:graphicFrameMkLst>
        </pc:graphicFrameChg>
      </pc:sldChg>
      <pc:sldChg chg="modSp mod">
        <pc:chgData name="Bettye Locklair" userId="c2d7acf3736df889" providerId="LiveId" clId="{CEE8D6D9-FAC0-48B6-8388-7893030F329D}" dt="2021-08-01T11:23:14.522" v="65" actId="20577"/>
        <pc:sldMkLst>
          <pc:docMk/>
          <pc:sldMk cId="358111618" sldId="269"/>
        </pc:sldMkLst>
        <pc:graphicFrameChg chg="modGraphic">
          <ac:chgData name="Bettye Locklair" userId="c2d7acf3736df889" providerId="LiveId" clId="{CEE8D6D9-FAC0-48B6-8388-7893030F329D}" dt="2021-08-01T11:23:14.522" v="65" actId="20577"/>
          <ac:graphicFrameMkLst>
            <pc:docMk/>
            <pc:sldMk cId="358111618" sldId="269"/>
            <ac:graphicFrameMk id="4" creationId="{B3CC24D4-9B71-44AA-AEA2-19A2703C0E2B}"/>
          </ac:graphicFrameMkLst>
        </pc:graphicFrameChg>
      </pc:sldChg>
      <pc:sldChg chg="modSp mod">
        <pc:chgData name="Bettye Locklair" userId="c2d7acf3736df889" providerId="LiveId" clId="{CEE8D6D9-FAC0-48B6-8388-7893030F329D}" dt="2021-08-01T11:26:20.466" v="87" actId="6549"/>
        <pc:sldMkLst>
          <pc:docMk/>
          <pc:sldMk cId="1495386731" sldId="270"/>
        </pc:sldMkLst>
        <pc:graphicFrameChg chg="modGraphic">
          <ac:chgData name="Bettye Locklair" userId="c2d7acf3736df889" providerId="LiveId" clId="{CEE8D6D9-FAC0-48B6-8388-7893030F329D}" dt="2021-08-01T11:26:20.466" v="87" actId="6549"/>
          <ac:graphicFrameMkLst>
            <pc:docMk/>
            <pc:sldMk cId="1495386731" sldId="270"/>
            <ac:graphicFrameMk id="4" creationId="{B3CC24D4-9B71-44AA-AEA2-19A2703C0E2B}"/>
          </ac:graphicFrameMkLst>
        </pc:graphicFrameChg>
      </pc:sldChg>
      <pc:sldChg chg="modSp modAnim">
        <pc:chgData name="Bettye Locklair" userId="c2d7acf3736df889" providerId="LiveId" clId="{CEE8D6D9-FAC0-48B6-8388-7893030F329D}" dt="2021-08-01T11:31:03.788" v="152" actId="20577"/>
        <pc:sldMkLst>
          <pc:docMk/>
          <pc:sldMk cId="3237773978" sldId="271"/>
        </pc:sldMkLst>
        <pc:spChg chg="mod">
          <ac:chgData name="Bettye Locklair" userId="c2d7acf3736df889" providerId="LiveId" clId="{CEE8D6D9-FAC0-48B6-8388-7893030F329D}" dt="2021-08-01T11:31:03.788" v="152" actId="20577"/>
          <ac:spMkLst>
            <pc:docMk/>
            <pc:sldMk cId="3237773978" sldId="271"/>
            <ac:spMk id="3" creationId="{AA10254B-5C43-427E-855B-8BC9395CD14B}"/>
          </ac:spMkLst>
        </pc:spChg>
      </pc:sldChg>
      <pc:sldChg chg="modAnim">
        <pc:chgData name="Bettye Locklair" userId="c2d7acf3736df889" providerId="LiveId" clId="{CEE8D6D9-FAC0-48B6-8388-7893030F329D}" dt="2021-08-01T11:16:02.271" v="8"/>
        <pc:sldMkLst>
          <pc:docMk/>
          <pc:sldMk cId="143025332" sldId="272"/>
        </pc:sldMkLst>
      </pc:sldChg>
      <pc:sldChg chg="modSp add mod">
        <pc:chgData name="Bettye Locklair" userId="c2d7acf3736df889" providerId="LiveId" clId="{CEE8D6D9-FAC0-48B6-8388-7893030F329D}" dt="2021-08-01T11:17:11.621" v="15" actId="207"/>
        <pc:sldMkLst>
          <pc:docMk/>
          <pc:sldMk cId="1933869178" sldId="273"/>
        </pc:sldMkLst>
        <pc:graphicFrameChg chg="modGraphic">
          <ac:chgData name="Bettye Locklair" userId="c2d7acf3736df889" providerId="LiveId" clId="{CEE8D6D9-FAC0-48B6-8388-7893030F329D}" dt="2021-08-01T11:17:11.621" v="15" actId="207"/>
          <ac:graphicFrameMkLst>
            <pc:docMk/>
            <pc:sldMk cId="1933869178" sldId="273"/>
            <ac:graphicFrameMk id="4" creationId="{B3CC24D4-9B71-44AA-AEA2-19A2703C0E2B}"/>
          </ac:graphicFrameMkLst>
        </pc:graphicFrameChg>
      </pc:sldChg>
      <pc:sldChg chg="modSp add mod">
        <pc:chgData name="Bettye Locklair" userId="c2d7acf3736df889" providerId="LiveId" clId="{CEE8D6D9-FAC0-48B6-8388-7893030F329D}" dt="2021-08-01T11:17:26.638" v="17" actId="207"/>
        <pc:sldMkLst>
          <pc:docMk/>
          <pc:sldMk cId="2274555035" sldId="274"/>
        </pc:sldMkLst>
        <pc:graphicFrameChg chg="modGraphic">
          <ac:chgData name="Bettye Locklair" userId="c2d7acf3736df889" providerId="LiveId" clId="{CEE8D6D9-FAC0-48B6-8388-7893030F329D}" dt="2021-08-01T11:17:26.638" v="17" actId="207"/>
          <ac:graphicFrameMkLst>
            <pc:docMk/>
            <pc:sldMk cId="2274555035" sldId="274"/>
            <ac:graphicFrameMk id="4" creationId="{B3CC24D4-9B71-44AA-AEA2-19A2703C0E2B}"/>
          </ac:graphicFrameMkLst>
        </pc:graphicFrameChg>
      </pc:sldChg>
      <pc:sldChg chg="modSp add mod">
        <pc:chgData name="Bettye Locklair" userId="c2d7acf3736df889" providerId="LiveId" clId="{CEE8D6D9-FAC0-48B6-8388-7893030F329D}" dt="2021-08-01T11:18:11.315" v="20" actId="6549"/>
        <pc:sldMkLst>
          <pc:docMk/>
          <pc:sldMk cId="1205224067" sldId="275"/>
        </pc:sldMkLst>
        <pc:graphicFrameChg chg="modGraphic">
          <ac:chgData name="Bettye Locklair" userId="c2d7acf3736df889" providerId="LiveId" clId="{CEE8D6D9-FAC0-48B6-8388-7893030F329D}" dt="2021-08-01T11:18:11.315" v="20" actId="6549"/>
          <ac:graphicFrameMkLst>
            <pc:docMk/>
            <pc:sldMk cId="1205224067" sldId="275"/>
            <ac:graphicFrameMk id="4" creationId="{B3CC24D4-9B71-44AA-AEA2-19A2703C0E2B}"/>
          </ac:graphicFrameMkLst>
        </pc:graphicFrameChg>
      </pc:sldChg>
      <pc:sldChg chg="modSp add mod">
        <pc:chgData name="Bettye Locklair" userId="c2d7acf3736df889" providerId="LiveId" clId="{CEE8D6D9-FAC0-48B6-8388-7893030F329D}" dt="2021-08-01T11:19:00.163" v="31" actId="20577"/>
        <pc:sldMkLst>
          <pc:docMk/>
          <pc:sldMk cId="3243676907" sldId="276"/>
        </pc:sldMkLst>
        <pc:graphicFrameChg chg="modGraphic">
          <ac:chgData name="Bettye Locklair" userId="c2d7acf3736df889" providerId="LiveId" clId="{CEE8D6D9-FAC0-48B6-8388-7893030F329D}" dt="2021-08-01T11:19:00.163" v="31" actId="20577"/>
          <ac:graphicFrameMkLst>
            <pc:docMk/>
            <pc:sldMk cId="3243676907" sldId="276"/>
            <ac:graphicFrameMk id="4" creationId="{B3CC24D4-9B71-44AA-AEA2-19A2703C0E2B}"/>
          </ac:graphicFrameMkLst>
        </pc:graphicFrameChg>
      </pc:sldChg>
      <pc:sldChg chg="modSp add mod">
        <pc:chgData name="Bettye Locklair" userId="c2d7acf3736df889" providerId="LiveId" clId="{CEE8D6D9-FAC0-48B6-8388-7893030F329D}" dt="2021-08-01T11:20:06.968" v="39" actId="6549"/>
        <pc:sldMkLst>
          <pc:docMk/>
          <pc:sldMk cId="976214324" sldId="277"/>
        </pc:sldMkLst>
        <pc:graphicFrameChg chg="modGraphic">
          <ac:chgData name="Bettye Locklair" userId="c2d7acf3736df889" providerId="LiveId" clId="{CEE8D6D9-FAC0-48B6-8388-7893030F329D}" dt="2021-08-01T11:20:06.968" v="39" actId="6549"/>
          <ac:graphicFrameMkLst>
            <pc:docMk/>
            <pc:sldMk cId="976214324" sldId="277"/>
            <ac:graphicFrameMk id="4" creationId="{B3CC24D4-9B71-44AA-AEA2-19A2703C0E2B}"/>
          </ac:graphicFrameMkLst>
        </pc:graphicFrameChg>
      </pc:sldChg>
      <pc:sldChg chg="modSp add mod">
        <pc:chgData name="Bettye Locklair" userId="c2d7acf3736df889" providerId="LiveId" clId="{CEE8D6D9-FAC0-48B6-8388-7893030F329D}" dt="2021-08-01T11:20:36.957" v="41" actId="6549"/>
        <pc:sldMkLst>
          <pc:docMk/>
          <pc:sldMk cId="1296680058" sldId="278"/>
        </pc:sldMkLst>
        <pc:graphicFrameChg chg="modGraphic">
          <ac:chgData name="Bettye Locklair" userId="c2d7acf3736df889" providerId="LiveId" clId="{CEE8D6D9-FAC0-48B6-8388-7893030F329D}" dt="2021-08-01T11:20:36.957" v="41" actId="6549"/>
          <ac:graphicFrameMkLst>
            <pc:docMk/>
            <pc:sldMk cId="1296680058" sldId="278"/>
            <ac:graphicFrameMk id="4" creationId="{B3CC24D4-9B71-44AA-AEA2-19A2703C0E2B}"/>
          </ac:graphicFrameMkLst>
        </pc:graphicFrameChg>
      </pc:sldChg>
      <pc:sldChg chg="modSp add mod">
        <pc:chgData name="Bettye Locklair" userId="c2d7acf3736df889" providerId="LiveId" clId="{CEE8D6D9-FAC0-48B6-8388-7893030F329D}" dt="2021-08-01T11:21:03.962" v="47" actId="207"/>
        <pc:sldMkLst>
          <pc:docMk/>
          <pc:sldMk cId="1438255197" sldId="279"/>
        </pc:sldMkLst>
        <pc:graphicFrameChg chg="modGraphic">
          <ac:chgData name="Bettye Locklair" userId="c2d7acf3736df889" providerId="LiveId" clId="{CEE8D6D9-FAC0-48B6-8388-7893030F329D}" dt="2021-08-01T11:21:03.962" v="47" actId="207"/>
          <ac:graphicFrameMkLst>
            <pc:docMk/>
            <pc:sldMk cId="1438255197" sldId="279"/>
            <ac:graphicFrameMk id="4" creationId="{B3CC24D4-9B71-44AA-AEA2-19A2703C0E2B}"/>
          </ac:graphicFrameMkLst>
        </pc:graphicFrameChg>
      </pc:sldChg>
      <pc:sldChg chg="modSp add mod">
        <pc:chgData name="Bettye Locklair" userId="c2d7acf3736df889" providerId="LiveId" clId="{CEE8D6D9-FAC0-48B6-8388-7893030F329D}" dt="2021-08-01T11:22:01.917" v="55" actId="6549"/>
        <pc:sldMkLst>
          <pc:docMk/>
          <pc:sldMk cId="3000979694" sldId="280"/>
        </pc:sldMkLst>
        <pc:graphicFrameChg chg="modGraphic">
          <ac:chgData name="Bettye Locklair" userId="c2d7acf3736df889" providerId="LiveId" clId="{CEE8D6D9-FAC0-48B6-8388-7893030F329D}" dt="2021-08-01T11:22:01.917" v="55" actId="6549"/>
          <ac:graphicFrameMkLst>
            <pc:docMk/>
            <pc:sldMk cId="3000979694" sldId="280"/>
            <ac:graphicFrameMk id="4" creationId="{B3CC24D4-9B71-44AA-AEA2-19A2703C0E2B}"/>
          </ac:graphicFrameMkLst>
        </pc:graphicFrameChg>
      </pc:sldChg>
      <pc:sldChg chg="modSp add mod">
        <pc:chgData name="Bettye Locklair" userId="c2d7acf3736df889" providerId="LiveId" clId="{CEE8D6D9-FAC0-48B6-8388-7893030F329D}" dt="2021-08-01T11:22:22.447" v="57" actId="6549"/>
        <pc:sldMkLst>
          <pc:docMk/>
          <pc:sldMk cId="2955535674" sldId="281"/>
        </pc:sldMkLst>
        <pc:graphicFrameChg chg="modGraphic">
          <ac:chgData name="Bettye Locklair" userId="c2d7acf3736df889" providerId="LiveId" clId="{CEE8D6D9-FAC0-48B6-8388-7893030F329D}" dt="2021-08-01T11:22:22.447" v="57" actId="6549"/>
          <ac:graphicFrameMkLst>
            <pc:docMk/>
            <pc:sldMk cId="2955535674" sldId="281"/>
            <ac:graphicFrameMk id="4" creationId="{B3CC24D4-9B71-44AA-AEA2-19A2703C0E2B}"/>
          </ac:graphicFrameMkLst>
        </pc:graphicFrameChg>
      </pc:sldChg>
      <pc:sldChg chg="modSp add mod">
        <pc:chgData name="Bettye Locklair" userId="c2d7acf3736df889" providerId="LiveId" clId="{CEE8D6D9-FAC0-48B6-8388-7893030F329D}" dt="2021-08-01T11:22:30.797" v="58" actId="207"/>
        <pc:sldMkLst>
          <pc:docMk/>
          <pc:sldMk cId="873431191" sldId="282"/>
        </pc:sldMkLst>
        <pc:graphicFrameChg chg="modGraphic">
          <ac:chgData name="Bettye Locklair" userId="c2d7acf3736df889" providerId="LiveId" clId="{CEE8D6D9-FAC0-48B6-8388-7893030F329D}" dt="2021-08-01T11:22:30.797" v="58" actId="207"/>
          <ac:graphicFrameMkLst>
            <pc:docMk/>
            <pc:sldMk cId="873431191" sldId="282"/>
            <ac:graphicFrameMk id="4" creationId="{B3CC24D4-9B71-44AA-AEA2-19A2703C0E2B}"/>
          </ac:graphicFrameMkLst>
        </pc:graphicFrameChg>
      </pc:sldChg>
      <pc:sldChg chg="modSp add mod">
        <pc:chgData name="Bettye Locklair" userId="c2d7acf3736df889" providerId="LiveId" clId="{CEE8D6D9-FAC0-48B6-8388-7893030F329D}" dt="2021-08-01T11:23:41.188" v="67" actId="6549"/>
        <pc:sldMkLst>
          <pc:docMk/>
          <pc:sldMk cId="2396911625" sldId="283"/>
        </pc:sldMkLst>
        <pc:graphicFrameChg chg="modGraphic">
          <ac:chgData name="Bettye Locklair" userId="c2d7acf3736df889" providerId="LiveId" clId="{CEE8D6D9-FAC0-48B6-8388-7893030F329D}" dt="2021-08-01T11:23:41.188" v="67" actId="6549"/>
          <ac:graphicFrameMkLst>
            <pc:docMk/>
            <pc:sldMk cId="2396911625" sldId="283"/>
            <ac:graphicFrameMk id="4" creationId="{B3CC24D4-9B71-44AA-AEA2-19A2703C0E2B}"/>
          </ac:graphicFrameMkLst>
        </pc:graphicFrameChg>
      </pc:sldChg>
      <pc:sldChg chg="modSp add mod">
        <pc:chgData name="Bettye Locklair" userId="c2d7acf3736df889" providerId="LiveId" clId="{CEE8D6D9-FAC0-48B6-8388-7893030F329D}" dt="2021-08-01T11:24:07.320" v="69" actId="6549"/>
        <pc:sldMkLst>
          <pc:docMk/>
          <pc:sldMk cId="703188032" sldId="284"/>
        </pc:sldMkLst>
        <pc:graphicFrameChg chg="modGraphic">
          <ac:chgData name="Bettye Locklair" userId="c2d7acf3736df889" providerId="LiveId" clId="{CEE8D6D9-FAC0-48B6-8388-7893030F329D}" dt="2021-08-01T11:24:07.320" v="69" actId="6549"/>
          <ac:graphicFrameMkLst>
            <pc:docMk/>
            <pc:sldMk cId="703188032" sldId="284"/>
            <ac:graphicFrameMk id="4" creationId="{B3CC24D4-9B71-44AA-AEA2-19A2703C0E2B}"/>
          </ac:graphicFrameMkLst>
        </pc:graphicFrameChg>
      </pc:sldChg>
      <pc:sldChg chg="modSp add mod">
        <pc:chgData name="Bettye Locklair" userId="c2d7acf3736df889" providerId="LiveId" clId="{CEE8D6D9-FAC0-48B6-8388-7893030F329D}" dt="2021-08-01T11:24:14.647" v="70" actId="207"/>
        <pc:sldMkLst>
          <pc:docMk/>
          <pc:sldMk cId="2405013510" sldId="285"/>
        </pc:sldMkLst>
        <pc:graphicFrameChg chg="modGraphic">
          <ac:chgData name="Bettye Locklair" userId="c2d7acf3736df889" providerId="LiveId" clId="{CEE8D6D9-FAC0-48B6-8388-7893030F329D}" dt="2021-08-01T11:24:14.647" v="70" actId="207"/>
          <ac:graphicFrameMkLst>
            <pc:docMk/>
            <pc:sldMk cId="2405013510" sldId="285"/>
            <ac:graphicFrameMk id="4" creationId="{B3CC24D4-9B71-44AA-AEA2-19A2703C0E2B}"/>
          </ac:graphicFrameMkLst>
        </pc:graphicFrameChg>
      </pc:sldChg>
      <pc:sldChg chg="modSp add mod">
        <pc:chgData name="Bettye Locklair" userId="c2d7acf3736df889" providerId="LiveId" clId="{CEE8D6D9-FAC0-48B6-8388-7893030F329D}" dt="2021-08-01T11:25:03.573" v="78" actId="207"/>
        <pc:sldMkLst>
          <pc:docMk/>
          <pc:sldMk cId="2795765200" sldId="286"/>
        </pc:sldMkLst>
        <pc:graphicFrameChg chg="modGraphic">
          <ac:chgData name="Bettye Locklair" userId="c2d7acf3736df889" providerId="LiveId" clId="{CEE8D6D9-FAC0-48B6-8388-7893030F329D}" dt="2021-08-01T11:25:03.573" v="78" actId="207"/>
          <ac:graphicFrameMkLst>
            <pc:docMk/>
            <pc:sldMk cId="2795765200" sldId="286"/>
            <ac:graphicFrameMk id="4" creationId="{B3CC24D4-9B71-44AA-AEA2-19A2703C0E2B}"/>
          </ac:graphicFrameMkLst>
        </pc:graphicFrameChg>
      </pc:sldChg>
      <pc:sldChg chg="modSp add mod">
        <pc:chgData name="Bettye Locklair" userId="c2d7acf3736df889" providerId="LiveId" clId="{CEE8D6D9-FAC0-48B6-8388-7893030F329D}" dt="2021-08-01T11:25:33.405" v="80" actId="6549"/>
        <pc:sldMkLst>
          <pc:docMk/>
          <pc:sldMk cId="3456371732" sldId="287"/>
        </pc:sldMkLst>
        <pc:graphicFrameChg chg="modGraphic">
          <ac:chgData name="Bettye Locklair" userId="c2d7acf3736df889" providerId="LiveId" clId="{CEE8D6D9-FAC0-48B6-8388-7893030F329D}" dt="2021-08-01T11:25:33.405" v="80" actId="6549"/>
          <ac:graphicFrameMkLst>
            <pc:docMk/>
            <pc:sldMk cId="3456371732" sldId="287"/>
            <ac:graphicFrameMk id="4" creationId="{B3CC24D4-9B71-44AA-AEA2-19A2703C0E2B}"/>
          </ac:graphicFrameMkLst>
        </pc:graphicFrameChg>
      </pc:sldChg>
      <pc:sldChg chg="modSp add mod">
        <pc:chgData name="Bettye Locklair" userId="c2d7acf3736df889" providerId="LiveId" clId="{CEE8D6D9-FAC0-48B6-8388-7893030F329D}" dt="2021-08-01T11:25:40.746" v="81" actId="207"/>
        <pc:sldMkLst>
          <pc:docMk/>
          <pc:sldMk cId="2678738425" sldId="288"/>
        </pc:sldMkLst>
        <pc:graphicFrameChg chg="modGraphic">
          <ac:chgData name="Bettye Locklair" userId="c2d7acf3736df889" providerId="LiveId" clId="{CEE8D6D9-FAC0-48B6-8388-7893030F329D}" dt="2021-08-01T11:25:40.746" v="81" actId="207"/>
          <ac:graphicFrameMkLst>
            <pc:docMk/>
            <pc:sldMk cId="2678738425" sldId="288"/>
            <ac:graphicFrameMk id="4" creationId="{B3CC24D4-9B71-44AA-AEA2-19A2703C0E2B}"/>
          </ac:graphicFrameMkLst>
        </pc:graphicFrameChg>
      </pc:sldChg>
      <pc:sldChg chg="modSp add mod">
        <pc:chgData name="Bettye Locklair" userId="c2d7acf3736df889" providerId="LiveId" clId="{CEE8D6D9-FAC0-48B6-8388-7893030F329D}" dt="2021-08-01T11:26:33.863" v="89" actId="207"/>
        <pc:sldMkLst>
          <pc:docMk/>
          <pc:sldMk cId="524668029" sldId="289"/>
        </pc:sldMkLst>
        <pc:graphicFrameChg chg="modGraphic">
          <ac:chgData name="Bettye Locklair" userId="c2d7acf3736df889" providerId="LiveId" clId="{CEE8D6D9-FAC0-48B6-8388-7893030F329D}" dt="2021-08-01T11:26:33.863" v="89" actId="207"/>
          <ac:graphicFrameMkLst>
            <pc:docMk/>
            <pc:sldMk cId="524668029" sldId="289"/>
            <ac:graphicFrameMk id="4" creationId="{B3CC24D4-9B71-44AA-AEA2-19A2703C0E2B}"/>
          </ac:graphicFrameMkLst>
        </pc:graphicFrameChg>
      </pc:sldChg>
      <pc:sldChg chg="modSp add mod">
        <pc:chgData name="Bettye Locklair" userId="c2d7acf3736df889" providerId="LiveId" clId="{CEE8D6D9-FAC0-48B6-8388-7893030F329D}" dt="2021-08-01T11:27:06.297" v="91" actId="6549"/>
        <pc:sldMkLst>
          <pc:docMk/>
          <pc:sldMk cId="3624991266" sldId="290"/>
        </pc:sldMkLst>
        <pc:graphicFrameChg chg="modGraphic">
          <ac:chgData name="Bettye Locklair" userId="c2d7acf3736df889" providerId="LiveId" clId="{CEE8D6D9-FAC0-48B6-8388-7893030F329D}" dt="2021-08-01T11:27:06.297" v="91" actId="6549"/>
          <ac:graphicFrameMkLst>
            <pc:docMk/>
            <pc:sldMk cId="3624991266" sldId="290"/>
            <ac:graphicFrameMk id="4" creationId="{B3CC24D4-9B71-44AA-AEA2-19A2703C0E2B}"/>
          </ac:graphicFrameMkLst>
        </pc:graphicFrameChg>
      </pc:sldChg>
      <pc:sldChg chg="modSp add mod">
        <pc:chgData name="Bettye Locklair" userId="c2d7acf3736df889" providerId="LiveId" clId="{CEE8D6D9-FAC0-48B6-8388-7893030F329D}" dt="2021-08-01T11:27:14.061" v="92" actId="207"/>
        <pc:sldMkLst>
          <pc:docMk/>
          <pc:sldMk cId="784138414" sldId="291"/>
        </pc:sldMkLst>
        <pc:graphicFrameChg chg="modGraphic">
          <ac:chgData name="Bettye Locklair" userId="c2d7acf3736df889" providerId="LiveId" clId="{CEE8D6D9-FAC0-48B6-8388-7893030F329D}" dt="2021-08-01T11:27:14.061" v="92" actId="207"/>
          <ac:graphicFrameMkLst>
            <pc:docMk/>
            <pc:sldMk cId="784138414" sldId="291"/>
            <ac:graphicFrameMk id="4" creationId="{B3CC24D4-9B71-44AA-AEA2-19A2703C0E2B}"/>
          </ac:graphicFrameMkLst>
        </pc:graphicFrameChg>
      </pc:sldChg>
      <pc:sldChg chg="modSp add mod">
        <pc:chgData name="Bettye Locklair" userId="c2d7acf3736df889" providerId="LiveId" clId="{CEE8D6D9-FAC0-48B6-8388-7893030F329D}" dt="2021-08-01T11:28:11.076" v="100" actId="6549"/>
        <pc:sldMkLst>
          <pc:docMk/>
          <pc:sldMk cId="1805446381" sldId="292"/>
        </pc:sldMkLst>
        <pc:graphicFrameChg chg="modGraphic">
          <ac:chgData name="Bettye Locklair" userId="c2d7acf3736df889" providerId="LiveId" clId="{CEE8D6D9-FAC0-48B6-8388-7893030F329D}" dt="2021-08-01T11:28:11.076" v="100" actId="6549"/>
          <ac:graphicFrameMkLst>
            <pc:docMk/>
            <pc:sldMk cId="1805446381" sldId="292"/>
            <ac:graphicFrameMk id="4" creationId="{B3CC24D4-9B71-44AA-AEA2-19A2703C0E2B}"/>
          </ac:graphicFrameMkLst>
        </pc:graphicFrameChg>
      </pc:sldChg>
      <pc:sldChg chg="modSp add mod">
        <pc:chgData name="Bettye Locklair" userId="c2d7acf3736df889" providerId="LiveId" clId="{CEE8D6D9-FAC0-48B6-8388-7893030F329D}" dt="2021-08-01T11:28:25.854" v="102" actId="6549"/>
        <pc:sldMkLst>
          <pc:docMk/>
          <pc:sldMk cId="3157249451" sldId="293"/>
        </pc:sldMkLst>
        <pc:graphicFrameChg chg="modGraphic">
          <ac:chgData name="Bettye Locklair" userId="c2d7acf3736df889" providerId="LiveId" clId="{CEE8D6D9-FAC0-48B6-8388-7893030F329D}" dt="2021-08-01T11:28:25.854" v="102" actId="6549"/>
          <ac:graphicFrameMkLst>
            <pc:docMk/>
            <pc:sldMk cId="3157249451" sldId="293"/>
            <ac:graphicFrameMk id="4" creationId="{B3CC24D4-9B71-44AA-AEA2-19A2703C0E2B}"/>
          </ac:graphicFrameMkLst>
        </pc:graphicFrameChg>
      </pc:sldChg>
      <pc:sldChg chg="modSp add mod">
        <pc:chgData name="Bettye Locklair" userId="c2d7acf3736df889" providerId="LiveId" clId="{CEE8D6D9-FAC0-48B6-8388-7893030F329D}" dt="2021-08-01T11:28:35.204" v="103" actId="207"/>
        <pc:sldMkLst>
          <pc:docMk/>
          <pc:sldMk cId="3950360046" sldId="294"/>
        </pc:sldMkLst>
        <pc:graphicFrameChg chg="modGraphic">
          <ac:chgData name="Bettye Locklair" userId="c2d7acf3736df889" providerId="LiveId" clId="{CEE8D6D9-FAC0-48B6-8388-7893030F329D}" dt="2021-08-01T11:28:35.204" v="103" actId="207"/>
          <ac:graphicFrameMkLst>
            <pc:docMk/>
            <pc:sldMk cId="3950360046" sldId="294"/>
            <ac:graphicFrameMk id="4" creationId="{B3CC24D4-9B71-44AA-AEA2-19A2703C0E2B}"/>
          </ac:graphicFrameMkLst>
        </pc:graphicFrameChg>
      </pc:sldChg>
      <pc:sldChg chg="modSp new mod ord">
        <pc:chgData name="Bettye Locklair" userId="c2d7acf3736df889" providerId="LiveId" clId="{CEE8D6D9-FAC0-48B6-8388-7893030F329D}" dt="2021-08-01T14:28:52.546" v="507" actId="20577"/>
        <pc:sldMkLst>
          <pc:docMk/>
          <pc:sldMk cId="2407896701" sldId="295"/>
        </pc:sldMkLst>
        <pc:spChg chg="mod">
          <ac:chgData name="Bettye Locklair" userId="c2d7acf3736df889" providerId="LiveId" clId="{CEE8D6D9-FAC0-48B6-8388-7893030F329D}" dt="2021-08-01T14:15:27.903" v="191" actId="255"/>
          <ac:spMkLst>
            <pc:docMk/>
            <pc:sldMk cId="2407896701" sldId="295"/>
            <ac:spMk id="2" creationId="{A2B34C70-8CA0-49D8-9B23-34FE7CCDB719}"/>
          </ac:spMkLst>
        </pc:spChg>
        <pc:spChg chg="mod">
          <ac:chgData name="Bettye Locklair" userId="c2d7acf3736df889" providerId="LiveId" clId="{CEE8D6D9-FAC0-48B6-8388-7893030F329D}" dt="2021-08-01T14:28:52.546" v="507" actId="20577"/>
          <ac:spMkLst>
            <pc:docMk/>
            <pc:sldMk cId="2407896701" sldId="295"/>
            <ac:spMk id="3" creationId="{4CCB2535-5623-43B1-A240-5EC22762789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1"/>
            <a:ext cx="3962400" cy="344091"/>
          </a:xfrm>
          <a:prstGeom prst="rect">
            <a:avLst/>
          </a:prstGeom>
        </p:spPr>
        <p:txBody>
          <a:bodyPr vert="horz" lIns="91440" tIns="45720" rIns="91440" bIns="45720" rtlCol="0"/>
          <a:lstStyle>
            <a:lvl1pPr algn="r">
              <a:defRPr sz="1200"/>
            </a:lvl1pPr>
          </a:lstStyle>
          <a:p>
            <a:fld id="{EC5BFB0B-FEAF-4E3C-BA6B-37FE07F5C535}" type="datetimeFigureOut">
              <a:rPr lang="en-US" smtClean="0"/>
              <a:t>7/31/2021</a:t>
            </a:fld>
            <a:endParaRPr lang="en-US"/>
          </a:p>
        </p:txBody>
      </p:sp>
      <p:sp>
        <p:nvSpPr>
          <p:cNvPr id="4" name="Slide Image Placeholder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810A075C-937A-4DA4-AFAA-73930EAE6C81}" type="slidenum">
              <a:rPr lang="en-US" smtClean="0"/>
              <a:t>‹#›</a:t>
            </a:fld>
            <a:endParaRPr lang="en-US"/>
          </a:p>
        </p:txBody>
      </p:sp>
    </p:spTree>
    <p:extLst>
      <p:ext uri="{BB962C8B-B14F-4D97-AF65-F5344CB8AC3E}">
        <p14:creationId xmlns:p14="http://schemas.microsoft.com/office/powerpoint/2010/main" val="24438659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fontAlgn="base"/>
            <a:r>
              <a:rPr lang="en-US" sz="1800" dirty="0">
                <a:solidFill>
                  <a:srgbClr val="212121"/>
                </a:solidFill>
                <a:effectLst/>
                <a:latin typeface="Verdana" panose="020B0604030504040204" pitchFamily="34" charset="0"/>
                <a:ea typeface="Times New Roman" panose="02020603050405020304" pitchFamily="18" charset="0"/>
              </a:rPr>
              <a:t>WARNINGS (Col. 2:8; Matt. 7:15; 2 Cor. 11:14-15; 1 Jn 4:1-6; Mt. 15:3-4) Don’t let anyone take you captive through empty philosophy</a:t>
            </a:r>
            <a:endParaRPr lang="en-US" sz="1800" dirty="0">
              <a:effectLst/>
              <a:latin typeface="Times New Roman" panose="02020603050405020304" pitchFamily="18" charset="0"/>
              <a:ea typeface="Times New Roman" panose="02020603050405020304" pitchFamily="18" charset="0"/>
            </a:endParaRPr>
          </a:p>
          <a:p>
            <a:pPr marL="0" marR="0" fontAlgn="base"/>
            <a:r>
              <a:rPr lang="en-US" sz="1800" dirty="0">
                <a:solidFill>
                  <a:srgbClr val="212121"/>
                </a:solidFill>
                <a:effectLst/>
                <a:latin typeface="Verdana" panose="020B0604030504040204" pitchFamily="34" charset="0"/>
                <a:ea typeface="Times New Roman" panose="02020603050405020304" pitchFamily="18" charset="0"/>
              </a:rPr>
              <a:t>There are wolves in sheep’s clothing- appear as an angel of light- do good Test the spirits- is it from God- Examine what is said by Scripture  Be like the Bereans who examined Scriptures to see whether it is so Jesus is the Master Teacher overcame the devil- God says but you say Contrast between truth &amp; error, light &amp; darkness, righteousness &amp; sin, God’s wisdom &amp; man’s (Proverbs 1:7)</a:t>
            </a:r>
            <a:endParaRPr lang="en-US" sz="180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810A075C-937A-4DA4-AFAA-73930EAE6C81}" type="slidenum">
              <a:rPr lang="en-US" smtClean="0"/>
              <a:t>2</a:t>
            </a:fld>
            <a:endParaRPr lang="en-US"/>
          </a:p>
        </p:txBody>
      </p:sp>
    </p:spTree>
    <p:extLst>
      <p:ext uri="{BB962C8B-B14F-4D97-AF65-F5344CB8AC3E}">
        <p14:creationId xmlns:p14="http://schemas.microsoft.com/office/powerpoint/2010/main" val="19146306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212121"/>
                </a:solidFill>
                <a:effectLst/>
                <a:latin typeface="Verdana" panose="020B0604030504040204" pitchFamily="34" charset="0"/>
                <a:ea typeface="Times New Roman" panose="02020603050405020304" pitchFamily="18" charset="0"/>
              </a:rPr>
              <a:t>God who created this universe &amp; you in His image, who loves you, sent His Son to die on the cross for your sins, and sent the Holy Spirit to guide the apostles into all the truth in which the Scriptures are God breathed, infallible, and inerrant which we can read, understand, &amp; obey, be holy, be the light of the world, the salt of the earth, be faithful until death &amp; go to heaven.  But the devil is working very hard since the beginning of time to deceive people into believing lies by appearing as an angel of light, a servant of righteousness, and uses human wisdom &amp; philosophies to dupe &amp; blind people so that they might not see the light of the gospel of the glory of Christ.  He has been very effective in taking our children, parents, siblings, friends, classmates, coworkers, or former gospel preachers and suffering persecution at their hands.</a:t>
            </a:r>
            <a:endParaRPr lang="en-US" sz="120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810A075C-937A-4DA4-AFAA-73930EAE6C81}" type="slidenum">
              <a:rPr lang="en-US" smtClean="0"/>
              <a:t>32</a:t>
            </a:fld>
            <a:endParaRPr lang="en-US"/>
          </a:p>
        </p:txBody>
      </p:sp>
    </p:spTree>
    <p:extLst>
      <p:ext uri="{BB962C8B-B14F-4D97-AF65-F5344CB8AC3E}">
        <p14:creationId xmlns:p14="http://schemas.microsoft.com/office/powerpoint/2010/main" val="25786768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212121"/>
                </a:solidFill>
                <a:effectLst/>
                <a:latin typeface="Verdana" panose="020B0604030504040204" pitchFamily="34" charset="0"/>
                <a:ea typeface="Times New Roman" panose="02020603050405020304" pitchFamily="18" charset="0"/>
              </a:rPr>
              <a:t>God who created this universe &amp; you in His image, who loves you, sent His Son to die on the cross for your sins, and sent the Holy Spirit to guide the apostles into all the truth in which the Scriptures are God breathed, infallible, and inerrant which we can read, understand, &amp; obey, be holy, be the light of the world, the salt of the earth, be faithful until death &amp; go to heaven.  But the devil is working very hard since the beginning of time to deceive people into believing lies by appearing as an angel of light, a servant of righteousness, and uses human wisdom &amp; philosophies to dupe &amp; blind people so that they might not see the light of the gospel of the glory of Christ.  He has been very effective in taking our children, parents, siblings, friends, classmates, coworkers, or former gospel preachers and suffering persecution at their hands.</a:t>
            </a:r>
            <a:endParaRPr lang="en-US" sz="120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810A075C-937A-4DA4-AFAA-73930EAE6C81}" type="slidenum">
              <a:rPr lang="en-US" smtClean="0"/>
              <a:t>33</a:t>
            </a:fld>
            <a:endParaRPr lang="en-US"/>
          </a:p>
        </p:txBody>
      </p:sp>
    </p:spTree>
    <p:extLst>
      <p:ext uri="{BB962C8B-B14F-4D97-AF65-F5344CB8AC3E}">
        <p14:creationId xmlns:p14="http://schemas.microsoft.com/office/powerpoint/2010/main" val="895460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212121"/>
                </a:solidFill>
                <a:effectLst/>
                <a:latin typeface="Verdana" panose="020B0604030504040204" pitchFamily="34" charset="0"/>
                <a:ea typeface="Times New Roman" panose="02020603050405020304" pitchFamily="18" charset="0"/>
              </a:rPr>
              <a:t>God who created this universe &amp; you in His image, who loves you, sent His Son to die on the cross for your sins, and sent the Holy Spirit to guide the apostles into all the truth in which the Scriptures are God breathed, infallible, and inerrant which we can read, understand, &amp; obey, be holy, be the light of the world, the salt of the earth, be faithful until death &amp; go to heaven.  But the devil is working very hard since the beginning of time to deceive people into believing lies by appearing as an angel of light, a servant of righteousness, and uses human wisdom &amp; philosophies to dupe &amp; blind people so that they might not see the light of the gospel of the glory of Christ.  He has been very effective in taking our children, parents, siblings, friends, classmates, coworkers, or former gospel preachers and suffering persecution at their hands.</a:t>
            </a:r>
            <a:endParaRPr lang="en-US" sz="120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810A075C-937A-4DA4-AFAA-73930EAE6C81}" type="slidenum">
              <a:rPr lang="en-US" smtClean="0"/>
              <a:t>34</a:t>
            </a:fld>
            <a:endParaRPr lang="en-US"/>
          </a:p>
        </p:txBody>
      </p:sp>
    </p:spTree>
    <p:extLst>
      <p:ext uri="{BB962C8B-B14F-4D97-AF65-F5344CB8AC3E}">
        <p14:creationId xmlns:p14="http://schemas.microsoft.com/office/powerpoint/2010/main" val="22657856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212121"/>
                </a:solidFill>
                <a:effectLst/>
                <a:latin typeface="Verdana" panose="020B0604030504040204" pitchFamily="34" charset="0"/>
                <a:ea typeface="Times New Roman" panose="02020603050405020304" pitchFamily="18" charset="0"/>
              </a:rPr>
              <a:t>God who created this universe &amp; you in His image, who loves you, sent His Son to die on the cross for your sins, and sent the Holy Spirit to guide the apostles into all the truth in which the Scriptures are God breathed, infallible, and inerrant which we can read, understand, &amp; obey, be holy, be the light of the world, the salt of the earth, be faithful until death &amp; go to heaven.  But the devil is working very hard since the beginning of time to deceive people into believing lies by appearing as an angel of light, a servant of righteousness, and uses human wisdom &amp; philosophies to dupe &amp; blind people so that they might not see the light of the gospel of the glory of Christ.  He has been very effective in taking our children, parents, siblings, friends, classmates, coworkers, or former gospel preachers and suffering persecution at their hands.</a:t>
            </a:r>
            <a:endParaRPr lang="en-US" sz="120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810A075C-937A-4DA4-AFAA-73930EAE6C81}" type="slidenum">
              <a:rPr lang="en-US" smtClean="0"/>
              <a:t>35</a:t>
            </a:fld>
            <a:endParaRPr lang="en-US"/>
          </a:p>
        </p:txBody>
      </p:sp>
    </p:spTree>
    <p:extLst>
      <p:ext uri="{BB962C8B-B14F-4D97-AF65-F5344CB8AC3E}">
        <p14:creationId xmlns:p14="http://schemas.microsoft.com/office/powerpoint/2010/main" val="447966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05E5770-462E-4375-80E3-831514CA8B17}" type="datetimeFigureOut">
              <a:rPr lang="en-US" smtClean="0"/>
              <a:t>7/31/2021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FA26EE-5522-4497-B764-F736D6BA739C}" type="slidenum">
              <a:rPr lang="en-US" smtClean="0"/>
              <a:t>‹#›</a:t>
            </a:fld>
            <a:endParaRPr lang="en-US"/>
          </a:p>
        </p:txBody>
      </p:sp>
    </p:spTree>
    <p:extLst>
      <p:ext uri="{BB962C8B-B14F-4D97-AF65-F5344CB8AC3E}">
        <p14:creationId xmlns:p14="http://schemas.microsoft.com/office/powerpoint/2010/main" val="2094995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05E5770-462E-4375-80E3-831514CA8B17}" type="datetimeFigureOut">
              <a:rPr lang="en-US" smtClean="0"/>
              <a:t>7/31/2021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FA26EE-5522-4497-B764-F736D6BA739C}" type="slidenum">
              <a:rPr lang="en-US" smtClean="0"/>
              <a:t>‹#›</a:t>
            </a:fld>
            <a:endParaRPr lang="en-US"/>
          </a:p>
        </p:txBody>
      </p:sp>
    </p:spTree>
    <p:extLst>
      <p:ext uri="{BB962C8B-B14F-4D97-AF65-F5344CB8AC3E}">
        <p14:creationId xmlns:p14="http://schemas.microsoft.com/office/powerpoint/2010/main" val="967934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05E5770-462E-4375-80E3-831514CA8B17}" type="datetimeFigureOut">
              <a:rPr lang="en-US" smtClean="0"/>
              <a:t>7/31/2021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FA26EE-5522-4497-B764-F736D6BA739C}" type="slidenum">
              <a:rPr lang="en-US" smtClean="0"/>
              <a:t>‹#›</a:t>
            </a:fld>
            <a:endParaRPr lang="en-US"/>
          </a:p>
        </p:txBody>
      </p:sp>
    </p:spTree>
    <p:extLst>
      <p:ext uri="{BB962C8B-B14F-4D97-AF65-F5344CB8AC3E}">
        <p14:creationId xmlns:p14="http://schemas.microsoft.com/office/powerpoint/2010/main" val="41112783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05E5770-462E-4375-80E3-831514CA8B17}" type="datetimeFigureOut">
              <a:rPr lang="en-US" smtClean="0"/>
              <a:t>7/31/2021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FA26EE-5522-4497-B764-F736D6BA739C}" type="slidenum">
              <a:rPr lang="en-US" smtClean="0"/>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2699973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05E5770-462E-4375-80E3-831514CA8B17}" type="datetimeFigureOut">
              <a:rPr lang="en-US" smtClean="0"/>
              <a:t>7/31/2021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FA26EE-5522-4497-B764-F736D6BA739C}" type="slidenum">
              <a:rPr lang="en-US" smtClean="0"/>
              <a:t>‹#›</a:t>
            </a:fld>
            <a:endParaRPr lang="en-US"/>
          </a:p>
        </p:txBody>
      </p:sp>
    </p:spTree>
    <p:extLst>
      <p:ext uri="{BB962C8B-B14F-4D97-AF65-F5344CB8AC3E}">
        <p14:creationId xmlns:p14="http://schemas.microsoft.com/office/powerpoint/2010/main" val="33133333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05E5770-462E-4375-80E3-831514CA8B17}" type="datetimeFigureOut">
              <a:rPr lang="en-US" smtClean="0"/>
              <a:t>7/31/2021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FA26EE-5522-4497-B764-F736D6BA739C}" type="slidenum">
              <a:rPr lang="en-US" smtClean="0"/>
              <a:t>‹#›</a:t>
            </a:fld>
            <a:endParaRPr lang="en-US"/>
          </a:p>
        </p:txBody>
      </p:sp>
    </p:spTree>
    <p:extLst>
      <p:ext uri="{BB962C8B-B14F-4D97-AF65-F5344CB8AC3E}">
        <p14:creationId xmlns:p14="http://schemas.microsoft.com/office/powerpoint/2010/main" val="23833100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05E5770-462E-4375-80E3-831514CA8B17}" type="datetimeFigureOut">
              <a:rPr lang="en-US" smtClean="0"/>
              <a:t>7/31/2021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FA26EE-5522-4497-B764-F736D6BA739C}" type="slidenum">
              <a:rPr lang="en-US" smtClean="0"/>
              <a:t>‹#›</a:t>
            </a:fld>
            <a:endParaRPr lang="en-US"/>
          </a:p>
        </p:txBody>
      </p:sp>
    </p:spTree>
    <p:extLst>
      <p:ext uri="{BB962C8B-B14F-4D97-AF65-F5344CB8AC3E}">
        <p14:creationId xmlns:p14="http://schemas.microsoft.com/office/powerpoint/2010/main" val="17086266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5E5770-462E-4375-80E3-831514CA8B17}" type="datetimeFigureOut">
              <a:rPr lang="en-US" smtClean="0"/>
              <a:t>7/31/2021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FA26EE-5522-4497-B764-F736D6BA739C}" type="slidenum">
              <a:rPr lang="en-US" smtClean="0"/>
              <a:t>‹#›</a:t>
            </a:fld>
            <a:endParaRPr lang="en-US"/>
          </a:p>
        </p:txBody>
      </p:sp>
    </p:spTree>
    <p:extLst>
      <p:ext uri="{BB962C8B-B14F-4D97-AF65-F5344CB8AC3E}">
        <p14:creationId xmlns:p14="http://schemas.microsoft.com/office/powerpoint/2010/main" val="35104756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5E5770-462E-4375-80E3-831514CA8B17}" type="datetimeFigureOut">
              <a:rPr lang="en-US" smtClean="0"/>
              <a:t>7/31/2021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FA26EE-5522-4497-B764-F736D6BA739C}" type="slidenum">
              <a:rPr lang="en-US" smtClean="0"/>
              <a:t>‹#›</a:t>
            </a:fld>
            <a:endParaRPr lang="en-US"/>
          </a:p>
        </p:txBody>
      </p:sp>
    </p:spTree>
    <p:extLst>
      <p:ext uri="{BB962C8B-B14F-4D97-AF65-F5344CB8AC3E}">
        <p14:creationId xmlns:p14="http://schemas.microsoft.com/office/powerpoint/2010/main" val="165365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5E5770-462E-4375-80E3-831514CA8B17}" type="datetimeFigureOut">
              <a:rPr lang="en-US" smtClean="0"/>
              <a:t>7/31/2021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FA26EE-5522-4497-B764-F736D6BA739C}" type="slidenum">
              <a:rPr lang="en-US" smtClean="0"/>
              <a:t>‹#›</a:t>
            </a:fld>
            <a:endParaRPr lang="en-US"/>
          </a:p>
        </p:txBody>
      </p:sp>
    </p:spTree>
    <p:extLst>
      <p:ext uri="{BB962C8B-B14F-4D97-AF65-F5344CB8AC3E}">
        <p14:creationId xmlns:p14="http://schemas.microsoft.com/office/powerpoint/2010/main" val="3104037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5E5770-462E-4375-80E3-831514CA8B17}" type="datetimeFigureOut">
              <a:rPr lang="en-US" smtClean="0"/>
              <a:t>7/31/2021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FA26EE-5522-4497-B764-F736D6BA739C}" type="slidenum">
              <a:rPr lang="en-US" smtClean="0"/>
              <a:t>‹#›</a:t>
            </a:fld>
            <a:endParaRPr lang="en-US"/>
          </a:p>
        </p:txBody>
      </p:sp>
    </p:spTree>
    <p:extLst>
      <p:ext uri="{BB962C8B-B14F-4D97-AF65-F5344CB8AC3E}">
        <p14:creationId xmlns:p14="http://schemas.microsoft.com/office/powerpoint/2010/main" val="1923137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05E5770-462E-4375-80E3-831514CA8B17}" type="datetimeFigureOut">
              <a:rPr lang="en-US" smtClean="0"/>
              <a:t>7/31/2021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FA26EE-5522-4497-B764-F736D6BA739C}" type="slidenum">
              <a:rPr lang="en-US" smtClean="0"/>
              <a:t>‹#›</a:t>
            </a:fld>
            <a:endParaRPr lang="en-US"/>
          </a:p>
        </p:txBody>
      </p:sp>
    </p:spTree>
    <p:extLst>
      <p:ext uri="{BB962C8B-B14F-4D97-AF65-F5344CB8AC3E}">
        <p14:creationId xmlns:p14="http://schemas.microsoft.com/office/powerpoint/2010/main" val="37620336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05E5770-462E-4375-80E3-831514CA8B17}" type="datetimeFigureOut">
              <a:rPr lang="en-US" smtClean="0"/>
              <a:t>7/31/2021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FA26EE-5522-4497-B764-F736D6BA739C}" type="slidenum">
              <a:rPr lang="en-US" smtClean="0"/>
              <a:t>‹#›</a:t>
            </a:fld>
            <a:endParaRPr lang="en-US"/>
          </a:p>
        </p:txBody>
      </p:sp>
    </p:spTree>
    <p:extLst>
      <p:ext uri="{BB962C8B-B14F-4D97-AF65-F5344CB8AC3E}">
        <p14:creationId xmlns:p14="http://schemas.microsoft.com/office/powerpoint/2010/main" val="2276489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05E5770-462E-4375-80E3-831514CA8B17}" type="datetimeFigureOut">
              <a:rPr lang="en-US" smtClean="0"/>
              <a:t>7/31/2021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FA26EE-5522-4497-B764-F736D6BA739C}" type="slidenum">
              <a:rPr lang="en-US" smtClean="0"/>
              <a:t>‹#›</a:t>
            </a:fld>
            <a:endParaRPr lang="en-US"/>
          </a:p>
        </p:txBody>
      </p:sp>
    </p:spTree>
    <p:extLst>
      <p:ext uri="{BB962C8B-B14F-4D97-AF65-F5344CB8AC3E}">
        <p14:creationId xmlns:p14="http://schemas.microsoft.com/office/powerpoint/2010/main" val="3087069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5E5770-462E-4375-80E3-831514CA8B17}" type="datetimeFigureOut">
              <a:rPr lang="en-US" smtClean="0"/>
              <a:t>7/31/2021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FA26EE-5522-4497-B764-F736D6BA739C}" type="slidenum">
              <a:rPr lang="en-US" smtClean="0"/>
              <a:t>‹#›</a:t>
            </a:fld>
            <a:endParaRPr lang="en-US"/>
          </a:p>
        </p:txBody>
      </p:sp>
    </p:spTree>
    <p:extLst>
      <p:ext uri="{BB962C8B-B14F-4D97-AF65-F5344CB8AC3E}">
        <p14:creationId xmlns:p14="http://schemas.microsoft.com/office/powerpoint/2010/main" val="1540804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05E5770-462E-4375-80E3-831514CA8B17}" type="datetimeFigureOut">
              <a:rPr lang="en-US" smtClean="0"/>
              <a:t>7/31/2021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FA26EE-5522-4497-B764-F736D6BA739C}" type="slidenum">
              <a:rPr lang="en-US" smtClean="0"/>
              <a:t>‹#›</a:t>
            </a:fld>
            <a:endParaRPr lang="en-US"/>
          </a:p>
        </p:txBody>
      </p:sp>
    </p:spTree>
    <p:extLst>
      <p:ext uri="{BB962C8B-B14F-4D97-AF65-F5344CB8AC3E}">
        <p14:creationId xmlns:p14="http://schemas.microsoft.com/office/powerpoint/2010/main" val="3576573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05E5770-462E-4375-80E3-831514CA8B17}" type="datetimeFigureOut">
              <a:rPr lang="en-US" smtClean="0"/>
              <a:t>7/31/2021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FA26EE-5522-4497-B764-F736D6BA739C}" type="slidenum">
              <a:rPr lang="en-US" smtClean="0"/>
              <a:t>‹#›</a:t>
            </a:fld>
            <a:endParaRPr lang="en-US"/>
          </a:p>
        </p:txBody>
      </p:sp>
    </p:spTree>
    <p:extLst>
      <p:ext uri="{BB962C8B-B14F-4D97-AF65-F5344CB8AC3E}">
        <p14:creationId xmlns:p14="http://schemas.microsoft.com/office/powerpoint/2010/main" val="3227612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05E5770-462E-4375-80E3-831514CA8B17}" type="datetimeFigureOut">
              <a:rPr lang="en-US" smtClean="0"/>
              <a:t>7/31/2021</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A9FA26EE-5522-4497-B764-F736D6BA739C}" type="slidenum">
              <a:rPr lang="en-US" smtClean="0"/>
              <a:t>‹#›</a:t>
            </a:fld>
            <a:endParaRPr lang="en-US"/>
          </a:p>
        </p:txBody>
      </p:sp>
    </p:spTree>
    <p:extLst>
      <p:ext uri="{BB962C8B-B14F-4D97-AF65-F5344CB8AC3E}">
        <p14:creationId xmlns:p14="http://schemas.microsoft.com/office/powerpoint/2010/main" val="140011432"/>
      </p:ext>
    </p:extLst>
  </p:cSld>
  <p:clrMap bg1="dk1" tx1="lt1" bg2="dk2" tx2="lt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 id="2147483810" r:id="rId12"/>
    <p:sldLayoutId id="2147483811" r:id="rId13"/>
    <p:sldLayoutId id="2147483812" r:id="rId14"/>
    <p:sldLayoutId id="2147483813" r:id="rId15"/>
    <p:sldLayoutId id="2147483814" r:id="rId16"/>
    <p:sldLayoutId id="2147483815"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B34C70-8CA0-49D8-9B23-34FE7CCDB719}"/>
              </a:ext>
            </a:extLst>
          </p:cNvPr>
          <p:cNvSpPr>
            <a:spLocks noGrp="1"/>
          </p:cNvSpPr>
          <p:nvPr>
            <p:ph type="title"/>
          </p:nvPr>
        </p:nvSpPr>
        <p:spPr>
          <a:xfrm>
            <a:off x="0" y="1"/>
            <a:ext cx="12191999" cy="928468"/>
          </a:xfrm>
        </p:spPr>
        <p:txBody>
          <a:bodyPr>
            <a:normAutofit/>
          </a:bodyPr>
          <a:lstStyle/>
          <a:p>
            <a:r>
              <a:rPr lang="en-US" sz="4500" dirty="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4500" dirty="0" err="1">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4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4CCB2535-5623-43B1-A240-5EC227627899}"/>
              </a:ext>
            </a:extLst>
          </p:cNvPr>
          <p:cNvSpPr>
            <a:spLocks noGrp="1"/>
          </p:cNvSpPr>
          <p:nvPr>
            <p:ph idx="1"/>
          </p:nvPr>
        </p:nvSpPr>
        <p:spPr>
          <a:xfrm>
            <a:off x="0" y="783771"/>
            <a:ext cx="12191999" cy="6074228"/>
          </a:xfrm>
        </p:spPr>
        <p:txBody>
          <a:bodyPr>
            <a:normAutofit/>
          </a:bodyPr>
          <a:lstStyle/>
          <a:p>
            <a:pPr marL="0" indent="0">
              <a:buNone/>
            </a:pPr>
            <a:r>
              <a:rPr lang="en-US" sz="3900" dirty="0">
                <a:latin typeface="Tahoma" panose="020B0604030504040204" pitchFamily="34" charset="0"/>
                <a:ea typeface="Tahoma" panose="020B0604030504040204" pitchFamily="34" charset="0"/>
                <a:cs typeface="Tahoma" panose="020B0604030504040204" pitchFamily="34" charset="0"/>
              </a:rPr>
              <a:t>41- Fairest Lord Jesus</a:t>
            </a:r>
          </a:p>
          <a:p>
            <a:pPr marL="0" indent="0">
              <a:buNone/>
            </a:pPr>
            <a:r>
              <a:rPr lang="en-US" sz="3900" dirty="0">
                <a:latin typeface="Tahoma" panose="020B0604030504040204" pitchFamily="34" charset="0"/>
                <a:ea typeface="Tahoma" panose="020B0604030504040204" pitchFamily="34" charset="0"/>
                <a:cs typeface="Tahoma" panose="020B0604030504040204" pitchFamily="34" charset="0"/>
              </a:rPr>
              <a:t>22- He is in Our Midst- then Opening Prayer</a:t>
            </a:r>
          </a:p>
          <a:p>
            <a:pPr marL="0" indent="0">
              <a:buNone/>
            </a:pPr>
            <a:r>
              <a:rPr lang="en-US" sz="3900" dirty="0">
                <a:latin typeface="Tahoma" panose="020B0604030504040204" pitchFamily="34" charset="0"/>
                <a:ea typeface="Tahoma" panose="020B0604030504040204" pitchFamily="34" charset="0"/>
                <a:cs typeface="Tahoma" panose="020B0604030504040204" pitchFamily="34" charset="0"/>
              </a:rPr>
              <a:t>693- Were You There?- then Lord’s Supper</a:t>
            </a:r>
          </a:p>
          <a:p>
            <a:pPr marL="0" indent="0">
              <a:buNone/>
            </a:pPr>
            <a:r>
              <a:rPr lang="en-US" sz="3900" dirty="0">
                <a:latin typeface="Tahoma" panose="020B0604030504040204" pitchFamily="34" charset="0"/>
                <a:ea typeface="Tahoma" panose="020B0604030504040204" pitchFamily="34" charset="0"/>
                <a:cs typeface="Tahoma" panose="020B0604030504040204" pitchFamily="34" charset="0"/>
              </a:rPr>
              <a:t>618- Let Me Live Close to Thee</a:t>
            </a:r>
          </a:p>
          <a:p>
            <a:pPr marL="0" indent="0">
              <a:buNone/>
            </a:pPr>
            <a:r>
              <a:rPr lang="en-US" sz="3900" dirty="0">
                <a:latin typeface="Tahoma" panose="020B0604030504040204" pitchFamily="34" charset="0"/>
                <a:ea typeface="Tahoma" panose="020B0604030504040204" pitchFamily="34" charset="0"/>
                <a:cs typeface="Tahoma" panose="020B0604030504040204" pitchFamily="34" charset="0"/>
              </a:rPr>
              <a:t>Lesson- “Humanism” Steve Locklair</a:t>
            </a:r>
          </a:p>
          <a:p>
            <a:pPr marL="0" indent="0">
              <a:buNone/>
            </a:pPr>
            <a:r>
              <a:rPr lang="en-US" sz="3900" dirty="0">
                <a:latin typeface="Tahoma" panose="020B0604030504040204" pitchFamily="34" charset="0"/>
                <a:ea typeface="Tahoma" panose="020B0604030504040204" pitchFamily="34" charset="0"/>
                <a:cs typeface="Tahoma" panose="020B0604030504040204" pitchFamily="34" charset="0"/>
              </a:rPr>
              <a:t>307- Are You Washed in the Blood? </a:t>
            </a:r>
            <a:r>
              <a:rPr lang="en-US" sz="3900">
                <a:latin typeface="Tahoma" panose="020B0604030504040204" pitchFamily="34" charset="0"/>
                <a:ea typeface="Tahoma" panose="020B0604030504040204" pitchFamily="34" charset="0"/>
                <a:cs typeface="Tahoma" panose="020B0604030504040204" pitchFamily="34" charset="0"/>
              </a:rPr>
              <a:t>(Invitation Song</a:t>
            </a:r>
            <a:endParaRPr lang="en-US" sz="3900" dirty="0">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900" dirty="0">
                <a:latin typeface="Tahoma" panose="020B0604030504040204" pitchFamily="34" charset="0"/>
                <a:ea typeface="Tahoma" panose="020B0604030504040204" pitchFamily="34" charset="0"/>
                <a:cs typeface="Tahoma" panose="020B0604030504040204" pitchFamily="34" charset="0"/>
              </a:rPr>
              <a:t>688- Paradise Valley- then Closing Prayer</a:t>
            </a:r>
          </a:p>
          <a:p>
            <a:pPr marL="0" indent="0">
              <a:buNone/>
            </a:pPr>
            <a:endParaRPr lang="en-US" sz="3300" dirty="0"/>
          </a:p>
        </p:txBody>
      </p:sp>
    </p:spTree>
    <p:extLst>
      <p:ext uri="{BB962C8B-B14F-4D97-AF65-F5344CB8AC3E}">
        <p14:creationId xmlns:p14="http://schemas.microsoft.com/office/powerpoint/2010/main" val="24078967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D1428B8-83D1-4506-9E52-27B9E97B5A38}"/>
              </a:ext>
            </a:extLst>
          </p:cNvPr>
          <p:cNvSpPr>
            <a:spLocks noGrp="1"/>
          </p:cNvSpPr>
          <p:nvPr>
            <p:ph type="subTitle" idx="1"/>
          </p:nvPr>
        </p:nvSpPr>
        <p:spPr>
          <a:xfrm>
            <a:off x="-154745" y="942535"/>
            <a:ext cx="12346745" cy="5915465"/>
          </a:xfrm>
        </p:spPr>
        <p:txBody>
          <a:bodyPr>
            <a:normAutofit/>
          </a:bodyPr>
          <a:lstStyle/>
          <a:p>
            <a:pPr algn="l"/>
            <a:r>
              <a:rPr lang="en-US" b="0" i="0" dirty="0">
                <a:solidFill>
                  <a:srgbClr val="1D2228"/>
                </a:solidFill>
                <a:effectLst/>
                <a:latin typeface="Helvetica Neue"/>
              </a:rPr>
              <a:t> </a:t>
            </a:r>
          </a:p>
          <a:p>
            <a:endParaRPr lang="en-US" dirty="0"/>
          </a:p>
        </p:txBody>
      </p:sp>
      <p:graphicFrame>
        <p:nvGraphicFramePr>
          <p:cNvPr id="4" name="Table 3">
            <a:extLst>
              <a:ext uri="{FF2B5EF4-FFF2-40B4-BE49-F238E27FC236}">
                <a16:creationId xmlns:a16="http://schemas.microsoft.com/office/drawing/2014/main" id="{B3CC24D4-9B71-44AA-AEA2-19A2703C0E2B}"/>
              </a:ext>
            </a:extLst>
          </p:cNvPr>
          <p:cNvGraphicFramePr>
            <a:graphicFrameLocks noGrp="1"/>
          </p:cNvGraphicFramePr>
          <p:nvPr>
            <p:extLst>
              <p:ext uri="{D42A27DB-BD31-4B8C-83A1-F6EECF244321}">
                <p14:modId xmlns:p14="http://schemas.microsoft.com/office/powerpoint/2010/main" val="2001929260"/>
              </p:ext>
            </p:extLst>
          </p:nvPr>
        </p:nvGraphicFramePr>
        <p:xfrm>
          <a:off x="0" y="1"/>
          <a:ext cx="12192000" cy="6857999"/>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3094870032"/>
                    </a:ext>
                  </a:extLst>
                </a:gridCol>
                <a:gridCol w="6096000">
                  <a:extLst>
                    <a:ext uri="{9D8B030D-6E8A-4147-A177-3AD203B41FA5}">
                      <a16:colId xmlns:a16="http://schemas.microsoft.com/office/drawing/2014/main" val="2354193824"/>
                    </a:ext>
                  </a:extLst>
                </a:gridCol>
              </a:tblGrid>
              <a:tr h="777879">
                <a:tc>
                  <a:txBody>
                    <a:bodyPr/>
                    <a:lstStyle/>
                    <a:p>
                      <a:pPr marL="0" marR="0" algn="ctr">
                        <a:lnSpc>
                          <a:spcPct val="107000"/>
                        </a:lnSpc>
                        <a:spcBef>
                          <a:spcPts val="0"/>
                        </a:spcBef>
                        <a:spcAft>
                          <a:spcPts val="0"/>
                        </a:spcAft>
                      </a:pPr>
                      <a:r>
                        <a:rPr lang="en-US" sz="4400" b="0" dirty="0">
                          <a:effectLst/>
                          <a:latin typeface="Tahoma" panose="020B0604030504040204" pitchFamily="34" charset="0"/>
                          <a:ea typeface="Tahoma" panose="020B0604030504040204" pitchFamily="34" charset="0"/>
                          <a:cs typeface="Tahoma" panose="020B0604030504040204" pitchFamily="34" charset="0"/>
                        </a:rPr>
                        <a:t>Humanism’s Beliefs</a:t>
                      </a:r>
                    </a:p>
                  </a:txBody>
                  <a:tcPr marL="68580" marR="68580" marT="0" marB="0"/>
                </a:tc>
                <a:tc>
                  <a:txBody>
                    <a:bodyPr/>
                    <a:lstStyle/>
                    <a:p>
                      <a:pPr marL="0" marR="0" algn="ctr">
                        <a:lnSpc>
                          <a:spcPct val="107000"/>
                        </a:lnSpc>
                        <a:spcBef>
                          <a:spcPts val="0"/>
                        </a:spcBef>
                        <a:spcAft>
                          <a:spcPts val="0"/>
                        </a:spcAft>
                      </a:pPr>
                      <a:r>
                        <a:rPr lang="en-US" sz="44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Truth of God’s Word</a:t>
                      </a:r>
                    </a:p>
                  </a:txBody>
                  <a:tcPr marL="68580" marR="68580" marT="0" marB="0"/>
                </a:tc>
                <a:extLst>
                  <a:ext uri="{0D108BD9-81ED-4DB2-BD59-A6C34878D82A}">
                    <a16:rowId xmlns:a16="http://schemas.microsoft.com/office/drawing/2014/main" val="1117948862"/>
                  </a:ext>
                </a:extLst>
              </a:tr>
              <a:tr h="2454774">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Atheistic-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There is no Creator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(Psalm 14:1; 53:1)</a:t>
                      </a: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God gave evidence of creating this world in six days (Genesis 1)</a:t>
                      </a:r>
                    </a:p>
                  </a:txBody>
                  <a:tcPr marL="68580" marR="68580" marT="0" marB="0"/>
                </a:tc>
                <a:extLst>
                  <a:ext uri="{0D108BD9-81ED-4DB2-BD59-A6C34878D82A}">
                    <a16:rowId xmlns:a16="http://schemas.microsoft.com/office/drawing/2014/main" val="1436710763"/>
                  </a:ext>
                </a:extLst>
              </a:tr>
              <a:tr h="3625346">
                <a:tc>
                  <a:txBody>
                    <a:bodyPr/>
                    <a:lstStyle/>
                    <a:p>
                      <a:pPr marL="0" marR="0" algn="ctr">
                        <a:lnSpc>
                          <a:spcPct val="107000"/>
                        </a:lnSpc>
                        <a:spcBef>
                          <a:spcPts val="0"/>
                        </a:spcBef>
                        <a:spcAft>
                          <a:spcPts val="0"/>
                        </a:spcAft>
                      </a:pPr>
                      <a:r>
                        <a:rPr lang="en-US" sz="3600" b="0" i="1" dirty="0">
                          <a:effectLst/>
                          <a:latin typeface="Tahoma" panose="020B0604030504040204" pitchFamily="34" charset="0"/>
                          <a:ea typeface="Tahoma" panose="020B0604030504040204" pitchFamily="34" charset="0"/>
                          <a:cs typeface="Tahoma" panose="020B0604030504040204" pitchFamily="34" charset="0"/>
                        </a:rPr>
                        <a:t>“First: Religious humanists regard the universe as self-existing and not created” (HM 1)</a:t>
                      </a:r>
                    </a:p>
                  </a:txBody>
                  <a:tcPr marL="68580" marR="68580" marT="0" marB="0"/>
                </a:tc>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2671826365"/>
                  </a:ext>
                </a:extLst>
              </a:tr>
            </a:tbl>
          </a:graphicData>
        </a:graphic>
      </p:graphicFrame>
    </p:spTree>
    <p:extLst>
      <p:ext uri="{BB962C8B-B14F-4D97-AF65-F5344CB8AC3E}">
        <p14:creationId xmlns:p14="http://schemas.microsoft.com/office/powerpoint/2010/main" val="12052240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D1428B8-83D1-4506-9E52-27B9E97B5A38}"/>
              </a:ext>
            </a:extLst>
          </p:cNvPr>
          <p:cNvSpPr>
            <a:spLocks noGrp="1"/>
          </p:cNvSpPr>
          <p:nvPr>
            <p:ph type="subTitle" idx="1"/>
          </p:nvPr>
        </p:nvSpPr>
        <p:spPr>
          <a:xfrm>
            <a:off x="-154745" y="942535"/>
            <a:ext cx="12346745" cy="5915465"/>
          </a:xfrm>
        </p:spPr>
        <p:txBody>
          <a:bodyPr>
            <a:normAutofit/>
          </a:bodyPr>
          <a:lstStyle/>
          <a:p>
            <a:pPr algn="l"/>
            <a:r>
              <a:rPr lang="en-US" b="0" i="0" dirty="0">
                <a:solidFill>
                  <a:srgbClr val="1D2228"/>
                </a:solidFill>
                <a:effectLst/>
                <a:latin typeface="Helvetica Neue"/>
              </a:rPr>
              <a:t> </a:t>
            </a:r>
          </a:p>
          <a:p>
            <a:endParaRPr lang="en-US" dirty="0"/>
          </a:p>
        </p:txBody>
      </p:sp>
      <p:graphicFrame>
        <p:nvGraphicFramePr>
          <p:cNvPr id="4" name="Table 3">
            <a:extLst>
              <a:ext uri="{FF2B5EF4-FFF2-40B4-BE49-F238E27FC236}">
                <a16:creationId xmlns:a16="http://schemas.microsoft.com/office/drawing/2014/main" id="{B3CC24D4-9B71-44AA-AEA2-19A2703C0E2B}"/>
              </a:ext>
            </a:extLst>
          </p:cNvPr>
          <p:cNvGraphicFramePr>
            <a:graphicFrameLocks noGrp="1"/>
          </p:cNvGraphicFramePr>
          <p:nvPr>
            <p:extLst>
              <p:ext uri="{D42A27DB-BD31-4B8C-83A1-F6EECF244321}">
                <p14:modId xmlns:p14="http://schemas.microsoft.com/office/powerpoint/2010/main" val="3536735461"/>
              </p:ext>
            </p:extLst>
          </p:nvPr>
        </p:nvGraphicFramePr>
        <p:xfrm>
          <a:off x="0" y="1"/>
          <a:ext cx="12192000" cy="6857999"/>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3094870032"/>
                    </a:ext>
                  </a:extLst>
                </a:gridCol>
                <a:gridCol w="6096000">
                  <a:extLst>
                    <a:ext uri="{9D8B030D-6E8A-4147-A177-3AD203B41FA5}">
                      <a16:colId xmlns:a16="http://schemas.microsoft.com/office/drawing/2014/main" val="2354193824"/>
                    </a:ext>
                  </a:extLst>
                </a:gridCol>
              </a:tblGrid>
              <a:tr h="777879">
                <a:tc>
                  <a:txBody>
                    <a:bodyPr/>
                    <a:lstStyle/>
                    <a:p>
                      <a:pPr marL="0" marR="0" algn="ctr">
                        <a:lnSpc>
                          <a:spcPct val="107000"/>
                        </a:lnSpc>
                        <a:spcBef>
                          <a:spcPts val="0"/>
                        </a:spcBef>
                        <a:spcAft>
                          <a:spcPts val="0"/>
                        </a:spcAft>
                      </a:pPr>
                      <a:r>
                        <a:rPr lang="en-US" sz="4400" b="0" dirty="0">
                          <a:effectLst/>
                          <a:latin typeface="Tahoma" panose="020B0604030504040204" pitchFamily="34" charset="0"/>
                          <a:ea typeface="Tahoma" panose="020B0604030504040204" pitchFamily="34" charset="0"/>
                          <a:cs typeface="Tahoma" panose="020B0604030504040204" pitchFamily="34" charset="0"/>
                        </a:rPr>
                        <a:t>Humanism’s Beliefs</a:t>
                      </a:r>
                    </a:p>
                  </a:txBody>
                  <a:tcPr marL="68580" marR="68580" marT="0" marB="0"/>
                </a:tc>
                <a:tc>
                  <a:txBody>
                    <a:bodyPr/>
                    <a:lstStyle/>
                    <a:p>
                      <a:pPr marL="0" marR="0" algn="ctr">
                        <a:lnSpc>
                          <a:spcPct val="107000"/>
                        </a:lnSpc>
                        <a:spcBef>
                          <a:spcPts val="0"/>
                        </a:spcBef>
                        <a:spcAft>
                          <a:spcPts val="0"/>
                        </a:spcAft>
                      </a:pPr>
                      <a:r>
                        <a:rPr lang="en-US" sz="44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Truth of God’s Word</a:t>
                      </a:r>
                    </a:p>
                  </a:txBody>
                  <a:tcPr marL="68580" marR="68580" marT="0" marB="0"/>
                </a:tc>
                <a:extLst>
                  <a:ext uri="{0D108BD9-81ED-4DB2-BD59-A6C34878D82A}">
                    <a16:rowId xmlns:a16="http://schemas.microsoft.com/office/drawing/2014/main" val="1117948862"/>
                  </a:ext>
                </a:extLst>
              </a:tr>
              <a:tr h="2454774">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Atheistic-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There is no Creator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(Psalm 14:1; 53:1)</a:t>
                      </a: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God gave evidence of creating this world in six days (Genesis 1)</a:t>
                      </a:r>
                    </a:p>
                  </a:txBody>
                  <a:tcPr marL="68580" marR="68580" marT="0" marB="0"/>
                </a:tc>
                <a:extLst>
                  <a:ext uri="{0D108BD9-81ED-4DB2-BD59-A6C34878D82A}">
                    <a16:rowId xmlns:a16="http://schemas.microsoft.com/office/drawing/2014/main" val="1436710763"/>
                  </a:ext>
                </a:extLst>
              </a:tr>
              <a:tr h="3625346">
                <a:tc>
                  <a:txBody>
                    <a:bodyPr/>
                    <a:lstStyle/>
                    <a:p>
                      <a:pPr marL="0" marR="0" algn="ctr">
                        <a:lnSpc>
                          <a:spcPct val="107000"/>
                        </a:lnSpc>
                        <a:spcBef>
                          <a:spcPts val="0"/>
                        </a:spcBef>
                        <a:spcAft>
                          <a:spcPts val="0"/>
                        </a:spcAft>
                      </a:pPr>
                      <a:r>
                        <a:rPr lang="en-US" sz="3600" b="0" i="1" dirty="0">
                          <a:effectLst/>
                          <a:latin typeface="Tahoma" panose="020B0604030504040204" pitchFamily="34" charset="0"/>
                          <a:ea typeface="Tahoma" panose="020B0604030504040204" pitchFamily="34" charset="0"/>
                          <a:cs typeface="Tahoma" panose="020B0604030504040204" pitchFamily="34" charset="0"/>
                        </a:rPr>
                        <a:t>“First: Religious humanists regard the universe as self-existing and not created” (HM 1)</a:t>
                      </a: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“In the beginning God created the heavens &amp; the earth” (Genesis 1:1)</a:t>
                      </a:r>
                    </a:p>
                    <a:p>
                      <a:pPr marL="0" marR="0" algn="ctr">
                        <a:lnSpc>
                          <a:spcPct val="107000"/>
                        </a:lnSpc>
                        <a:spcBef>
                          <a:spcPts val="0"/>
                        </a:spcBef>
                        <a:spcAft>
                          <a:spcPts val="0"/>
                        </a:spcAft>
                      </a:pPr>
                      <a:endParaRPr lang="en-US" sz="18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“Clearly seen”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(Romans 1:20)</a:t>
                      </a:r>
                    </a:p>
                  </a:txBody>
                  <a:tcPr marL="68580" marR="68580" marT="0" marB="0"/>
                </a:tc>
                <a:extLst>
                  <a:ext uri="{0D108BD9-81ED-4DB2-BD59-A6C34878D82A}">
                    <a16:rowId xmlns:a16="http://schemas.microsoft.com/office/drawing/2014/main" val="2671826365"/>
                  </a:ext>
                </a:extLst>
              </a:tr>
            </a:tbl>
          </a:graphicData>
        </a:graphic>
      </p:graphicFrame>
    </p:spTree>
    <p:extLst>
      <p:ext uri="{BB962C8B-B14F-4D97-AF65-F5344CB8AC3E}">
        <p14:creationId xmlns:p14="http://schemas.microsoft.com/office/powerpoint/2010/main" val="32436769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D1428B8-83D1-4506-9E52-27B9E97B5A38}"/>
              </a:ext>
            </a:extLst>
          </p:cNvPr>
          <p:cNvSpPr>
            <a:spLocks noGrp="1"/>
          </p:cNvSpPr>
          <p:nvPr>
            <p:ph type="subTitle" idx="1"/>
          </p:nvPr>
        </p:nvSpPr>
        <p:spPr>
          <a:xfrm>
            <a:off x="-154745" y="942535"/>
            <a:ext cx="12346745" cy="5915465"/>
          </a:xfrm>
        </p:spPr>
        <p:txBody>
          <a:bodyPr>
            <a:normAutofit/>
          </a:bodyPr>
          <a:lstStyle/>
          <a:p>
            <a:pPr algn="l"/>
            <a:r>
              <a:rPr lang="en-US" b="0" i="0" dirty="0">
                <a:solidFill>
                  <a:srgbClr val="1D2228"/>
                </a:solidFill>
                <a:effectLst/>
                <a:latin typeface="Helvetica Neue"/>
              </a:rPr>
              <a:t> </a:t>
            </a:r>
          </a:p>
          <a:p>
            <a:endParaRPr lang="en-US" dirty="0"/>
          </a:p>
        </p:txBody>
      </p:sp>
      <p:graphicFrame>
        <p:nvGraphicFramePr>
          <p:cNvPr id="4" name="Table 3">
            <a:extLst>
              <a:ext uri="{FF2B5EF4-FFF2-40B4-BE49-F238E27FC236}">
                <a16:creationId xmlns:a16="http://schemas.microsoft.com/office/drawing/2014/main" id="{B3CC24D4-9B71-44AA-AEA2-19A2703C0E2B}"/>
              </a:ext>
            </a:extLst>
          </p:cNvPr>
          <p:cNvGraphicFramePr>
            <a:graphicFrameLocks noGrp="1"/>
          </p:cNvGraphicFramePr>
          <p:nvPr>
            <p:extLst>
              <p:ext uri="{D42A27DB-BD31-4B8C-83A1-F6EECF244321}">
                <p14:modId xmlns:p14="http://schemas.microsoft.com/office/powerpoint/2010/main" val="2299350032"/>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3094870032"/>
                    </a:ext>
                  </a:extLst>
                </a:gridCol>
                <a:gridCol w="6096000">
                  <a:extLst>
                    <a:ext uri="{9D8B030D-6E8A-4147-A177-3AD203B41FA5}">
                      <a16:colId xmlns:a16="http://schemas.microsoft.com/office/drawing/2014/main" val="2354193824"/>
                    </a:ext>
                  </a:extLst>
                </a:gridCol>
              </a:tblGrid>
              <a:tr h="916423">
                <a:tc>
                  <a:txBody>
                    <a:bodyPr/>
                    <a:lstStyle/>
                    <a:p>
                      <a:pPr marL="0" marR="0" algn="ctr">
                        <a:lnSpc>
                          <a:spcPct val="107000"/>
                        </a:lnSpc>
                        <a:spcBef>
                          <a:spcPts val="0"/>
                        </a:spcBef>
                        <a:spcAft>
                          <a:spcPts val="0"/>
                        </a:spcAft>
                      </a:pPr>
                      <a:r>
                        <a:rPr lang="en-US" sz="4400" b="0" dirty="0">
                          <a:solidFill>
                            <a:srgbClr val="FFC000"/>
                          </a:solidFill>
                          <a:effectLst/>
                          <a:latin typeface="Tahoma" panose="020B0604030504040204" pitchFamily="34" charset="0"/>
                          <a:ea typeface="Tahoma" panose="020B0604030504040204" pitchFamily="34" charset="0"/>
                          <a:cs typeface="Tahoma" panose="020B0604030504040204" pitchFamily="34" charset="0"/>
                        </a:rPr>
                        <a:t>Humanism’s Beliefs</a:t>
                      </a:r>
                    </a:p>
                  </a:txBody>
                  <a:tcPr marL="68580" marR="68580" marT="0" marB="0"/>
                </a:tc>
                <a:tc>
                  <a:txBody>
                    <a:bodyPr/>
                    <a:lstStyle/>
                    <a:p>
                      <a:pPr marL="0" marR="0" algn="ctr">
                        <a:lnSpc>
                          <a:spcPct val="107000"/>
                        </a:lnSpc>
                        <a:spcBef>
                          <a:spcPts val="0"/>
                        </a:spcBef>
                        <a:spcAft>
                          <a:spcPts val="0"/>
                        </a:spcAft>
                      </a:pPr>
                      <a:r>
                        <a:rPr lang="en-US" sz="4400" b="0">
                          <a:effectLst/>
                          <a:latin typeface="Tahoma" panose="020B0604030504040204" pitchFamily="34" charset="0"/>
                          <a:ea typeface="Tahoma" panose="020B0604030504040204" pitchFamily="34" charset="0"/>
                          <a:cs typeface="Tahoma" panose="020B0604030504040204" pitchFamily="34" charset="0"/>
                        </a:rPr>
                        <a:t>Truth of God’s Word</a:t>
                      </a:r>
                    </a:p>
                  </a:txBody>
                  <a:tcPr marL="68580" marR="68580" marT="0" marB="0"/>
                </a:tc>
                <a:extLst>
                  <a:ext uri="{0D108BD9-81ED-4DB2-BD59-A6C34878D82A}">
                    <a16:rowId xmlns:a16="http://schemas.microsoft.com/office/drawing/2014/main" val="1117948862"/>
                  </a:ext>
                </a:extLst>
              </a:tr>
              <a:tr h="2332128">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Animalistic-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Man evolved </a:t>
                      </a: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436710763"/>
                  </a:ext>
                </a:extLst>
              </a:tr>
              <a:tr h="3609449">
                <a:tc>
                  <a:txBody>
                    <a:bodyPr/>
                    <a:lstStyle/>
                    <a:p>
                      <a:pPr marL="0" marR="0" algn="ctr">
                        <a:lnSpc>
                          <a:spcPct val="107000"/>
                        </a:lnSpc>
                        <a:spcBef>
                          <a:spcPts val="0"/>
                        </a:spcBef>
                        <a:spcAft>
                          <a:spcPts val="0"/>
                        </a:spcAft>
                      </a:pPr>
                      <a:endParaRPr lang="en-US" sz="3600" b="0" i="1"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238337760"/>
                  </a:ext>
                </a:extLst>
              </a:tr>
            </a:tbl>
          </a:graphicData>
        </a:graphic>
      </p:graphicFrame>
    </p:spTree>
    <p:extLst>
      <p:ext uri="{BB962C8B-B14F-4D97-AF65-F5344CB8AC3E}">
        <p14:creationId xmlns:p14="http://schemas.microsoft.com/office/powerpoint/2010/main" val="7062303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D1428B8-83D1-4506-9E52-27B9E97B5A38}"/>
              </a:ext>
            </a:extLst>
          </p:cNvPr>
          <p:cNvSpPr>
            <a:spLocks noGrp="1"/>
          </p:cNvSpPr>
          <p:nvPr>
            <p:ph type="subTitle" idx="1"/>
          </p:nvPr>
        </p:nvSpPr>
        <p:spPr>
          <a:xfrm>
            <a:off x="-154745" y="942535"/>
            <a:ext cx="12346745" cy="5915465"/>
          </a:xfrm>
        </p:spPr>
        <p:txBody>
          <a:bodyPr>
            <a:normAutofit/>
          </a:bodyPr>
          <a:lstStyle/>
          <a:p>
            <a:pPr algn="l"/>
            <a:r>
              <a:rPr lang="en-US" b="0" i="0" dirty="0">
                <a:solidFill>
                  <a:srgbClr val="1D2228"/>
                </a:solidFill>
                <a:effectLst/>
                <a:latin typeface="Helvetica Neue"/>
              </a:rPr>
              <a:t> </a:t>
            </a:r>
          </a:p>
          <a:p>
            <a:endParaRPr lang="en-US" dirty="0"/>
          </a:p>
        </p:txBody>
      </p:sp>
      <p:graphicFrame>
        <p:nvGraphicFramePr>
          <p:cNvPr id="4" name="Table 3">
            <a:extLst>
              <a:ext uri="{FF2B5EF4-FFF2-40B4-BE49-F238E27FC236}">
                <a16:creationId xmlns:a16="http://schemas.microsoft.com/office/drawing/2014/main" id="{B3CC24D4-9B71-44AA-AEA2-19A2703C0E2B}"/>
              </a:ext>
            </a:extLst>
          </p:cNvPr>
          <p:cNvGraphicFramePr>
            <a:graphicFrameLocks noGrp="1"/>
          </p:cNvGraphicFramePr>
          <p:nvPr>
            <p:extLst>
              <p:ext uri="{D42A27DB-BD31-4B8C-83A1-F6EECF244321}">
                <p14:modId xmlns:p14="http://schemas.microsoft.com/office/powerpoint/2010/main" val="2002317185"/>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3094870032"/>
                    </a:ext>
                  </a:extLst>
                </a:gridCol>
                <a:gridCol w="6096000">
                  <a:extLst>
                    <a:ext uri="{9D8B030D-6E8A-4147-A177-3AD203B41FA5}">
                      <a16:colId xmlns:a16="http://schemas.microsoft.com/office/drawing/2014/main" val="2354193824"/>
                    </a:ext>
                  </a:extLst>
                </a:gridCol>
              </a:tblGrid>
              <a:tr h="916423">
                <a:tc>
                  <a:txBody>
                    <a:bodyPr/>
                    <a:lstStyle/>
                    <a:p>
                      <a:pPr marL="0" marR="0" algn="ctr">
                        <a:lnSpc>
                          <a:spcPct val="107000"/>
                        </a:lnSpc>
                        <a:spcBef>
                          <a:spcPts val="0"/>
                        </a:spcBef>
                        <a:spcAft>
                          <a:spcPts val="0"/>
                        </a:spcAft>
                      </a:pPr>
                      <a:r>
                        <a:rPr lang="en-US" sz="4400" b="0" dirty="0">
                          <a:solidFill>
                            <a:srgbClr val="FFC000"/>
                          </a:solidFill>
                          <a:effectLst/>
                          <a:latin typeface="Tahoma" panose="020B0604030504040204" pitchFamily="34" charset="0"/>
                          <a:ea typeface="Tahoma" panose="020B0604030504040204" pitchFamily="34" charset="0"/>
                          <a:cs typeface="Tahoma" panose="020B0604030504040204" pitchFamily="34" charset="0"/>
                        </a:rPr>
                        <a:t>Humanism’s Beliefs</a:t>
                      </a:r>
                    </a:p>
                  </a:txBody>
                  <a:tcPr marL="68580" marR="68580" marT="0" marB="0"/>
                </a:tc>
                <a:tc>
                  <a:txBody>
                    <a:bodyPr/>
                    <a:lstStyle/>
                    <a:p>
                      <a:pPr marL="0" marR="0" algn="ctr">
                        <a:lnSpc>
                          <a:spcPct val="107000"/>
                        </a:lnSpc>
                        <a:spcBef>
                          <a:spcPts val="0"/>
                        </a:spcBef>
                        <a:spcAft>
                          <a:spcPts val="0"/>
                        </a:spcAft>
                      </a:pPr>
                      <a:r>
                        <a:rPr lang="en-US" sz="4400" b="0">
                          <a:effectLst/>
                          <a:latin typeface="Tahoma" panose="020B0604030504040204" pitchFamily="34" charset="0"/>
                          <a:ea typeface="Tahoma" panose="020B0604030504040204" pitchFamily="34" charset="0"/>
                          <a:cs typeface="Tahoma" panose="020B0604030504040204" pitchFamily="34" charset="0"/>
                        </a:rPr>
                        <a:t>Truth of God’s Word</a:t>
                      </a:r>
                    </a:p>
                  </a:txBody>
                  <a:tcPr marL="68580" marR="68580" marT="0" marB="0"/>
                </a:tc>
                <a:extLst>
                  <a:ext uri="{0D108BD9-81ED-4DB2-BD59-A6C34878D82A}">
                    <a16:rowId xmlns:a16="http://schemas.microsoft.com/office/drawing/2014/main" val="1117948862"/>
                  </a:ext>
                </a:extLst>
              </a:tr>
              <a:tr h="2332128">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Animalistic-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Man evolved </a:t>
                      </a: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436710763"/>
                  </a:ext>
                </a:extLst>
              </a:tr>
              <a:tr h="3609449">
                <a:tc>
                  <a:txBody>
                    <a:bodyPr/>
                    <a:lstStyle/>
                    <a:p>
                      <a:pPr marL="0" marR="0" algn="ctr">
                        <a:lnSpc>
                          <a:spcPct val="107000"/>
                        </a:lnSpc>
                        <a:spcBef>
                          <a:spcPts val="0"/>
                        </a:spcBef>
                        <a:spcAft>
                          <a:spcPts val="0"/>
                        </a:spcAft>
                      </a:pPr>
                      <a:r>
                        <a:rPr lang="en-US" sz="3600" b="0" i="1" dirty="0">
                          <a:effectLst/>
                          <a:latin typeface="Tahoma" panose="020B0604030504040204" pitchFamily="34" charset="0"/>
                          <a:ea typeface="Tahoma" panose="020B0604030504040204" pitchFamily="34" charset="0"/>
                          <a:cs typeface="Tahoma" panose="020B0604030504040204" pitchFamily="34" charset="0"/>
                        </a:rPr>
                        <a:t>“Second: Humanism believes that man is a part of nature &amp; that he has emerged as a result of a continuous process” (HM 1)</a:t>
                      </a:r>
                    </a:p>
                  </a:txBody>
                  <a:tcPr marL="68580" marR="68580" marT="0" marB="0"/>
                </a:tc>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238337760"/>
                  </a:ext>
                </a:extLst>
              </a:tr>
            </a:tbl>
          </a:graphicData>
        </a:graphic>
      </p:graphicFrame>
    </p:spTree>
    <p:extLst>
      <p:ext uri="{BB962C8B-B14F-4D97-AF65-F5344CB8AC3E}">
        <p14:creationId xmlns:p14="http://schemas.microsoft.com/office/powerpoint/2010/main" val="9762143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D1428B8-83D1-4506-9E52-27B9E97B5A38}"/>
              </a:ext>
            </a:extLst>
          </p:cNvPr>
          <p:cNvSpPr>
            <a:spLocks noGrp="1"/>
          </p:cNvSpPr>
          <p:nvPr>
            <p:ph type="subTitle" idx="1"/>
          </p:nvPr>
        </p:nvSpPr>
        <p:spPr>
          <a:xfrm>
            <a:off x="-154745" y="942535"/>
            <a:ext cx="12346745" cy="5915465"/>
          </a:xfrm>
        </p:spPr>
        <p:txBody>
          <a:bodyPr>
            <a:normAutofit/>
          </a:bodyPr>
          <a:lstStyle/>
          <a:p>
            <a:pPr algn="l"/>
            <a:r>
              <a:rPr lang="en-US" b="0" i="0" dirty="0">
                <a:solidFill>
                  <a:srgbClr val="1D2228"/>
                </a:solidFill>
                <a:effectLst/>
                <a:latin typeface="Helvetica Neue"/>
              </a:rPr>
              <a:t> </a:t>
            </a:r>
          </a:p>
          <a:p>
            <a:endParaRPr lang="en-US" dirty="0"/>
          </a:p>
        </p:txBody>
      </p:sp>
      <p:graphicFrame>
        <p:nvGraphicFramePr>
          <p:cNvPr id="4" name="Table 3">
            <a:extLst>
              <a:ext uri="{FF2B5EF4-FFF2-40B4-BE49-F238E27FC236}">
                <a16:creationId xmlns:a16="http://schemas.microsoft.com/office/drawing/2014/main" id="{B3CC24D4-9B71-44AA-AEA2-19A2703C0E2B}"/>
              </a:ext>
            </a:extLst>
          </p:cNvPr>
          <p:cNvGraphicFramePr>
            <a:graphicFrameLocks noGrp="1"/>
          </p:cNvGraphicFramePr>
          <p:nvPr>
            <p:extLst>
              <p:ext uri="{D42A27DB-BD31-4B8C-83A1-F6EECF244321}">
                <p14:modId xmlns:p14="http://schemas.microsoft.com/office/powerpoint/2010/main" val="3706741044"/>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3094870032"/>
                    </a:ext>
                  </a:extLst>
                </a:gridCol>
                <a:gridCol w="6096000">
                  <a:extLst>
                    <a:ext uri="{9D8B030D-6E8A-4147-A177-3AD203B41FA5}">
                      <a16:colId xmlns:a16="http://schemas.microsoft.com/office/drawing/2014/main" val="2354193824"/>
                    </a:ext>
                  </a:extLst>
                </a:gridCol>
              </a:tblGrid>
              <a:tr h="916423">
                <a:tc>
                  <a:txBody>
                    <a:bodyPr/>
                    <a:lstStyle/>
                    <a:p>
                      <a:pPr marL="0" marR="0" algn="ctr">
                        <a:lnSpc>
                          <a:spcPct val="107000"/>
                        </a:lnSpc>
                        <a:spcBef>
                          <a:spcPts val="0"/>
                        </a:spcBef>
                        <a:spcAft>
                          <a:spcPts val="0"/>
                        </a:spcAft>
                      </a:pPr>
                      <a:r>
                        <a:rPr lang="en-US" sz="4400" b="0" dirty="0">
                          <a:effectLst/>
                          <a:latin typeface="Tahoma" panose="020B0604030504040204" pitchFamily="34" charset="0"/>
                          <a:ea typeface="Tahoma" panose="020B0604030504040204" pitchFamily="34" charset="0"/>
                          <a:cs typeface="Tahoma" panose="020B0604030504040204" pitchFamily="34" charset="0"/>
                        </a:rPr>
                        <a:t>Humanism’s Beliefs</a:t>
                      </a:r>
                    </a:p>
                  </a:txBody>
                  <a:tcPr marL="68580" marR="68580" marT="0" marB="0"/>
                </a:tc>
                <a:tc>
                  <a:txBody>
                    <a:bodyPr/>
                    <a:lstStyle/>
                    <a:p>
                      <a:pPr marL="0" marR="0" algn="ctr">
                        <a:lnSpc>
                          <a:spcPct val="107000"/>
                        </a:lnSpc>
                        <a:spcBef>
                          <a:spcPts val="0"/>
                        </a:spcBef>
                        <a:spcAft>
                          <a:spcPts val="0"/>
                        </a:spcAft>
                      </a:pPr>
                      <a:r>
                        <a:rPr lang="en-US" sz="44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Truth of God’s Word</a:t>
                      </a:r>
                    </a:p>
                  </a:txBody>
                  <a:tcPr marL="68580" marR="68580" marT="0" marB="0"/>
                </a:tc>
                <a:extLst>
                  <a:ext uri="{0D108BD9-81ED-4DB2-BD59-A6C34878D82A}">
                    <a16:rowId xmlns:a16="http://schemas.microsoft.com/office/drawing/2014/main" val="1117948862"/>
                  </a:ext>
                </a:extLst>
              </a:tr>
              <a:tr h="2332128">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Animalistic-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Man evolved </a:t>
                      </a: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God created man in His own image &amp; everything reproduces after it’s kind</a:t>
                      </a:r>
                    </a:p>
                  </a:txBody>
                  <a:tcPr marL="68580" marR="68580" marT="0" marB="0"/>
                </a:tc>
                <a:extLst>
                  <a:ext uri="{0D108BD9-81ED-4DB2-BD59-A6C34878D82A}">
                    <a16:rowId xmlns:a16="http://schemas.microsoft.com/office/drawing/2014/main" val="1436710763"/>
                  </a:ext>
                </a:extLst>
              </a:tr>
              <a:tr h="3609449">
                <a:tc>
                  <a:txBody>
                    <a:bodyPr/>
                    <a:lstStyle/>
                    <a:p>
                      <a:pPr marL="0" marR="0" algn="ctr">
                        <a:lnSpc>
                          <a:spcPct val="107000"/>
                        </a:lnSpc>
                        <a:spcBef>
                          <a:spcPts val="0"/>
                        </a:spcBef>
                        <a:spcAft>
                          <a:spcPts val="0"/>
                        </a:spcAft>
                      </a:pPr>
                      <a:r>
                        <a:rPr lang="en-US" sz="3600" b="0" i="1" dirty="0">
                          <a:effectLst/>
                          <a:latin typeface="Tahoma" panose="020B0604030504040204" pitchFamily="34" charset="0"/>
                          <a:ea typeface="Tahoma" panose="020B0604030504040204" pitchFamily="34" charset="0"/>
                          <a:cs typeface="Tahoma" panose="020B0604030504040204" pitchFamily="34" charset="0"/>
                        </a:rPr>
                        <a:t>“Second: Humanism believes that man is a part of nature &amp; that he has emerged as a result of a continuous process” (HM 1)</a:t>
                      </a:r>
                    </a:p>
                  </a:txBody>
                  <a:tcPr marL="68580" marR="68580" marT="0" marB="0"/>
                </a:tc>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238337760"/>
                  </a:ext>
                </a:extLst>
              </a:tr>
            </a:tbl>
          </a:graphicData>
        </a:graphic>
      </p:graphicFrame>
    </p:spTree>
    <p:extLst>
      <p:ext uri="{BB962C8B-B14F-4D97-AF65-F5344CB8AC3E}">
        <p14:creationId xmlns:p14="http://schemas.microsoft.com/office/powerpoint/2010/main" val="12966800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D1428B8-83D1-4506-9E52-27B9E97B5A38}"/>
              </a:ext>
            </a:extLst>
          </p:cNvPr>
          <p:cNvSpPr>
            <a:spLocks noGrp="1"/>
          </p:cNvSpPr>
          <p:nvPr>
            <p:ph type="subTitle" idx="1"/>
          </p:nvPr>
        </p:nvSpPr>
        <p:spPr>
          <a:xfrm>
            <a:off x="-154745" y="942535"/>
            <a:ext cx="12346745" cy="5915465"/>
          </a:xfrm>
        </p:spPr>
        <p:txBody>
          <a:bodyPr>
            <a:normAutofit/>
          </a:bodyPr>
          <a:lstStyle/>
          <a:p>
            <a:pPr algn="l"/>
            <a:r>
              <a:rPr lang="en-US" b="0" i="0" dirty="0">
                <a:solidFill>
                  <a:srgbClr val="1D2228"/>
                </a:solidFill>
                <a:effectLst/>
                <a:latin typeface="Helvetica Neue"/>
              </a:rPr>
              <a:t> </a:t>
            </a:r>
          </a:p>
          <a:p>
            <a:endParaRPr lang="en-US" dirty="0"/>
          </a:p>
        </p:txBody>
      </p:sp>
      <p:graphicFrame>
        <p:nvGraphicFramePr>
          <p:cNvPr id="4" name="Table 3">
            <a:extLst>
              <a:ext uri="{FF2B5EF4-FFF2-40B4-BE49-F238E27FC236}">
                <a16:creationId xmlns:a16="http://schemas.microsoft.com/office/drawing/2014/main" id="{B3CC24D4-9B71-44AA-AEA2-19A2703C0E2B}"/>
              </a:ext>
            </a:extLst>
          </p:cNvPr>
          <p:cNvGraphicFramePr>
            <a:graphicFrameLocks noGrp="1"/>
          </p:cNvGraphicFramePr>
          <p:nvPr>
            <p:extLst>
              <p:ext uri="{D42A27DB-BD31-4B8C-83A1-F6EECF244321}">
                <p14:modId xmlns:p14="http://schemas.microsoft.com/office/powerpoint/2010/main" val="846136371"/>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3094870032"/>
                    </a:ext>
                  </a:extLst>
                </a:gridCol>
                <a:gridCol w="6096000">
                  <a:extLst>
                    <a:ext uri="{9D8B030D-6E8A-4147-A177-3AD203B41FA5}">
                      <a16:colId xmlns:a16="http://schemas.microsoft.com/office/drawing/2014/main" val="2354193824"/>
                    </a:ext>
                  </a:extLst>
                </a:gridCol>
              </a:tblGrid>
              <a:tr h="916423">
                <a:tc>
                  <a:txBody>
                    <a:bodyPr/>
                    <a:lstStyle/>
                    <a:p>
                      <a:pPr marL="0" marR="0" algn="ctr">
                        <a:lnSpc>
                          <a:spcPct val="107000"/>
                        </a:lnSpc>
                        <a:spcBef>
                          <a:spcPts val="0"/>
                        </a:spcBef>
                        <a:spcAft>
                          <a:spcPts val="0"/>
                        </a:spcAft>
                      </a:pPr>
                      <a:r>
                        <a:rPr lang="en-US" sz="4400" b="0" dirty="0">
                          <a:effectLst/>
                          <a:latin typeface="Tahoma" panose="020B0604030504040204" pitchFamily="34" charset="0"/>
                          <a:ea typeface="Tahoma" panose="020B0604030504040204" pitchFamily="34" charset="0"/>
                          <a:cs typeface="Tahoma" panose="020B0604030504040204" pitchFamily="34" charset="0"/>
                        </a:rPr>
                        <a:t>Humanism’s Beliefs</a:t>
                      </a:r>
                    </a:p>
                  </a:txBody>
                  <a:tcPr marL="68580" marR="68580" marT="0" marB="0"/>
                </a:tc>
                <a:tc>
                  <a:txBody>
                    <a:bodyPr/>
                    <a:lstStyle/>
                    <a:p>
                      <a:pPr marL="0" marR="0" algn="ctr">
                        <a:lnSpc>
                          <a:spcPct val="107000"/>
                        </a:lnSpc>
                        <a:spcBef>
                          <a:spcPts val="0"/>
                        </a:spcBef>
                        <a:spcAft>
                          <a:spcPts val="0"/>
                        </a:spcAft>
                      </a:pPr>
                      <a:r>
                        <a:rPr lang="en-US" sz="44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Truth of God’s Word</a:t>
                      </a:r>
                    </a:p>
                  </a:txBody>
                  <a:tcPr marL="68580" marR="68580" marT="0" marB="0"/>
                </a:tc>
                <a:extLst>
                  <a:ext uri="{0D108BD9-81ED-4DB2-BD59-A6C34878D82A}">
                    <a16:rowId xmlns:a16="http://schemas.microsoft.com/office/drawing/2014/main" val="1117948862"/>
                  </a:ext>
                </a:extLst>
              </a:tr>
              <a:tr h="2332128">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Animalistic-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Man evolved </a:t>
                      </a: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God created man in His own image &amp; everything reproduces after it’s kind</a:t>
                      </a:r>
                    </a:p>
                  </a:txBody>
                  <a:tcPr marL="68580" marR="68580" marT="0" marB="0"/>
                </a:tc>
                <a:extLst>
                  <a:ext uri="{0D108BD9-81ED-4DB2-BD59-A6C34878D82A}">
                    <a16:rowId xmlns:a16="http://schemas.microsoft.com/office/drawing/2014/main" val="1436710763"/>
                  </a:ext>
                </a:extLst>
              </a:tr>
              <a:tr h="3609449">
                <a:tc>
                  <a:txBody>
                    <a:bodyPr/>
                    <a:lstStyle/>
                    <a:p>
                      <a:pPr marL="0" marR="0" algn="ctr">
                        <a:lnSpc>
                          <a:spcPct val="107000"/>
                        </a:lnSpc>
                        <a:spcBef>
                          <a:spcPts val="0"/>
                        </a:spcBef>
                        <a:spcAft>
                          <a:spcPts val="0"/>
                        </a:spcAft>
                      </a:pPr>
                      <a:r>
                        <a:rPr lang="en-US" sz="3600" b="0" i="1" dirty="0">
                          <a:effectLst/>
                          <a:latin typeface="Tahoma" panose="020B0604030504040204" pitchFamily="34" charset="0"/>
                          <a:ea typeface="Tahoma" panose="020B0604030504040204" pitchFamily="34" charset="0"/>
                          <a:cs typeface="Tahoma" panose="020B0604030504040204" pitchFamily="34" charset="0"/>
                        </a:rPr>
                        <a:t>“Second: Humanism believes that man is a part of nature &amp; that he has emerged as a result of a continuous process” (HM 1)</a:t>
                      </a: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God created Adam and Eve on the 6</a:t>
                      </a:r>
                      <a:r>
                        <a:rPr lang="en-US" sz="3600" b="0" baseline="30000" dirty="0">
                          <a:effectLst/>
                          <a:latin typeface="Tahoma" panose="020B0604030504040204" pitchFamily="34" charset="0"/>
                          <a:ea typeface="Tahoma" panose="020B0604030504040204" pitchFamily="34" charset="0"/>
                          <a:cs typeface="Tahoma" panose="020B0604030504040204" pitchFamily="34" charset="0"/>
                        </a:rPr>
                        <a:t>th</a:t>
                      </a:r>
                      <a:r>
                        <a:rPr lang="en-US" sz="3600" b="0" dirty="0">
                          <a:effectLst/>
                          <a:latin typeface="Tahoma" panose="020B0604030504040204" pitchFamily="34" charset="0"/>
                          <a:ea typeface="Tahoma" panose="020B0604030504040204" pitchFamily="34" charset="0"/>
                          <a:cs typeface="Tahoma" panose="020B0604030504040204" pitchFamily="34" charset="0"/>
                        </a:rPr>
                        <a:t> day and we see the evidence of their genealogy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(Genesis 1:27-31; 5:1-31)</a:t>
                      </a:r>
                    </a:p>
                  </a:txBody>
                  <a:tcPr marL="68580" marR="68580" marT="0" marB="0"/>
                </a:tc>
                <a:extLst>
                  <a:ext uri="{0D108BD9-81ED-4DB2-BD59-A6C34878D82A}">
                    <a16:rowId xmlns:a16="http://schemas.microsoft.com/office/drawing/2014/main" val="238337760"/>
                  </a:ext>
                </a:extLst>
              </a:tr>
            </a:tbl>
          </a:graphicData>
        </a:graphic>
      </p:graphicFrame>
    </p:spTree>
    <p:extLst>
      <p:ext uri="{BB962C8B-B14F-4D97-AF65-F5344CB8AC3E}">
        <p14:creationId xmlns:p14="http://schemas.microsoft.com/office/powerpoint/2010/main" val="14382551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D1428B8-83D1-4506-9E52-27B9E97B5A38}"/>
              </a:ext>
            </a:extLst>
          </p:cNvPr>
          <p:cNvSpPr>
            <a:spLocks noGrp="1"/>
          </p:cNvSpPr>
          <p:nvPr>
            <p:ph type="subTitle" idx="1"/>
          </p:nvPr>
        </p:nvSpPr>
        <p:spPr>
          <a:xfrm>
            <a:off x="-154745" y="942535"/>
            <a:ext cx="12346745" cy="5915465"/>
          </a:xfrm>
        </p:spPr>
        <p:txBody>
          <a:bodyPr>
            <a:normAutofit/>
          </a:bodyPr>
          <a:lstStyle/>
          <a:p>
            <a:pPr algn="l"/>
            <a:r>
              <a:rPr lang="en-US" b="0" i="0" dirty="0">
                <a:solidFill>
                  <a:srgbClr val="1D2228"/>
                </a:solidFill>
                <a:effectLst/>
                <a:latin typeface="Helvetica Neue"/>
              </a:rPr>
              <a:t> </a:t>
            </a:r>
          </a:p>
          <a:p>
            <a:endParaRPr lang="en-US" dirty="0"/>
          </a:p>
        </p:txBody>
      </p:sp>
      <p:graphicFrame>
        <p:nvGraphicFramePr>
          <p:cNvPr id="4" name="Table 3">
            <a:extLst>
              <a:ext uri="{FF2B5EF4-FFF2-40B4-BE49-F238E27FC236}">
                <a16:creationId xmlns:a16="http://schemas.microsoft.com/office/drawing/2014/main" id="{B3CC24D4-9B71-44AA-AEA2-19A2703C0E2B}"/>
              </a:ext>
            </a:extLst>
          </p:cNvPr>
          <p:cNvGraphicFramePr>
            <a:graphicFrameLocks noGrp="1"/>
          </p:cNvGraphicFramePr>
          <p:nvPr>
            <p:extLst>
              <p:ext uri="{D42A27DB-BD31-4B8C-83A1-F6EECF244321}">
                <p14:modId xmlns:p14="http://schemas.microsoft.com/office/powerpoint/2010/main" val="3414369488"/>
              </p:ext>
            </p:extLst>
          </p:nvPr>
        </p:nvGraphicFramePr>
        <p:xfrm>
          <a:off x="0" y="0"/>
          <a:ext cx="12192000" cy="6857999"/>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3094870032"/>
                    </a:ext>
                  </a:extLst>
                </a:gridCol>
                <a:gridCol w="6096000">
                  <a:extLst>
                    <a:ext uri="{9D8B030D-6E8A-4147-A177-3AD203B41FA5}">
                      <a16:colId xmlns:a16="http://schemas.microsoft.com/office/drawing/2014/main" val="2354193824"/>
                    </a:ext>
                  </a:extLst>
                </a:gridCol>
              </a:tblGrid>
              <a:tr h="793676">
                <a:tc>
                  <a:txBody>
                    <a:bodyPr/>
                    <a:lstStyle/>
                    <a:p>
                      <a:pPr marL="0" marR="0" algn="ctr">
                        <a:lnSpc>
                          <a:spcPct val="107000"/>
                        </a:lnSpc>
                        <a:spcBef>
                          <a:spcPts val="0"/>
                        </a:spcBef>
                        <a:spcAft>
                          <a:spcPts val="0"/>
                        </a:spcAft>
                      </a:pPr>
                      <a:r>
                        <a:rPr lang="en-US" sz="44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Humanism’s Beliefs</a:t>
                      </a:r>
                    </a:p>
                  </a:txBody>
                  <a:tcPr marL="68580" marR="68580" marT="0" marB="0"/>
                </a:tc>
                <a:tc>
                  <a:txBody>
                    <a:bodyPr/>
                    <a:lstStyle/>
                    <a:p>
                      <a:pPr marL="0" marR="0" algn="ctr">
                        <a:lnSpc>
                          <a:spcPct val="107000"/>
                        </a:lnSpc>
                        <a:spcBef>
                          <a:spcPts val="0"/>
                        </a:spcBef>
                        <a:spcAft>
                          <a:spcPts val="0"/>
                        </a:spcAft>
                      </a:pPr>
                      <a:r>
                        <a:rPr lang="en-US" sz="4400" b="0">
                          <a:effectLst/>
                          <a:latin typeface="Tahoma" panose="020B0604030504040204" pitchFamily="34" charset="0"/>
                          <a:ea typeface="Tahoma" panose="020B0604030504040204" pitchFamily="34" charset="0"/>
                          <a:cs typeface="Tahoma" panose="020B0604030504040204" pitchFamily="34" charset="0"/>
                        </a:rPr>
                        <a:t>Truth of God’s Word</a:t>
                      </a:r>
                    </a:p>
                  </a:txBody>
                  <a:tcPr marL="68580" marR="68580" marT="0" marB="0"/>
                </a:tc>
                <a:extLst>
                  <a:ext uri="{0D108BD9-81ED-4DB2-BD59-A6C34878D82A}">
                    <a16:rowId xmlns:a16="http://schemas.microsoft.com/office/drawing/2014/main" val="1117948862"/>
                  </a:ext>
                </a:extLst>
              </a:tr>
              <a:tr h="1406482">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Salvation without God (Isa. 45:21)</a:t>
                      </a: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436710763"/>
                  </a:ext>
                </a:extLst>
              </a:tr>
              <a:tr h="4657841">
                <a:tc>
                  <a:txBody>
                    <a:bodyPr/>
                    <a:lstStyle/>
                    <a:p>
                      <a:pPr marL="0" marR="0" algn="ctr">
                        <a:lnSpc>
                          <a:spcPct val="107000"/>
                        </a:lnSpc>
                        <a:spcBef>
                          <a:spcPts val="0"/>
                        </a:spcBef>
                        <a:spcAft>
                          <a:spcPts val="0"/>
                        </a:spcAft>
                      </a:pPr>
                      <a:endParaRPr lang="en-US" sz="3500" b="0" i="1"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b="0" i="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2671826365"/>
                  </a:ext>
                </a:extLst>
              </a:tr>
            </a:tbl>
          </a:graphicData>
        </a:graphic>
      </p:graphicFrame>
    </p:spTree>
    <p:extLst>
      <p:ext uri="{BB962C8B-B14F-4D97-AF65-F5344CB8AC3E}">
        <p14:creationId xmlns:p14="http://schemas.microsoft.com/office/powerpoint/2010/main" val="15062649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D1428B8-83D1-4506-9E52-27B9E97B5A38}"/>
              </a:ext>
            </a:extLst>
          </p:cNvPr>
          <p:cNvSpPr>
            <a:spLocks noGrp="1"/>
          </p:cNvSpPr>
          <p:nvPr>
            <p:ph type="subTitle" idx="1"/>
          </p:nvPr>
        </p:nvSpPr>
        <p:spPr>
          <a:xfrm>
            <a:off x="-154745" y="942535"/>
            <a:ext cx="12346745" cy="5915465"/>
          </a:xfrm>
        </p:spPr>
        <p:txBody>
          <a:bodyPr>
            <a:normAutofit/>
          </a:bodyPr>
          <a:lstStyle/>
          <a:p>
            <a:pPr algn="l"/>
            <a:r>
              <a:rPr lang="en-US" b="0" i="0" dirty="0">
                <a:solidFill>
                  <a:srgbClr val="1D2228"/>
                </a:solidFill>
                <a:effectLst/>
                <a:latin typeface="Helvetica Neue"/>
              </a:rPr>
              <a:t> </a:t>
            </a:r>
          </a:p>
          <a:p>
            <a:endParaRPr lang="en-US" dirty="0"/>
          </a:p>
        </p:txBody>
      </p:sp>
      <p:graphicFrame>
        <p:nvGraphicFramePr>
          <p:cNvPr id="4" name="Table 3">
            <a:extLst>
              <a:ext uri="{FF2B5EF4-FFF2-40B4-BE49-F238E27FC236}">
                <a16:creationId xmlns:a16="http://schemas.microsoft.com/office/drawing/2014/main" id="{B3CC24D4-9B71-44AA-AEA2-19A2703C0E2B}"/>
              </a:ext>
            </a:extLst>
          </p:cNvPr>
          <p:cNvGraphicFramePr>
            <a:graphicFrameLocks noGrp="1"/>
          </p:cNvGraphicFramePr>
          <p:nvPr>
            <p:extLst>
              <p:ext uri="{D42A27DB-BD31-4B8C-83A1-F6EECF244321}">
                <p14:modId xmlns:p14="http://schemas.microsoft.com/office/powerpoint/2010/main" val="2992558910"/>
              </p:ext>
            </p:extLst>
          </p:nvPr>
        </p:nvGraphicFramePr>
        <p:xfrm>
          <a:off x="0" y="0"/>
          <a:ext cx="12192000" cy="6857999"/>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3094870032"/>
                    </a:ext>
                  </a:extLst>
                </a:gridCol>
                <a:gridCol w="6096000">
                  <a:extLst>
                    <a:ext uri="{9D8B030D-6E8A-4147-A177-3AD203B41FA5}">
                      <a16:colId xmlns:a16="http://schemas.microsoft.com/office/drawing/2014/main" val="2354193824"/>
                    </a:ext>
                  </a:extLst>
                </a:gridCol>
              </a:tblGrid>
              <a:tr h="793676">
                <a:tc>
                  <a:txBody>
                    <a:bodyPr/>
                    <a:lstStyle/>
                    <a:p>
                      <a:pPr marL="0" marR="0" algn="ctr">
                        <a:lnSpc>
                          <a:spcPct val="107000"/>
                        </a:lnSpc>
                        <a:spcBef>
                          <a:spcPts val="0"/>
                        </a:spcBef>
                        <a:spcAft>
                          <a:spcPts val="0"/>
                        </a:spcAft>
                      </a:pPr>
                      <a:r>
                        <a:rPr lang="en-US" sz="44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Humanism’s Beliefs</a:t>
                      </a:r>
                    </a:p>
                  </a:txBody>
                  <a:tcPr marL="68580" marR="68580" marT="0" marB="0"/>
                </a:tc>
                <a:tc>
                  <a:txBody>
                    <a:bodyPr/>
                    <a:lstStyle/>
                    <a:p>
                      <a:pPr marL="0" marR="0" algn="ctr">
                        <a:lnSpc>
                          <a:spcPct val="107000"/>
                        </a:lnSpc>
                        <a:spcBef>
                          <a:spcPts val="0"/>
                        </a:spcBef>
                        <a:spcAft>
                          <a:spcPts val="0"/>
                        </a:spcAft>
                      </a:pPr>
                      <a:r>
                        <a:rPr lang="en-US" sz="4400" b="0">
                          <a:effectLst/>
                          <a:latin typeface="Tahoma" panose="020B0604030504040204" pitchFamily="34" charset="0"/>
                          <a:ea typeface="Tahoma" panose="020B0604030504040204" pitchFamily="34" charset="0"/>
                          <a:cs typeface="Tahoma" panose="020B0604030504040204" pitchFamily="34" charset="0"/>
                        </a:rPr>
                        <a:t>Truth of God’s Word</a:t>
                      </a:r>
                    </a:p>
                  </a:txBody>
                  <a:tcPr marL="68580" marR="68580" marT="0" marB="0"/>
                </a:tc>
                <a:extLst>
                  <a:ext uri="{0D108BD9-81ED-4DB2-BD59-A6C34878D82A}">
                    <a16:rowId xmlns:a16="http://schemas.microsoft.com/office/drawing/2014/main" val="1117948862"/>
                  </a:ext>
                </a:extLst>
              </a:tr>
              <a:tr h="1406482">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Salvation without God (Isa. 45:21)</a:t>
                      </a: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436710763"/>
                  </a:ext>
                </a:extLst>
              </a:tr>
              <a:tr h="4657841">
                <a:tc>
                  <a:txBody>
                    <a:bodyPr/>
                    <a:lstStyle/>
                    <a:p>
                      <a:pPr marL="0" marR="0" algn="ctr">
                        <a:lnSpc>
                          <a:spcPct val="107000"/>
                        </a:lnSpc>
                        <a:spcBef>
                          <a:spcPts val="0"/>
                        </a:spcBef>
                        <a:spcAft>
                          <a:spcPts val="0"/>
                        </a:spcAft>
                      </a:pPr>
                      <a:r>
                        <a:rPr lang="en-US" sz="3500" b="0" i="1"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“We can discover no divine purpose or providence for the human species. While there is much that we do not know, humans are responsible for what we are or will become. No deity will save us; we must save ourselves” (HM II)</a:t>
                      </a:r>
                      <a:endParaRPr lang="en-US" sz="3500" b="0" i="1"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b="0" i="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2671826365"/>
                  </a:ext>
                </a:extLst>
              </a:tr>
            </a:tbl>
          </a:graphicData>
        </a:graphic>
      </p:graphicFrame>
    </p:spTree>
    <p:extLst>
      <p:ext uri="{BB962C8B-B14F-4D97-AF65-F5344CB8AC3E}">
        <p14:creationId xmlns:p14="http://schemas.microsoft.com/office/powerpoint/2010/main" val="30009796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D1428B8-83D1-4506-9E52-27B9E97B5A38}"/>
              </a:ext>
            </a:extLst>
          </p:cNvPr>
          <p:cNvSpPr>
            <a:spLocks noGrp="1"/>
          </p:cNvSpPr>
          <p:nvPr>
            <p:ph type="subTitle" idx="1"/>
          </p:nvPr>
        </p:nvSpPr>
        <p:spPr>
          <a:xfrm>
            <a:off x="-154745" y="942535"/>
            <a:ext cx="12346745" cy="5915465"/>
          </a:xfrm>
        </p:spPr>
        <p:txBody>
          <a:bodyPr>
            <a:normAutofit/>
          </a:bodyPr>
          <a:lstStyle/>
          <a:p>
            <a:pPr algn="l"/>
            <a:r>
              <a:rPr lang="en-US" b="0" i="0" dirty="0">
                <a:solidFill>
                  <a:srgbClr val="1D2228"/>
                </a:solidFill>
                <a:effectLst/>
                <a:latin typeface="Helvetica Neue"/>
              </a:rPr>
              <a:t> </a:t>
            </a:r>
          </a:p>
          <a:p>
            <a:endParaRPr lang="en-US" dirty="0"/>
          </a:p>
        </p:txBody>
      </p:sp>
      <p:graphicFrame>
        <p:nvGraphicFramePr>
          <p:cNvPr id="4" name="Table 3">
            <a:extLst>
              <a:ext uri="{FF2B5EF4-FFF2-40B4-BE49-F238E27FC236}">
                <a16:creationId xmlns:a16="http://schemas.microsoft.com/office/drawing/2014/main" id="{B3CC24D4-9B71-44AA-AEA2-19A2703C0E2B}"/>
              </a:ext>
            </a:extLst>
          </p:cNvPr>
          <p:cNvGraphicFramePr>
            <a:graphicFrameLocks noGrp="1"/>
          </p:cNvGraphicFramePr>
          <p:nvPr>
            <p:extLst>
              <p:ext uri="{D42A27DB-BD31-4B8C-83A1-F6EECF244321}">
                <p14:modId xmlns:p14="http://schemas.microsoft.com/office/powerpoint/2010/main" val="2851530029"/>
              </p:ext>
            </p:extLst>
          </p:nvPr>
        </p:nvGraphicFramePr>
        <p:xfrm>
          <a:off x="0" y="0"/>
          <a:ext cx="12192000" cy="6857999"/>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3094870032"/>
                    </a:ext>
                  </a:extLst>
                </a:gridCol>
                <a:gridCol w="6096000">
                  <a:extLst>
                    <a:ext uri="{9D8B030D-6E8A-4147-A177-3AD203B41FA5}">
                      <a16:colId xmlns:a16="http://schemas.microsoft.com/office/drawing/2014/main" val="2354193824"/>
                    </a:ext>
                  </a:extLst>
                </a:gridCol>
              </a:tblGrid>
              <a:tr h="793676">
                <a:tc>
                  <a:txBody>
                    <a:bodyPr/>
                    <a:lstStyle/>
                    <a:p>
                      <a:pPr marL="0" marR="0" algn="ctr">
                        <a:lnSpc>
                          <a:spcPct val="107000"/>
                        </a:lnSpc>
                        <a:spcBef>
                          <a:spcPts val="0"/>
                        </a:spcBef>
                        <a:spcAft>
                          <a:spcPts val="0"/>
                        </a:spcAft>
                      </a:pPr>
                      <a:r>
                        <a:rPr lang="en-US" sz="4400" b="0" dirty="0">
                          <a:effectLst/>
                          <a:latin typeface="Tahoma" panose="020B0604030504040204" pitchFamily="34" charset="0"/>
                          <a:ea typeface="Tahoma" panose="020B0604030504040204" pitchFamily="34" charset="0"/>
                          <a:cs typeface="Tahoma" panose="020B0604030504040204" pitchFamily="34" charset="0"/>
                        </a:rPr>
                        <a:t>Humanism’s Beliefs</a:t>
                      </a:r>
                    </a:p>
                  </a:txBody>
                  <a:tcPr marL="68580" marR="68580" marT="0" marB="0"/>
                </a:tc>
                <a:tc>
                  <a:txBody>
                    <a:bodyPr/>
                    <a:lstStyle/>
                    <a:p>
                      <a:pPr marL="0" marR="0" algn="ctr">
                        <a:lnSpc>
                          <a:spcPct val="107000"/>
                        </a:lnSpc>
                        <a:spcBef>
                          <a:spcPts val="0"/>
                        </a:spcBef>
                        <a:spcAft>
                          <a:spcPts val="0"/>
                        </a:spcAft>
                      </a:pPr>
                      <a:r>
                        <a:rPr lang="en-US" sz="44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Truth of God’s Word</a:t>
                      </a:r>
                    </a:p>
                  </a:txBody>
                  <a:tcPr marL="68580" marR="68580" marT="0" marB="0"/>
                </a:tc>
                <a:extLst>
                  <a:ext uri="{0D108BD9-81ED-4DB2-BD59-A6C34878D82A}">
                    <a16:rowId xmlns:a16="http://schemas.microsoft.com/office/drawing/2014/main" val="1117948862"/>
                  </a:ext>
                </a:extLst>
              </a:tr>
              <a:tr h="1406482">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Salvation without God (Isa. 45:21)</a:t>
                      </a:r>
                    </a:p>
                  </a:txBody>
                  <a:tcPr marL="68580" marR="68580" marT="0" marB="0"/>
                </a:tc>
                <a:tc>
                  <a:txBody>
                    <a:bodyPr/>
                    <a:lstStyle/>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Salvation is in Christ and in no one else (Ax 4:12)</a:t>
                      </a:r>
                    </a:p>
                  </a:txBody>
                  <a:tcPr marL="68580" marR="68580" marT="0" marB="0"/>
                </a:tc>
                <a:extLst>
                  <a:ext uri="{0D108BD9-81ED-4DB2-BD59-A6C34878D82A}">
                    <a16:rowId xmlns:a16="http://schemas.microsoft.com/office/drawing/2014/main" val="1436710763"/>
                  </a:ext>
                </a:extLst>
              </a:tr>
              <a:tr h="4657841">
                <a:tc>
                  <a:txBody>
                    <a:bodyPr/>
                    <a:lstStyle/>
                    <a:p>
                      <a:pPr marL="0" marR="0" algn="ctr">
                        <a:lnSpc>
                          <a:spcPct val="107000"/>
                        </a:lnSpc>
                        <a:spcBef>
                          <a:spcPts val="0"/>
                        </a:spcBef>
                        <a:spcAft>
                          <a:spcPts val="0"/>
                        </a:spcAft>
                      </a:pPr>
                      <a:r>
                        <a:rPr lang="en-US" sz="3500" b="0" i="1"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“We can discover no divine purpose or providence for the human species. While there is much that we do not know, humans are responsible for what we are or will become. No deity will save us; we must save ourselves” (HM II)</a:t>
                      </a:r>
                      <a:endParaRPr lang="en-US" sz="3500" b="0" i="1"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b="0" i="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2671826365"/>
                  </a:ext>
                </a:extLst>
              </a:tr>
            </a:tbl>
          </a:graphicData>
        </a:graphic>
      </p:graphicFrame>
    </p:spTree>
    <p:extLst>
      <p:ext uri="{BB962C8B-B14F-4D97-AF65-F5344CB8AC3E}">
        <p14:creationId xmlns:p14="http://schemas.microsoft.com/office/powerpoint/2010/main" val="29555356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D1428B8-83D1-4506-9E52-27B9E97B5A38}"/>
              </a:ext>
            </a:extLst>
          </p:cNvPr>
          <p:cNvSpPr>
            <a:spLocks noGrp="1"/>
          </p:cNvSpPr>
          <p:nvPr>
            <p:ph type="subTitle" idx="1"/>
          </p:nvPr>
        </p:nvSpPr>
        <p:spPr>
          <a:xfrm>
            <a:off x="-154745" y="942535"/>
            <a:ext cx="12346745" cy="5915465"/>
          </a:xfrm>
        </p:spPr>
        <p:txBody>
          <a:bodyPr>
            <a:normAutofit/>
          </a:bodyPr>
          <a:lstStyle/>
          <a:p>
            <a:pPr algn="l"/>
            <a:r>
              <a:rPr lang="en-US" b="0" i="0" dirty="0">
                <a:solidFill>
                  <a:srgbClr val="1D2228"/>
                </a:solidFill>
                <a:effectLst/>
                <a:latin typeface="Helvetica Neue"/>
              </a:rPr>
              <a:t> </a:t>
            </a:r>
          </a:p>
          <a:p>
            <a:endParaRPr lang="en-US" dirty="0"/>
          </a:p>
        </p:txBody>
      </p:sp>
      <p:graphicFrame>
        <p:nvGraphicFramePr>
          <p:cNvPr id="4" name="Table 3">
            <a:extLst>
              <a:ext uri="{FF2B5EF4-FFF2-40B4-BE49-F238E27FC236}">
                <a16:creationId xmlns:a16="http://schemas.microsoft.com/office/drawing/2014/main" id="{B3CC24D4-9B71-44AA-AEA2-19A2703C0E2B}"/>
              </a:ext>
            </a:extLst>
          </p:cNvPr>
          <p:cNvGraphicFramePr>
            <a:graphicFrameLocks noGrp="1"/>
          </p:cNvGraphicFramePr>
          <p:nvPr>
            <p:extLst>
              <p:ext uri="{D42A27DB-BD31-4B8C-83A1-F6EECF244321}">
                <p14:modId xmlns:p14="http://schemas.microsoft.com/office/powerpoint/2010/main" val="527166021"/>
              </p:ext>
            </p:extLst>
          </p:nvPr>
        </p:nvGraphicFramePr>
        <p:xfrm>
          <a:off x="0" y="0"/>
          <a:ext cx="12192000" cy="6857999"/>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3094870032"/>
                    </a:ext>
                  </a:extLst>
                </a:gridCol>
                <a:gridCol w="6096000">
                  <a:extLst>
                    <a:ext uri="{9D8B030D-6E8A-4147-A177-3AD203B41FA5}">
                      <a16:colId xmlns:a16="http://schemas.microsoft.com/office/drawing/2014/main" val="2354193824"/>
                    </a:ext>
                  </a:extLst>
                </a:gridCol>
              </a:tblGrid>
              <a:tr h="793676">
                <a:tc>
                  <a:txBody>
                    <a:bodyPr/>
                    <a:lstStyle/>
                    <a:p>
                      <a:pPr marL="0" marR="0" algn="ctr">
                        <a:lnSpc>
                          <a:spcPct val="107000"/>
                        </a:lnSpc>
                        <a:spcBef>
                          <a:spcPts val="0"/>
                        </a:spcBef>
                        <a:spcAft>
                          <a:spcPts val="0"/>
                        </a:spcAft>
                      </a:pPr>
                      <a:r>
                        <a:rPr lang="en-US" sz="4400" b="0" dirty="0">
                          <a:effectLst/>
                          <a:latin typeface="Tahoma" panose="020B0604030504040204" pitchFamily="34" charset="0"/>
                          <a:ea typeface="Tahoma" panose="020B0604030504040204" pitchFamily="34" charset="0"/>
                          <a:cs typeface="Tahoma" panose="020B0604030504040204" pitchFamily="34" charset="0"/>
                        </a:rPr>
                        <a:t>Humanism’s Beliefs</a:t>
                      </a:r>
                    </a:p>
                  </a:txBody>
                  <a:tcPr marL="68580" marR="68580" marT="0" marB="0"/>
                </a:tc>
                <a:tc>
                  <a:txBody>
                    <a:bodyPr/>
                    <a:lstStyle/>
                    <a:p>
                      <a:pPr marL="0" marR="0" algn="ctr">
                        <a:lnSpc>
                          <a:spcPct val="107000"/>
                        </a:lnSpc>
                        <a:spcBef>
                          <a:spcPts val="0"/>
                        </a:spcBef>
                        <a:spcAft>
                          <a:spcPts val="0"/>
                        </a:spcAft>
                      </a:pPr>
                      <a:r>
                        <a:rPr lang="en-US" sz="44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Truth of God’s Word</a:t>
                      </a:r>
                    </a:p>
                  </a:txBody>
                  <a:tcPr marL="68580" marR="68580" marT="0" marB="0"/>
                </a:tc>
                <a:extLst>
                  <a:ext uri="{0D108BD9-81ED-4DB2-BD59-A6C34878D82A}">
                    <a16:rowId xmlns:a16="http://schemas.microsoft.com/office/drawing/2014/main" val="1117948862"/>
                  </a:ext>
                </a:extLst>
              </a:tr>
              <a:tr h="1406482">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Salvation without God (Isa. 45:21)</a:t>
                      </a:r>
                    </a:p>
                  </a:txBody>
                  <a:tcPr marL="68580" marR="68580" marT="0" marB="0"/>
                </a:tc>
                <a:tc>
                  <a:txBody>
                    <a:bodyPr/>
                    <a:lstStyle/>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Salvation is in Christ and in no one else (Ax 4:12)</a:t>
                      </a:r>
                    </a:p>
                  </a:txBody>
                  <a:tcPr marL="68580" marR="68580" marT="0" marB="0"/>
                </a:tc>
                <a:extLst>
                  <a:ext uri="{0D108BD9-81ED-4DB2-BD59-A6C34878D82A}">
                    <a16:rowId xmlns:a16="http://schemas.microsoft.com/office/drawing/2014/main" val="1436710763"/>
                  </a:ext>
                </a:extLst>
              </a:tr>
              <a:tr h="4657841">
                <a:tc>
                  <a:txBody>
                    <a:bodyPr/>
                    <a:lstStyle/>
                    <a:p>
                      <a:pPr marL="0" marR="0" algn="ctr">
                        <a:lnSpc>
                          <a:spcPct val="107000"/>
                        </a:lnSpc>
                        <a:spcBef>
                          <a:spcPts val="0"/>
                        </a:spcBef>
                        <a:spcAft>
                          <a:spcPts val="0"/>
                        </a:spcAft>
                      </a:pPr>
                      <a:r>
                        <a:rPr lang="en-US" sz="3500" b="0" i="1"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“We can discover no divine purpose or providence for the human species. While there is much that we do not know, humans are responsible for what we are or will become. No deity will save us; we must save ourselves” (HM II)</a:t>
                      </a:r>
                      <a:endParaRPr lang="en-US" sz="3500" b="0" i="1"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b="0" i="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i="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God sent His Son so that the world might be saved through Him </a:t>
                      </a:r>
                    </a:p>
                    <a:p>
                      <a:pPr marL="0" marR="0" algn="ctr">
                        <a:lnSpc>
                          <a:spcPct val="107000"/>
                        </a:lnSpc>
                        <a:spcBef>
                          <a:spcPts val="0"/>
                        </a:spcBef>
                        <a:spcAft>
                          <a:spcPts val="0"/>
                        </a:spcAft>
                      </a:pPr>
                      <a:r>
                        <a:rPr lang="en-US" sz="3600" b="0" i="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(John 3:16-17; Rom. 5:6-9;</a:t>
                      </a:r>
                    </a:p>
                    <a:p>
                      <a:pPr marL="0" marR="0" algn="ctr">
                        <a:lnSpc>
                          <a:spcPct val="107000"/>
                        </a:lnSpc>
                        <a:spcBef>
                          <a:spcPts val="0"/>
                        </a:spcBef>
                        <a:spcAft>
                          <a:spcPts val="0"/>
                        </a:spcAft>
                      </a:pPr>
                      <a:r>
                        <a:rPr lang="en-US" sz="3600" b="0" i="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1 John 4:14)</a:t>
                      </a:r>
                    </a:p>
                  </a:txBody>
                  <a:tcPr marL="68580" marR="68580" marT="0" marB="0"/>
                </a:tc>
                <a:extLst>
                  <a:ext uri="{0D108BD9-81ED-4DB2-BD59-A6C34878D82A}">
                    <a16:rowId xmlns:a16="http://schemas.microsoft.com/office/drawing/2014/main" val="2671826365"/>
                  </a:ext>
                </a:extLst>
              </a:tr>
            </a:tbl>
          </a:graphicData>
        </a:graphic>
      </p:graphicFrame>
    </p:spTree>
    <p:extLst>
      <p:ext uri="{BB962C8B-B14F-4D97-AF65-F5344CB8AC3E}">
        <p14:creationId xmlns:p14="http://schemas.microsoft.com/office/powerpoint/2010/main" val="8734311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he Institute for Creation Research">
            <a:extLst>
              <a:ext uri="{FF2B5EF4-FFF2-40B4-BE49-F238E27FC236}">
                <a16:creationId xmlns:a16="http://schemas.microsoft.com/office/drawing/2014/main" id="{9C7221D3-EEFA-44A3-A990-D1D5F900077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
            <a:ext cx="12192000" cy="69141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39409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D1428B8-83D1-4506-9E52-27B9E97B5A38}"/>
              </a:ext>
            </a:extLst>
          </p:cNvPr>
          <p:cNvSpPr>
            <a:spLocks noGrp="1"/>
          </p:cNvSpPr>
          <p:nvPr>
            <p:ph type="subTitle" idx="1"/>
          </p:nvPr>
        </p:nvSpPr>
        <p:spPr>
          <a:xfrm>
            <a:off x="-154745" y="942535"/>
            <a:ext cx="12346745" cy="5915465"/>
          </a:xfrm>
        </p:spPr>
        <p:txBody>
          <a:bodyPr>
            <a:normAutofit/>
          </a:bodyPr>
          <a:lstStyle/>
          <a:p>
            <a:pPr algn="l"/>
            <a:r>
              <a:rPr lang="en-US" b="0" i="0" dirty="0">
                <a:solidFill>
                  <a:srgbClr val="1D2228"/>
                </a:solidFill>
                <a:effectLst/>
                <a:latin typeface="Helvetica Neue"/>
              </a:rPr>
              <a:t> </a:t>
            </a:r>
          </a:p>
          <a:p>
            <a:endParaRPr lang="en-US" dirty="0"/>
          </a:p>
        </p:txBody>
      </p:sp>
      <p:graphicFrame>
        <p:nvGraphicFramePr>
          <p:cNvPr id="4" name="Table 3">
            <a:extLst>
              <a:ext uri="{FF2B5EF4-FFF2-40B4-BE49-F238E27FC236}">
                <a16:creationId xmlns:a16="http://schemas.microsoft.com/office/drawing/2014/main" id="{B3CC24D4-9B71-44AA-AEA2-19A2703C0E2B}"/>
              </a:ext>
            </a:extLst>
          </p:cNvPr>
          <p:cNvGraphicFramePr>
            <a:graphicFrameLocks noGrp="1"/>
          </p:cNvGraphicFramePr>
          <p:nvPr>
            <p:extLst>
              <p:ext uri="{D42A27DB-BD31-4B8C-83A1-F6EECF244321}">
                <p14:modId xmlns:p14="http://schemas.microsoft.com/office/powerpoint/2010/main" val="2226391537"/>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3094870032"/>
                    </a:ext>
                  </a:extLst>
                </a:gridCol>
                <a:gridCol w="6096000">
                  <a:extLst>
                    <a:ext uri="{9D8B030D-6E8A-4147-A177-3AD203B41FA5}">
                      <a16:colId xmlns:a16="http://schemas.microsoft.com/office/drawing/2014/main" val="2354193824"/>
                    </a:ext>
                  </a:extLst>
                </a:gridCol>
              </a:tblGrid>
              <a:tr h="877016">
                <a:tc>
                  <a:txBody>
                    <a:bodyPr/>
                    <a:lstStyle/>
                    <a:p>
                      <a:pPr marL="0" marR="0" algn="ctr">
                        <a:lnSpc>
                          <a:spcPct val="107000"/>
                        </a:lnSpc>
                        <a:spcBef>
                          <a:spcPts val="0"/>
                        </a:spcBef>
                        <a:spcAft>
                          <a:spcPts val="0"/>
                        </a:spcAft>
                      </a:pPr>
                      <a:r>
                        <a:rPr lang="en-US" sz="4400" b="0" dirty="0">
                          <a:solidFill>
                            <a:srgbClr val="FFC000"/>
                          </a:solidFill>
                          <a:effectLst/>
                          <a:latin typeface="Tahoma" panose="020B0604030504040204" pitchFamily="34" charset="0"/>
                          <a:ea typeface="Tahoma" panose="020B0604030504040204" pitchFamily="34" charset="0"/>
                          <a:cs typeface="Tahoma" panose="020B0604030504040204" pitchFamily="34" charset="0"/>
                        </a:rPr>
                        <a:t>Humanism’s Beliefs</a:t>
                      </a:r>
                    </a:p>
                  </a:txBody>
                  <a:tcPr marL="68580" marR="68580" marT="0" marB="0"/>
                </a:tc>
                <a:tc>
                  <a:txBody>
                    <a:bodyPr/>
                    <a:lstStyle/>
                    <a:p>
                      <a:pPr marL="0" marR="0" algn="ctr">
                        <a:lnSpc>
                          <a:spcPct val="107000"/>
                        </a:lnSpc>
                        <a:spcBef>
                          <a:spcPts val="0"/>
                        </a:spcBef>
                        <a:spcAft>
                          <a:spcPts val="0"/>
                        </a:spcAft>
                      </a:pPr>
                      <a:r>
                        <a:rPr lang="en-US" sz="4400" b="0">
                          <a:effectLst/>
                          <a:latin typeface="Tahoma" panose="020B0604030504040204" pitchFamily="34" charset="0"/>
                          <a:ea typeface="Tahoma" panose="020B0604030504040204" pitchFamily="34" charset="0"/>
                          <a:cs typeface="Tahoma" panose="020B0604030504040204" pitchFamily="34" charset="0"/>
                        </a:rPr>
                        <a:t>Truth of God’s Word</a:t>
                      </a:r>
                    </a:p>
                  </a:txBody>
                  <a:tcPr marL="68580" marR="68580" marT="0" marB="0"/>
                </a:tc>
                <a:extLst>
                  <a:ext uri="{0D108BD9-81ED-4DB2-BD59-A6C34878D82A}">
                    <a16:rowId xmlns:a16="http://schemas.microsoft.com/office/drawing/2014/main" val="1117948862"/>
                  </a:ext>
                </a:extLst>
              </a:tr>
              <a:tr h="2192541">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Lawless-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moral values based upon situation ethics</a:t>
                      </a: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436710763"/>
                  </a:ext>
                </a:extLst>
              </a:tr>
              <a:tr h="3788443">
                <a:tc>
                  <a:txBody>
                    <a:bodyPr/>
                    <a:lstStyle/>
                    <a:p>
                      <a:pPr marL="0" marR="0" algn="ctr">
                        <a:lnSpc>
                          <a:spcPct val="107000"/>
                        </a:lnSpc>
                        <a:spcBef>
                          <a:spcPts val="0"/>
                        </a:spcBef>
                        <a:spcAft>
                          <a:spcPts val="0"/>
                        </a:spcAft>
                      </a:pPr>
                      <a:endParaRPr lang="en-US" sz="3500" b="0" i="1"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836012876"/>
                  </a:ext>
                </a:extLst>
              </a:tr>
            </a:tbl>
          </a:graphicData>
        </a:graphic>
      </p:graphicFrame>
    </p:spTree>
    <p:extLst>
      <p:ext uri="{BB962C8B-B14F-4D97-AF65-F5344CB8AC3E}">
        <p14:creationId xmlns:p14="http://schemas.microsoft.com/office/powerpoint/2010/main" val="3581116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D1428B8-83D1-4506-9E52-27B9E97B5A38}"/>
              </a:ext>
            </a:extLst>
          </p:cNvPr>
          <p:cNvSpPr>
            <a:spLocks noGrp="1"/>
          </p:cNvSpPr>
          <p:nvPr>
            <p:ph type="subTitle" idx="1"/>
          </p:nvPr>
        </p:nvSpPr>
        <p:spPr>
          <a:xfrm>
            <a:off x="-154745" y="942535"/>
            <a:ext cx="12346745" cy="5915465"/>
          </a:xfrm>
        </p:spPr>
        <p:txBody>
          <a:bodyPr>
            <a:normAutofit/>
          </a:bodyPr>
          <a:lstStyle/>
          <a:p>
            <a:pPr algn="l"/>
            <a:r>
              <a:rPr lang="en-US" b="0" i="0" dirty="0">
                <a:solidFill>
                  <a:srgbClr val="1D2228"/>
                </a:solidFill>
                <a:effectLst/>
                <a:latin typeface="Helvetica Neue"/>
              </a:rPr>
              <a:t> </a:t>
            </a:r>
          </a:p>
          <a:p>
            <a:endParaRPr lang="en-US" dirty="0"/>
          </a:p>
        </p:txBody>
      </p:sp>
      <p:graphicFrame>
        <p:nvGraphicFramePr>
          <p:cNvPr id="4" name="Table 3">
            <a:extLst>
              <a:ext uri="{FF2B5EF4-FFF2-40B4-BE49-F238E27FC236}">
                <a16:creationId xmlns:a16="http://schemas.microsoft.com/office/drawing/2014/main" id="{B3CC24D4-9B71-44AA-AEA2-19A2703C0E2B}"/>
              </a:ext>
            </a:extLst>
          </p:cNvPr>
          <p:cNvGraphicFramePr>
            <a:graphicFrameLocks noGrp="1"/>
          </p:cNvGraphicFramePr>
          <p:nvPr>
            <p:extLst>
              <p:ext uri="{D42A27DB-BD31-4B8C-83A1-F6EECF244321}">
                <p14:modId xmlns:p14="http://schemas.microsoft.com/office/powerpoint/2010/main" val="2617409399"/>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3094870032"/>
                    </a:ext>
                  </a:extLst>
                </a:gridCol>
                <a:gridCol w="6096000">
                  <a:extLst>
                    <a:ext uri="{9D8B030D-6E8A-4147-A177-3AD203B41FA5}">
                      <a16:colId xmlns:a16="http://schemas.microsoft.com/office/drawing/2014/main" val="2354193824"/>
                    </a:ext>
                  </a:extLst>
                </a:gridCol>
              </a:tblGrid>
              <a:tr h="877016">
                <a:tc>
                  <a:txBody>
                    <a:bodyPr/>
                    <a:lstStyle/>
                    <a:p>
                      <a:pPr marL="0" marR="0" algn="ctr">
                        <a:lnSpc>
                          <a:spcPct val="107000"/>
                        </a:lnSpc>
                        <a:spcBef>
                          <a:spcPts val="0"/>
                        </a:spcBef>
                        <a:spcAft>
                          <a:spcPts val="0"/>
                        </a:spcAft>
                      </a:pPr>
                      <a:r>
                        <a:rPr lang="en-US" sz="4400" b="0" dirty="0">
                          <a:solidFill>
                            <a:srgbClr val="FFC000"/>
                          </a:solidFill>
                          <a:effectLst/>
                          <a:latin typeface="Tahoma" panose="020B0604030504040204" pitchFamily="34" charset="0"/>
                          <a:ea typeface="Tahoma" panose="020B0604030504040204" pitchFamily="34" charset="0"/>
                          <a:cs typeface="Tahoma" panose="020B0604030504040204" pitchFamily="34" charset="0"/>
                        </a:rPr>
                        <a:t>Humanism’s Beliefs</a:t>
                      </a:r>
                    </a:p>
                  </a:txBody>
                  <a:tcPr marL="68580" marR="68580" marT="0" marB="0"/>
                </a:tc>
                <a:tc>
                  <a:txBody>
                    <a:bodyPr/>
                    <a:lstStyle/>
                    <a:p>
                      <a:pPr marL="0" marR="0" algn="ctr">
                        <a:lnSpc>
                          <a:spcPct val="107000"/>
                        </a:lnSpc>
                        <a:spcBef>
                          <a:spcPts val="0"/>
                        </a:spcBef>
                        <a:spcAft>
                          <a:spcPts val="0"/>
                        </a:spcAft>
                      </a:pPr>
                      <a:r>
                        <a:rPr lang="en-US" sz="4400" b="0">
                          <a:effectLst/>
                          <a:latin typeface="Tahoma" panose="020B0604030504040204" pitchFamily="34" charset="0"/>
                          <a:ea typeface="Tahoma" panose="020B0604030504040204" pitchFamily="34" charset="0"/>
                          <a:cs typeface="Tahoma" panose="020B0604030504040204" pitchFamily="34" charset="0"/>
                        </a:rPr>
                        <a:t>Truth of God’s Word</a:t>
                      </a:r>
                    </a:p>
                  </a:txBody>
                  <a:tcPr marL="68580" marR="68580" marT="0" marB="0"/>
                </a:tc>
                <a:extLst>
                  <a:ext uri="{0D108BD9-81ED-4DB2-BD59-A6C34878D82A}">
                    <a16:rowId xmlns:a16="http://schemas.microsoft.com/office/drawing/2014/main" val="1117948862"/>
                  </a:ext>
                </a:extLst>
              </a:tr>
              <a:tr h="2192541">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Lawless-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moral values based upon situation ethics</a:t>
                      </a: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436710763"/>
                  </a:ext>
                </a:extLst>
              </a:tr>
              <a:tr h="3788443">
                <a:tc>
                  <a:txBody>
                    <a:bodyPr/>
                    <a:lstStyle/>
                    <a:p>
                      <a:pPr marL="0" marR="0" algn="ctr">
                        <a:lnSpc>
                          <a:spcPct val="107000"/>
                        </a:lnSpc>
                        <a:spcBef>
                          <a:spcPts val="0"/>
                        </a:spcBef>
                        <a:spcAft>
                          <a:spcPts val="0"/>
                        </a:spcAft>
                      </a:pPr>
                      <a:r>
                        <a:rPr lang="en-US" sz="3500" b="0" i="1" dirty="0">
                          <a:effectLst/>
                          <a:latin typeface="Tahoma" panose="020B0604030504040204" pitchFamily="34" charset="0"/>
                          <a:ea typeface="Tahoma" panose="020B0604030504040204" pitchFamily="34" charset="0"/>
                          <a:cs typeface="Tahoma" panose="020B0604030504040204" pitchFamily="34" charset="0"/>
                        </a:rPr>
                        <a:t>“Third: we affirm that moral values derive their source from human experience. Ethics is autonomous &amp; situational…stem from human need &amp; interest…” (HM II)</a:t>
                      </a: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836012876"/>
                  </a:ext>
                </a:extLst>
              </a:tr>
            </a:tbl>
          </a:graphicData>
        </a:graphic>
      </p:graphicFrame>
    </p:spTree>
    <p:extLst>
      <p:ext uri="{BB962C8B-B14F-4D97-AF65-F5344CB8AC3E}">
        <p14:creationId xmlns:p14="http://schemas.microsoft.com/office/powerpoint/2010/main" val="23969116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D1428B8-83D1-4506-9E52-27B9E97B5A38}"/>
              </a:ext>
            </a:extLst>
          </p:cNvPr>
          <p:cNvSpPr>
            <a:spLocks noGrp="1"/>
          </p:cNvSpPr>
          <p:nvPr>
            <p:ph type="subTitle" idx="1"/>
          </p:nvPr>
        </p:nvSpPr>
        <p:spPr>
          <a:xfrm>
            <a:off x="-154745" y="942535"/>
            <a:ext cx="12346745" cy="5915465"/>
          </a:xfrm>
        </p:spPr>
        <p:txBody>
          <a:bodyPr>
            <a:normAutofit/>
          </a:bodyPr>
          <a:lstStyle/>
          <a:p>
            <a:pPr algn="l"/>
            <a:r>
              <a:rPr lang="en-US" b="0" i="0" dirty="0">
                <a:solidFill>
                  <a:srgbClr val="1D2228"/>
                </a:solidFill>
                <a:effectLst/>
                <a:latin typeface="Helvetica Neue"/>
              </a:rPr>
              <a:t> </a:t>
            </a:r>
          </a:p>
          <a:p>
            <a:endParaRPr lang="en-US" dirty="0"/>
          </a:p>
        </p:txBody>
      </p:sp>
      <p:graphicFrame>
        <p:nvGraphicFramePr>
          <p:cNvPr id="4" name="Table 3">
            <a:extLst>
              <a:ext uri="{FF2B5EF4-FFF2-40B4-BE49-F238E27FC236}">
                <a16:creationId xmlns:a16="http://schemas.microsoft.com/office/drawing/2014/main" id="{B3CC24D4-9B71-44AA-AEA2-19A2703C0E2B}"/>
              </a:ext>
            </a:extLst>
          </p:cNvPr>
          <p:cNvGraphicFramePr>
            <a:graphicFrameLocks noGrp="1"/>
          </p:cNvGraphicFramePr>
          <p:nvPr>
            <p:extLst>
              <p:ext uri="{D42A27DB-BD31-4B8C-83A1-F6EECF244321}">
                <p14:modId xmlns:p14="http://schemas.microsoft.com/office/powerpoint/2010/main" val="1703328291"/>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3094870032"/>
                    </a:ext>
                  </a:extLst>
                </a:gridCol>
                <a:gridCol w="6096000">
                  <a:extLst>
                    <a:ext uri="{9D8B030D-6E8A-4147-A177-3AD203B41FA5}">
                      <a16:colId xmlns:a16="http://schemas.microsoft.com/office/drawing/2014/main" val="2354193824"/>
                    </a:ext>
                  </a:extLst>
                </a:gridCol>
              </a:tblGrid>
              <a:tr h="877016">
                <a:tc>
                  <a:txBody>
                    <a:bodyPr/>
                    <a:lstStyle/>
                    <a:p>
                      <a:pPr marL="0" marR="0" algn="ctr">
                        <a:lnSpc>
                          <a:spcPct val="107000"/>
                        </a:lnSpc>
                        <a:spcBef>
                          <a:spcPts val="0"/>
                        </a:spcBef>
                        <a:spcAft>
                          <a:spcPts val="0"/>
                        </a:spcAft>
                      </a:pPr>
                      <a:r>
                        <a:rPr lang="en-US" sz="4400" b="0" dirty="0">
                          <a:effectLst/>
                          <a:latin typeface="Tahoma" panose="020B0604030504040204" pitchFamily="34" charset="0"/>
                          <a:ea typeface="Tahoma" panose="020B0604030504040204" pitchFamily="34" charset="0"/>
                          <a:cs typeface="Tahoma" panose="020B0604030504040204" pitchFamily="34" charset="0"/>
                        </a:rPr>
                        <a:t>Humanism’s Beliefs</a:t>
                      </a:r>
                    </a:p>
                  </a:txBody>
                  <a:tcPr marL="68580" marR="68580" marT="0" marB="0"/>
                </a:tc>
                <a:tc>
                  <a:txBody>
                    <a:bodyPr/>
                    <a:lstStyle/>
                    <a:p>
                      <a:pPr marL="0" marR="0" algn="ctr">
                        <a:lnSpc>
                          <a:spcPct val="107000"/>
                        </a:lnSpc>
                        <a:spcBef>
                          <a:spcPts val="0"/>
                        </a:spcBef>
                        <a:spcAft>
                          <a:spcPts val="0"/>
                        </a:spcAft>
                      </a:pPr>
                      <a:r>
                        <a:rPr lang="en-US" sz="44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Truth of God’s Word</a:t>
                      </a:r>
                    </a:p>
                  </a:txBody>
                  <a:tcPr marL="68580" marR="68580" marT="0" marB="0"/>
                </a:tc>
                <a:extLst>
                  <a:ext uri="{0D108BD9-81ED-4DB2-BD59-A6C34878D82A}">
                    <a16:rowId xmlns:a16="http://schemas.microsoft.com/office/drawing/2014/main" val="1117948862"/>
                  </a:ext>
                </a:extLst>
              </a:tr>
              <a:tr h="2192541">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Lawless-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moral values based upon situation ethics</a:t>
                      </a:r>
                    </a:p>
                  </a:txBody>
                  <a:tcPr marL="68580" marR="68580" marT="0" marB="0"/>
                </a:tc>
                <a:tc>
                  <a:txBody>
                    <a:bodyPr/>
                    <a:lstStyle/>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Laws are based on the Lawgiver which are to be obeyed (James 4:12)</a:t>
                      </a:r>
                    </a:p>
                  </a:txBody>
                  <a:tcPr marL="68580" marR="68580" marT="0" marB="0"/>
                </a:tc>
                <a:extLst>
                  <a:ext uri="{0D108BD9-81ED-4DB2-BD59-A6C34878D82A}">
                    <a16:rowId xmlns:a16="http://schemas.microsoft.com/office/drawing/2014/main" val="1436710763"/>
                  </a:ext>
                </a:extLst>
              </a:tr>
              <a:tr h="3788443">
                <a:tc>
                  <a:txBody>
                    <a:bodyPr/>
                    <a:lstStyle/>
                    <a:p>
                      <a:pPr marL="0" marR="0" algn="ctr">
                        <a:lnSpc>
                          <a:spcPct val="107000"/>
                        </a:lnSpc>
                        <a:spcBef>
                          <a:spcPts val="0"/>
                        </a:spcBef>
                        <a:spcAft>
                          <a:spcPts val="0"/>
                        </a:spcAft>
                      </a:pPr>
                      <a:r>
                        <a:rPr lang="en-US" sz="3500" b="0" i="1" dirty="0">
                          <a:effectLst/>
                          <a:latin typeface="Tahoma" panose="020B0604030504040204" pitchFamily="34" charset="0"/>
                          <a:ea typeface="Tahoma" panose="020B0604030504040204" pitchFamily="34" charset="0"/>
                          <a:cs typeface="Tahoma" panose="020B0604030504040204" pitchFamily="34" charset="0"/>
                        </a:rPr>
                        <a:t>“Third: we affirm that moral values derive their source from human experience. Ethics is autonomous &amp; situational…stem from human need &amp; interest…” (HM II)</a:t>
                      </a: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836012876"/>
                  </a:ext>
                </a:extLst>
              </a:tr>
            </a:tbl>
          </a:graphicData>
        </a:graphic>
      </p:graphicFrame>
    </p:spTree>
    <p:extLst>
      <p:ext uri="{BB962C8B-B14F-4D97-AF65-F5344CB8AC3E}">
        <p14:creationId xmlns:p14="http://schemas.microsoft.com/office/powerpoint/2010/main" val="7031880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D1428B8-83D1-4506-9E52-27B9E97B5A38}"/>
              </a:ext>
            </a:extLst>
          </p:cNvPr>
          <p:cNvSpPr>
            <a:spLocks noGrp="1"/>
          </p:cNvSpPr>
          <p:nvPr>
            <p:ph type="subTitle" idx="1"/>
          </p:nvPr>
        </p:nvSpPr>
        <p:spPr>
          <a:xfrm>
            <a:off x="-154745" y="942535"/>
            <a:ext cx="12346745" cy="5915465"/>
          </a:xfrm>
        </p:spPr>
        <p:txBody>
          <a:bodyPr>
            <a:normAutofit/>
          </a:bodyPr>
          <a:lstStyle/>
          <a:p>
            <a:pPr algn="l"/>
            <a:r>
              <a:rPr lang="en-US" b="0" i="0" dirty="0">
                <a:solidFill>
                  <a:srgbClr val="1D2228"/>
                </a:solidFill>
                <a:effectLst/>
                <a:latin typeface="Helvetica Neue"/>
              </a:rPr>
              <a:t> </a:t>
            </a:r>
          </a:p>
          <a:p>
            <a:endParaRPr lang="en-US" dirty="0"/>
          </a:p>
        </p:txBody>
      </p:sp>
      <p:graphicFrame>
        <p:nvGraphicFramePr>
          <p:cNvPr id="4" name="Table 3">
            <a:extLst>
              <a:ext uri="{FF2B5EF4-FFF2-40B4-BE49-F238E27FC236}">
                <a16:creationId xmlns:a16="http://schemas.microsoft.com/office/drawing/2014/main" id="{B3CC24D4-9B71-44AA-AEA2-19A2703C0E2B}"/>
              </a:ext>
            </a:extLst>
          </p:cNvPr>
          <p:cNvGraphicFramePr>
            <a:graphicFrameLocks noGrp="1"/>
          </p:cNvGraphicFramePr>
          <p:nvPr>
            <p:extLst>
              <p:ext uri="{D42A27DB-BD31-4B8C-83A1-F6EECF244321}">
                <p14:modId xmlns:p14="http://schemas.microsoft.com/office/powerpoint/2010/main" val="2420810664"/>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3094870032"/>
                    </a:ext>
                  </a:extLst>
                </a:gridCol>
                <a:gridCol w="6096000">
                  <a:extLst>
                    <a:ext uri="{9D8B030D-6E8A-4147-A177-3AD203B41FA5}">
                      <a16:colId xmlns:a16="http://schemas.microsoft.com/office/drawing/2014/main" val="2354193824"/>
                    </a:ext>
                  </a:extLst>
                </a:gridCol>
              </a:tblGrid>
              <a:tr h="877016">
                <a:tc>
                  <a:txBody>
                    <a:bodyPr/>
                    <a:lstStyle/>
                    <a:p>
                      <a:pPr marL="0" marR="0" algn="ctr">
                        <a:lnSpc>
                          <a:spcPct val="107000"/>
                        </a:lnSpc>
                        <a:spcBef>
                          <a:spcPts val="0"/>
                        </a:spcBef>
                        <a:spcAft>
                          <a:spcPts val="0"/>
                        </a:spcAft>
                      </a:pPr>
                      <a:r>
                        <a:rPr lang="en-US" sz="4400" b="0" dirty="0">
                          <a:effectLst/>
                          <a:latin typeface="Tahoma" panose="020B0604030504040204" pitchFamily="34" charset="0"/>
                          <a:ea typeface="Tahoma" panose="020B0604030504040204" pitchFamily="34" charset="0"/>
                          <a:cs typeface="Tahoma" panose="020B0604030504040204" pitchFamily="34" charset="0"/>
                        </a:rPr>
                        <a:t>Humanism’s Beliefs</a:t>
                      </a:r>
                    </a:p>
                  </a:txBody>
                  <a:tcPr marL="68580" marR="68580" marT="0" marB="0"/>
                </a:tc>
                <a:tc>
                  <a:txBody>
                    <a:bodyPr/>
                    <a:lstStyle/>
                    <a:p>
                      <a:pPr marL="0" marR="0" algn="ctr">
                        <a:lnSpc>
                          <a:spcPct val="107000"/>
                        </a:lnSpc>
                        <a:spcBef>
                          <a:spcPts val="0"/>
                        </a:spcBef>
                        <a:spcAft>
                          <a:spcPts val="0"/>
                        </a:spcAft>
                      </a:pPr>
                      <a:r>
                        <a:rPr lang="en-US" sz="44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Truth of God’s Word</a:t>
                      </a:r>
                    </a:p>
                  </a:txBody>
                  <a:tcPr marL="68580" marR="68580" marT="0" marB="0"/>
                </a:tc>
                <a:extLst>
                  <a:ext uri="{0D108BD9-81ED-4DB2-BD59-A6C34878D82A}">
                    <a16:rowId xmlns:a16="http://schemas.microsoft.com/office/drawing/2014/main" val="1117948862"/>
                  </a:ext>
                </a:extLst>
              </a:tr>
              <a:tr h="2192541">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Lawless-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moral values based upon situation ethics</a:t>
                      </a:r>
                    </a:p>
                  </a:txBody>
                  <a:tcPr marL="68580" marR="68580" marT="0" marB="0"/>
                </a:tc>
                <a:tc>
                  <a:txBody>
                    <a:bodyPr/>
                    <a:lstStyle/>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Laws are based on the Lawgiver which are to be obeyed (James 4:12)</a:t>
                      </a:r>
                    </a:p>
                  </a:txBody>
                  <a:tcPr marL="68580" marR="68580" marT="0" marB="0"/>
                </a:tc>
                <a:extLst>
                  <a:ext uri="{0D108BD9-81ED-4DB2-BD59-A6C34878D82A}">
                    <a16:rowId xmlns:a16="http://schemas.microsoft.com/office/drawing/2014/main" val="1436710763"/>
                  </a:ext>
                </a:extLst>
              </a:tr>
              <a:tr h="3788443">
                <a:tc>
                  <a:txBody>
                    <a:bodyPr/>
                    <a:lstStyle/>
                    <a:p>
                      <a:pPr marL="0" marR="0" algn="ctr">
                        <a:lnSpc>
                          <a:spcPct val="107000"/>
                        </a:lnSpc>
                        <a:spcBef>
                          <a:spcPts val="0"/>
                        </a:spcBef>
                        <a:spcAft>
                          <a:spcPts val="0"/>
                        </a:spcAft>
                      </a:pPr>
                      <a:r>
                        <a:rPr lang="en-US" sz="3500" b="0" i="1" dirty="0">
                          <a:effectLst/>
                          <a:latin typeface="Tahoma" panose="020B0604030504040204" pitchFamily="34" charset="0"/>
                          <a:ea typeface="Tahoma" panose="020B0604030504040204" pitchFamily="34" charset="0"/>
                          <a:cs typeface="Tahoma" panose="020B0604030504040204" pitchFamily="34" charset="0"/>
                        </a:rPr>
                        <a:t>“Third: we affirm that moral values derive their source from human experience. Ethics is autonomous &amp; situational…stem from human need &amp; interest…” (HM II)</a:t>
                      </a:r>
                    </a:p>
                  </a:txBody>
                  <a:tcPr marL="68580" marR="68580" marT="0" marB="0"/>
                </a:tc>
                <a:tc>
                  <a:txBody>
                    <a:bodyPr/>
                    <a:lstStyle/>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Ethics determined by the situation might seem right to us but it leads to death</a:t>
                      </a:r>
                    </a:p>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(Jeremiah 10:23; 17:9;</a:t>
                      </a:r>
                    </a:p>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Proverbs 14:12; 16:25)</a:t>
                      </a:r>
                    </a:p>
                  </a:txBody>
                  <a:tcPr marL="68580" marR="68580" marT="0" marB="0"/>
                </a:tc>
                <a:extLst>
                  <a:ext uri="{0D108BD9-81ED-4DB2-BD59-A6C34878D82A}">
                    <a16:rowId xmlns:a16="http://schemas.microsoft.com/office/drawing/2014/main" val="1836012876"/>
                  </a:ext>
                </a:extLst>
              </a:tr>
            </a:tbl>
          </a:graphicData>
        </a:graphic>
      </p:graphicFrame>
    </p:spTree>
    <p:extLst>
      <p:ext uri="{BB962C8B-B14F-4D97-AF65-F5344CB8AC3E}">
        <p14:creationId xmlns:p14="http://schemas.microsoft.com/office/powerpoint/2010/main" val="24050135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D1428B8-83D1-4506-9E52-27B9E97B5A38}"/>
              </a:ext>
            </a:extLst>
          </p:cNvPr>
          <p:cNvSpPr>
            <a:spLocks noGrp="1"/>
          </p:cNvSpPr>
          <p:nvPr>
            <p:ph type="subTitle" idx="1"/>
          </p:nvPr>
        </p:nvSpPr>
        <p:spPr>
          <a:xfrm>
            <a:off x="-154745" y="942535"/>
            <a:ext cx="12346745" cy="5915465"/>
          </a:xfrm>
        </p:spPr>
        <p:txBody>
          <a:bodyPr>
            <a:normAutofit/>
          </a:bodyPr>
          <a:lstStyle/>
          <a:p>
            <a:pPr algn="l"/>
            <a:r>
              <a:rPr lang="en-US" b="0" i="0" dirty="0">
                <a:solidFill>
                  <a:srgbClr val="1D2228"/>
                </a:solidFill>
                <a:effectLst/>
                <a:latin typeface="Helvetica Neue"/>
              </a:rPr>
              <a:t> </a:t>
            </a:r>
          </a:p>
          <a:p>
            <a:endParaRPr lang="en-US" dirty="0"/>
          </a:p>
        </p:txBody>
      </p:sp>
      <p:graphicFrame>
        <p:nvGraphicFramePr>
          <p:cNvPr id="4" name="Table 3">
            <a:extLst>
              <a:ext uri="{FF2B5EF4-FFF2-40B4-BE49-F238E27FC236}">
                <a16:creationId xmlns:a16="http://schemas.microsoft.com/office/drawing/2014/main" id="{B3CC24D4-9B71-44AA-AEA2-19A2703C0E2B}"/>
              </a:ext>
            </a:extLst>
          </p:cNvPr>
          <p:cNvGraphicFramePr>
            <a:graphicFrameLocks noGrp="1"/>
          </p:cNvGraphicFramePr>
          <p:nvPr>
            <p:extLst>
              <p:ext uri="{D42A27DB-BD31-4B8C-83A1-F6EECF244321}">
                <p14:modId xmlns:p14="http://schemas.microsoft.com/office/powerpoint/2010/main" val="956977560"/>
              </p:ext>
            </p:extLst>
          </p:nvPr>
        </p:nvGraphicFramePr>
        <p:xfrm>
          <a:off x="0" y="49349"/>
          <a:ext cx="12192000" cy="6808651"/>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3094870032"/>
                    </a:ext>
                  </a:extLst>
                </a:gridCol>
                <a:gridCol w="6096000">
                  <a:extLst>
                    <a:ext uri="{9D8B030D-6E8A-4147-A177-3AD203B41FA5}">
                      <a16:colId xmlns:a16="http://schemas.microsoft.com/office/drawing/2014/main" val="2354193824"/>
                    </a:ext>
                  </a:extLst>
                </a:gridCol>
              </a:tblGrid>
              <a:tr h="906508">
                <a:tc>
                  <a:txBody>
                    <a:bodyPr/>
                    <a:lstStyle/>
                    <a:p>
                      <a:pPr marL="0" marR="0" algn="ctr">
                        <a:lnSpc>
                          <a:spcPct val="107000"/>
                        </a:lnSpc>
                        <a:spcBef>
                          <a:spcPts val="0"/>
                        </a:spcBef>
                        <a:spcAft>
                          <a:spcPts val="0"/>
                        </a:spcAft>
                      </a:pPr>
                      <a:r>
                        <a:rPr lang="en-US" sz="4400" b="0" dirty="0">
                          <a:solidFill>
                            <a:srgbClr val="FFC000"/>
                          </a:solidFill>
                          <a:effectLst/>
                          <a:latin typeface="Tahoma" panose="020B0604030504040204" pitchFamily="34" charset="0"/>
                          <a:ea typeface="Tahoma" panose="020B0604030504040204" pitchFamily="34" charset="0"/>
                          <a:cs typeface="Tahoma" panose="020B0604030504040204" pitchFamily="34" charset="0"/>
                        </a:rPr>
                        <a:t>Humanism’s Beliefs</a:t>
                      </a:r>
                    </a:p>
                  </a:txBody>
                  <a:tcPr marL="68580" marR="68580" marT="0" marB="0"/>
                </a:tc>
                <a:tc>
                  <a:txBody>
                    <a:bodyPr/>
                    <a:lstStyle/>
                    <a:p>
                      <a:pPr marL="0" marR="0" algn="ctr">
                        <a:lnSpc>
                          <a:spcPct val="107000"/>
                        </a:lnSpc>
                        <a:spcBef>
                          <a:spcPts val="0"/>
                        </a:spcBef>
                        <a:spcAft>
                          <a:spcPts val="0"/>
                        </a:spcAft>
                      </a:pPr>
                      <a:r>
                        <a:rPr lang="en-US" sz="4400" b="0">
                          <a:effectLst/>
                          <a:latin typeface="Tahoma" panose="020B0604030504040204" pitchFamily="34" charset="0"/>
                          <a:ea typeface="Tahoma" panose="020B0604030504040204" pitchFamily="34" charset="0"/>
                          <a:cs typeface="Tahoma" panose="020B0604030504040204" pitchFamily="34" charset="0"/>
                        </a:rPr>
                        <a:t>Truth of God’s Word</a:t>
                      </a:r>
                    </a:p>
                  </a:txBody>
                  <a:tcPr marL="68580" marR="68580" marT="0" marB="0"/>
                </a:tc>
                <a:extLst>
                  <a:ext uri="{0D108BD9-81ED-4DB2-BD59-A6C34878D82A}">
                    <a16:rowId xmlns:a16="http://schemas.microsoft.com/office/drawing/2014/main" val="1117948862"/>
                  </a:ext>
                </a:extLst>
              </a:tr>
              <a:tr h="2015077">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Secular-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emphasizes full potential on earth only</a:t>
                      </a: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436710763"/>
                  </a:ext>
                </a:extLst>
              </a:tr>
              <a:tr h="3887066">
                <a:tc>
                  <a:txBody>
                    <a:bodyPr/>
                    <a:lstStyle/>
                    <a:p>
                      <a:pPr marL="0" marR="0" algn="ctr">
                        <a:lnSpc>
                          <a:spcPct val="107000"/>
                        </a:lnSpc>
                        <a:spcBef>
                          <a:spcPts val="0"/>
                        </a:spcBef>
                        <a:spcAft>
                          <a:spcPts val="0"/>
                        </a:spcAft>
                      </a:pPr>
                      <a:r>
                        <a:rPr lang="en-US" sz="3400" b="0" i="1" dirty="0">
                          <a:effectLst/>
                          <a:latin typeface="Tahoma" panose="020B0604030504040204" pitchFamily="34" charset="0"/>
                          <a:ea typeface="Tahoma" panose="020B0604030504040204" pitchFamily="34" charset="0"/>
                          <a:cs typeface="Tahoma" panose="020B0604030504040204" pitchFamily="34" charset="0"/>
                        </a:rPr>
                        <a:t>“</a:t>
                      </a:r>
                    </a:p>
                  </a:txBody>
                  <a:tcPr marL="68580" marR="68580" marT="0" marB="0"/>
                </a:tc>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2671826365"/>
                  </a:ext>
                </a:extLst>
              </a:tr>
            </a:tbl>
          </a:graphicData>
        </a:graphic>
      </p:graphicFrame>
    </p:spTree>
    <p:extLst>
      <p:ext uri="{BB962C8B-B14F-4D97-AF65-F5344CB8AC3E}">
        <p14:creationId xmlns:p14="http://schemas.microsoft.com/office/powerpoint/2010/main" val="34343889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D1428B8-83D1-4506-9E52-27B9E97B5A38}"/>
              </a:ext>
            </a:extLst>
          </p:cNvPr>
          <p:cNvSpPr>
            <a:spLocks noGrp="1"/>
          </p:cNvSpPr>
          <p:nvPr>
            <p:ph type="subTitle" idx="1"/>
          </p:nvPr>
        </p:nvSpPr>
        <p:spPr>
          <a:xfrm>
            <a:off x="-154745" y="942535"/>
            <a:ext cx="12346745" cy="5915465"/>
          </a:xfrm>
        </p:spPr>
        <p:txBody>
          <a:bodyPr>
            <a:normAutofit/>
          </a:bodyPr>
          <a:lstStyle/>
          <a:p>
            <a:pPr algn="l"/>
            <a:r>
              <a:rPr lang="en-US" b="0" i="0" dirty="0">
                <a:solidFill>
                  <a:srgbClr val="1D2228"/>
                </a:solidFill>
                <a:effectLst/>
                <a:latin typeface="Helvetica Neue"/>
              </a:rPr>
              <a:t> </a:t>
            </a:r>
          </a:p>
          <a:p>
            <a:endParaRPr lang="en-US" dirty="0"/>
          </a:p>
        </p:txBody>
      </p:sp>
      <p:graphicFrame>
        <p:nvGraphicFramePr>
          <p:cNvPr id="4" name="Table 3">
            <a:extLst>
              <a:ext uri="{FF2B5EF4-FFF2-40B4-BE49-F238E27FC236}">
                <a16:creationId xmlns:a16="http://schemas.microsoft.com/office/drawing/2014/main" id="{B3CC24D4-9B71-44AA-AEA2-19A2703C0E2B}"/>
              </a:ext>
            </a:extLst>
          </p:cNvPr>
          <p:cNvGraphicFramePr>
            <a:graphicFrameLocks noGrp="1"/>
          </p:cNvGraphicFramePr>
          <p:nvPr>
            <p:extLst>
              <p:ext uri="{D42A27DB-BD31-4B8C-83A1-F6EECF244321}">
                <p14:modId xmlns:p14="http://schemas.microsoft.com/office/powerpoint/2010/main" val="1897133900"/>
              </p:ext>
            </p:extLst>
          </p:nvPr>
        </p:nvGraphicFramePr>
        <p:xfrm>
          <a:off x="0" y="49349"/>
          <a:ext cx="12192000" cy="6808651"/>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3094870032"/>
                    </a:ext>
                  </a:extLst>
                </a:gridCol>
                <a:gridCol w="6096000">
                  <a:extLst>
                    <a:ext uri="{9D8B030D-6E8A-4147-A177-3AD203B41FA5}">
                      <a16:colId xmlns:a16="http://schemas.microsoft.com/office/drawing/2014/main" val="2354193824"/>
                    </a:ext>
                  </a:extLst>
                </a:gridCol>
              </a:tblGrid>
              <a:tr h="906508">
                <a:tc>
                  <a:txBody>
                    <a:bodyPr/>
                    <a:lstStyle/>
                    <a:p>
                      <a:pPr marL="0" marR="0" algn="ctr">
                        <a:lnSpc>
                          <a:spcPct val="107000"/>
                        </a:lnSpc>
                        <a:spcBef>
                          <a:spcPts val="0"/>
                        </a:spcBef>
                        <a:spcAft>
                          <a:spcPts val="0"/>
                        </a:spcAft>
                      </a:pPr>
                      <a:r>
                        <a:rPr lang="en-US" sz="4400" b="0" dirty="0">
                          <a:solidFill>
                            <a:srgbClr val="FFC000"/>
                          </a:solidFill>
                          <a:effectLst/>
                          <a:latin typeface="Tahoma" panose="020B0604030504040204" pitchFamily="34" charset="0"/>
                          <a:ea typeface="Tahoma" panose="020B0604030504040204" pitchFamily="34" charset="0"/>
                          <a:cs typeface="Tahoma" panose="020B0604030504040204" pitchFamily="34" charset="0"/>
                        </a:rPr>
                        <a:t>Humanism’s Beliefs</a:t>
                      </a:r>
                    </a:p>
                  </a:txBody>
                  <a:tcPr marL="68580" marR="68580" marT="0" marB="0"/>
                </a:tc>
                <a:tc>
                  <a:txBody>
                    <a:bodyPr/>
                    <a:lstStyle/>
                    <a:p>
                      <a:pPr marL="0" marR="0" algn="ctr">
                        <a:lnSpc>
                          <a:spcPct val="107000"/>
                        </a:lnSpc>
                        <a:spcBef>
                          <a:spcPts val="0"/>
                        </a:spcBef>
                        <a:spcAft>
                          <a:spcPts val="0"/>
                        </a:spcAft>
                      </a:pPr>
                      <a:r>
                        <a:rPr lang="en-US" sz="4400" b="0">
                          <a:effectLst/>
                          <a:latin typeface="Tahoma" panose="020B0604030504040204" pitchFamily="34" charset="0"/>
                          <a:ea typeface="Tahoma" panose="020B0604030504040204" pitchFamily="34" charset="0"/>
                          <a:cs typeface="Tahoma" panose="020B0604030504040204" pitchFamily="34" charset="0"/>
                        </a:rPr>
                        <a:t>Truth of God’s Word</a:t>
                      </a:r>
                    </a:p>
                  </a:txBody>
                  <a:tcPr marL="68580" marR="68580" marT="0" marB="0"/>
                </a:tc>
                <a:extLst>
                  <a:ext uri="{0D108BD9-81ED-4DB2-BD59-A6C34878D82A}">
                    <a16:rowId xmlns:a16="http://schemas.microsoft.com/office/drawing/2014/main" val="1117948862"/>
                  </a:ext>
                </a:extLst>
              </a:tr>
              <a:tr h="2015077">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Secular-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emphasizes full potential on earth only</a:t>
                      </a: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436710763"/>
                  </a:ext>
                </a:extLst>
              </a:tr>
              <a:tr h="3887066">
                <a:tc>
                  <a:txBody>
                    <a:bodyPr/>
                    <a:lstStyle/>
                    <a:p>
                      <a:pPr marL="0" marR="0" algn="ctr">
                        <a:lnSpc>
                          <a:spcPct val="107000"/>
                        </a:lnSpc>
                        <a:spcBef>
                          <a:spcPts val="0"/>
                        </a:spcBef>
                        <a:spcAft>
                          <a:spcPts val="0"/>
                        </a:spcAft>
                      </a:pPr>
                      <a:r>
                        <a:rPr lang="en-US" sz="3400" b="0" i="1" dirty="0">
                          <a:effectLst/>
                          <a:latin typeface="Tahoma" panose="020B0604030504040204" pitchFamily="34" charset="0"/>
                          <a:ea typeface="Tahoma" panose="020B0604030504040204" pitchFamily="34" charset="0"/>
                          <a:cs typeface="Tahoma" panose="020B0604030504040204" pitchFamily="34" charset="0"/>
                        </a:rPr>
                        <a:t>“Eighth- religious humanism considers the complete realization of human personality to be the end of man’s life &amp; seeks it’s development &amp; fulfillment in the here &amp; now” (HM 1)</a:t>
                      </a:r>
                    </a:p>
                  </a:txBody>
                  <a:tcPr marL="68580" marR="68580" marT="0" marB="0"/>
                </a:tc>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2671826365"/>
                  </a:ext>
                </a:extLst>
              </a:tr>
            </a:tbl>
          </a:graphicData>
        </a:graphic>
      </p:graphicFrame>
    </p:spTree>
    <p:extLst>
      <p:ext uri="{BB962C8B-B14F-4D97-AF65-F5344CB8AC3E}">
        <p14:creationId xmlns:p14="http://schemas.microsoft.com/office/powerpoint/2010/main" val="27957652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D1428B8-83D1-4506-9E52-27B9E97B5A38}"/>
              </a:ext>
            </a:extLst>
          </p:cNvPr>
          <p:cNvSpPr>
            <a:spLocks noGrp="1"/>
          </p:cNvSpPr>
          <p:nvPr>
            <p:ph type="subTitle" idx="1"/>
          </p:nvPr>
        </p:nvSpPr>
        <p:spPr>
          <a:xfrm>
            <a:off x="-154745" y="942535"/>
            <a:ext cx="12346745" cy="5915465"/>
          </a:xfrm>
        </p:spPr>
        <p:txBody>
          <a:bodyPr>
            <a:normAutofit/>
          </a:bodyPr>
          <a:lstStyle/>
          <a:p>
            <a:pPr algn="l"/>
            <a:r>
              <a:rPr lang="en-US" b="0" i="0" dirty="0">
                <a:solidFill>
                  <a:srgbClr val="1D2228"/>
                </a:solidFill>
                <a:effectLst/>
                <a:latin typeface="Helvetica Neue"/>
              </a:rPr>
              <a:t> </a:t>
            </a:r>
          </a:p>
          <a:p>
            <a:endParaRPr lang="en-US" dirty="0"/>
          </a:p>
        </p:txBody>
      </p:sp>
      <p:graphicFrame>
        <p:nvGraphicFramePr>
          <p:cNvPr id="4" name="Table 3">
            <a:extLst>
              <a:ext uri="{FF2B5EF4-FFF2-40B4-BE49-F238E27FC236}">
                <a16:creationId xmlns:a16="http://schemas.microsoft.com/office/drawing/2014/main" id="{B3CC24D4-9B71-44AA-AEA2-19A2703C0E2B}"/>
              </a:ext>
            </a:extLst>
          </p:cNvPr>
          <p:cNvGraphicFramePr>
            <a:graphicFrameLocks noGrp="1"/>
          </p:cNvGraphicFramePr>
          <p:nvPr>
            <p:extLst>
              <p:ext uri="{D42A27DB-BD31-4B8C-83A1-F6EECF244321}">
                <p14:modId xmlns:p14="http://schemas.microsoft.com/office/powerpoint/2010/main" val="1698971774"/>
              </p:ext>
            </p:extLst>
          </p:nvPr>
        </p:nvGraphicFramePr>
        <p:xfrm>
          <a:off x="0" y="49349"/>
          <a:ext cx="12192000" cy="6808651"/>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3094870032"/>
                    </a:ext>
                  </a:extLst>
                </a:gridCol>
                <a:gridCol w="6096000">
                  <a:extLst>
                    <a:ext uri="{9D8B030D-6E8A-4147-A177-3AD203B41FA5}">
                      <a16:colId xmlns:a16="http://schemas.microsoft.com/office/drawing/2014/main" val="2354193824"/>
                    </a:ext>
                  </a:extLst>
                </a:gridCol>
              </a:tblGrid>
              <a:tr h="906508">
                <a:tc>
                  <a:txBody>
                    <a:bodyPr/>
                    <a:lstStyle/>
                    <a:p>
                      <a:pPr marL="0" marR="0" algn="ctr">
                        <a:lnSpc>
                          <a:spcPct val="107000"/>
                        </a:lnSpc>
                        <a:spcBef>
                          <a:spcPts val="0"/>
                        </a:spcBef>
                        <a:spcAft>
                          <a:spcPts val="0"/>
                        </a:spcAft>
                      </a:pPr>
                      <a:r>
                        <a:rPr lang="en-US" sz="4400" b="0" dirty="0">
                          <a:effectLst/>
                          <a:latin typeface="Tahoma" panose="020B0604030504040204" pitchFamily="34" charset="0"/>
                          <a:ea typeface="Tahoma" panose="020B0604030504040204" pitchFamily="34" charset="0"/>
                          <a:cs typeface="Tahoma" panose="020B0604030504040204" pitchFamily="34" charset="0"/>
                        </a:rPr>
                        <a:t>Humanism’s Beliefs</a:t>
                      </a:r>
                    </a:p>
                  </a:txBody>
                  <a:tcPr marL="68580" marR="68580" marT="0" marB="0"/>
                </a:tc>
                <a:tc>
                  <a:txBody>
                    <a:bodyPr/>
                    <a:lstStyle/>
                    <a:p>
                      <a:pPr marL="0" marR="0" algn="ctr">
                        <a:lnSpc>
                          <a:spcPct val="107000"/>
                        </a:lnSpc>
                        <a:spcBef>
                          <a:spcPts val="0"/>
                        </a:spcBef>
                        <a:spcAft>
                          <a:spcPts val="0"/>
                        </a:spcAft>
                      </a:pPr>
                      <a:r>
                        <a:rPr lang="en-US" sz="44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Truth of God’s Word</a:t>
                      </a:r>
                    </a:p>
                  </a:txBody>
                  <a:tcPr marL="68580" marR="68580" marT="0" marB="0"/>
                </a:tc>
                <a:extLst>
                  <a:ext uri="{0D108BD9-81ED-4DB2-BD59-A6C34878D82A}">
                    <a16:rowId xmlns:a16="http://schemas.microsoft.com/office/drawing/2014/main" val="1117948862"/>
                  </a:ext>
                </a:extLst>
              </a:tr>
              <a:tr h="2015077">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Secular-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emphasizes full potential on earth only</a:t>
                      </a: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Heavenly mindset-</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seeks to please God so he walks by faith (2 Cor. 5:7)</a:t>
                      </a:r>
                    </a:p>
                  </a:txBody>
                  <a:tcPr marL="68580" marR="68580" marT="0" marB="0"/>
                </a:tc>
                <a:extLst>
                  <a:ext uri="{0D108BD9-81ED-4DB2-BD59-A6C34878D82A}">
                    <a16:rowId xmlns:a16="http://schemas.microsoft.com/office/drawing/2014/main" val="1436710763"/>
                  </a:ext>
                </a:extLst>
              </a:tr>
              <a:tr h="3887066">
                <a:tc>
                  <a:txBody>
                    <a:bodyPr/>
                    <a:lstStyle/>
                    <a:p>
                      <a:pPr marL="0" marR="0" algn="ctr">
                        <a:lnSpc>
                          <a:spcPct val="107000"/>
                        </a:lnSpc>
                        <a:spcBef>
                          <a:spcPts val="0"/>
                        </a:spcBef>
                        <a:spcAft>
                          <a:spcPts val="0"/>
                        </a:spcAft>
                      </a:pPr>
                      <a:r>
                        <a:rPr lang="en-US" sz="3400" b="0" i="1" dirty="0">
                          <a:effectLst/>
                          <a:latin typeface="Tahoma" panose="020B0604030504040204" pitchFamily="34" charset="0"/>
                          <a:ea typeface="Tahoma" panose="020B0604030504040204" pitchFamily="34" charset="0"/>
                          <a:cs typeface="Tahoma" panose="020B0604030504040204" pitchFamily="34" charset="0"/>
                        </a:rPr>
                        <a:t>“Eighth- religious humanism considers the complete realization of human personality to be the end of man’s life &amp; seeks it’s development &amp; fulfillment in the here &amp; now” (HM 1)</a:t>
                      </a:r>
                    </a:p>
                  </a:txBody>
                  <a:tcPr marL="68580" marR="68580" marT="0" marB="0"/>
                </a:tc>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2671826365"/>
                  </a:ext>
                </a:extLst>
              </a:tr>
            </a:tbl>
          </a:graphicData>
        </a:graphic>
      </p:graphicFrame>
    </p:spTree>
    <p:extLst>
      <p:ext uri="{BB962C8B-B14F-4D97-AF65-F5344CB8AC3E}">
        <p14:creationId xmlns:p14="http://schemas.microsoft.com/office/powerpoint/2010/main" val="34563717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D1428B8-83D1-4506-9E52-27B9E97B5A38}"/>
              </a:ext>
            </a:extLst>
          </p:cNvPr>
          <p:cNvSpPr>
            <a:spLocks noGrp="1"/>
          </p:cNvSpPr>
          <p:nvPr>
            <p:ph type="subTitle" idx="1"/>
          </p:nvPr>
        </p:nvSpPr>
        <p:spPr>
          <a:xfrm>
            <a:off x="-154745" y="942535"/>
            <a:ext cx="12346745" cy="5915465"/>
          </a:xfrm>
        </p:spPr>
        <p:txBody>
          <a:bodyPr>
            <a:normAutofit/>
          </a:bodyPr>
          <a:lstStyle/>
          <a:p>
            <a:pPr algn="l"/>
            <a:r>
              <a:rPr lang="en-US" b="0" i="0" dirty="0">
                <a:solidFill>
                  <a:srgbClr val="1D2228"/>
                </a:solidFill>
                <a:effectLst/>
                <a:latin typeface="Helvetica Neue"/>
              </a:rPr>
              <a:t> </a:t>
            </a:r>
          </a:p>
          <a:p>
            <a:endParaRPr lang="en-US" dirty="0"/>
          </a:p>
        </p:txBody>
      </p:sp>
      <p:graphicFrame>
        <p:nvGraphicFramePr>
          <p:cNvPr id="4" name="Table 3">
            <a:extLst>
              <a:ext uri="{FF2B5EF4-FFF2-40B4-BE49-F238E27FC236}">
                <a16:creationId xmlns:a16="http://schemas.microsoft.com/office/drawing/2014/main" id="{B3CC24D4-9B71-44AA-AEA2-19A2703C0E2B}"/>
              </a:ext>
            </a:extLst>
          </p:cNvPr>
          <p:cNvGraphicFramePr>
            <a:graphicFrameLocks noGrp="1"/>
          </p:cNvGraphicFramePr>
          <p:nvPr>
            <p:extLst>
              <p:ext uri="{D42A27DB-BD31-4B8C-83A1-F6EECF244321}">
                <p14:modId xmlns:p14="http://schemas.microsoft.com/office/powerpoint/2010/main" val="3174275166"/>
              </p:ext>
            </p:extLst>
          </p:nvPr>
        </p:nvGraphicFramePr>
        <p:xfrm>
          <a:off x="0" y="49349"/>
          <a:ext cx="12192000" cy="6808651"/>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3094870032"/>
                    </a:ext>
                  </a:extLst>
                </a:gridCol>
                <a:gridCol w="6096000">
                  <a:extLst>
                    <a:ext uri="{9D8B030D-6E8A-4147-A177-3AD203B41FA5}">
                      <a16:colId xmlns:a16="http://schemas.microsoft.com/office/drawing/2014/main" val="2354193824"/>
                    </a:ext>
                  </a:extLst>
                </a:gridCol>
              </a:tblGrid>
              <a:tr h="906508">
                <a:tc>
                  <a:txBody>
                    <a:bodyPr/>
                    <a:lstStyle/>
                    <a:p>
                      <a:pPr marL="0" marR="0" algn="ctr">
                        <a:lnSpc>
                          <a:spcPct val="107000"/>
                        </a:lnSpc>
                        <a:spcBef>
                          <a:spcPts val="0"/>
                        </a:spcBef>
                        <a:spcAft>
                          <a:spcPts val="0"/>
                        </a:spcAft>
                      </a:pPr>
                      <a:r>
                        <a:rPr lang="en-US" sz="4400" b="0" dirty="0">
                          <a:effectLst/>
                          <a:latin typeface="Tahoma" panose="020B0604030504040204" pitchFamily="34" charset="0"/>
                          <a:ea typeface="Tahoma" panose="020B0604030504040204" pitchFamily="34" charset="0"/>
                          <a:cs typeface="Tahoma" panose="020B0604030504040204" pitchFamily="34" charset="0"/>
                        </a:rPr>
                        <a:t>Humanism’s Beliefs</a:t>
                      </a:r>
                    </a:p>
                  </a:txBody>
                  <a:tcPr marL="68580" marR="68580" marT="0" marB="0"/>
                </a:tc>
                <a:tc>
                  <a:txBody>
                    <a:bodyPr/>
                    <a:lstStyle/>
                    <a:p>
                      <a:pPr marL="0" marR="0" algn="ctr">
                        <a:lnSpc>
                          <a:spcPct val="107000"/>
                        </a:lnSpc>
                        <a:spcBef>
                          <a:spcPts val="0"/>
                        </a:spcBef>
                        <a:spcAft>
                          <a:spcPts val="0"/>
                        </a:spcAft>
                      </a:pPr>
                      <a:r>
                        <a:rPr lang="en-US" sz="44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Truth of God’s Word</a:t>
                      </a:r>
                    </a:p>
                  </a:txBody>
                  <a:tcPr marL="68580" marR="68580" marT="0" marB="0"/>
                </a:tc>
                <a:extLst>
                  <a:ext uri="{0D108BD9-81ED-4DB2-BD59-A6C34878D82A}">
                    <a16:rowId xmlns:a16="http://schemas.microsoft.com/office/drawing/2014/main" val="1117948862"/>
                  </a:ext>
                </a:extLst>
              </a:tr>
              <a:tr h="2015077">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Secular-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emphasizes full potential on earth only</a:t>
                      </a: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Heavenly mindset-</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seeks to please God so he walks by faith (2 Cor. 5:7)</a:t>
                      </a:r>
                    </a:p>
                  </a:txBody>
                  <a:tcPr marL="68580" marR="68580" marT="0" marB="0"/>
                </a:tc>
                <a:extLst>
                  <a:ext uri="{0D108BD9-81ED-4DB2-BD59-A6C34878D82A}">
                    <a16:rowId xmlns:a16="http://schemas.microsoft.com/office/drawing/2014/main" val="1436710763"/>
                  </a:ext>
                </a:extLst>
              </a:tr>
              <a:tr h="3887066">
                <a:tc>
                  <a:txBody>
                    <a:bodyPr/>
                    <a:lstStyle/>
                    <a:p>
                      <a:pPr marL="0" marR="0" algn="ctr">
                        <a:lnSpc>
                          <a:spcPct val="107000"/>
                        </a:lnSpc>
                        <a:spcBef>
                          <a:spcPts val="0"/>
                        </a:spcBef>
                        <a:spcAft>
                          <a:spcPts val="0"/>
                        </a:spcAft>
                      </a:pPr>
                      <a:r>
                        <a:rPr lang="en-US" sz="3400" b="0" i="1" dirty="0">
                          <a:effectLst/>
                          <a:latin typeface="Tahoma" panose="020B0604030504040204" pitchFamily="34" charset="0"/>
                          <a:ea typeface="Tahoma" panose="020B0604030504040204" pitchFamily="34" charset="0"/>
                          <a:cs typeface="Tahoma" panose="020B0604030504040204" pitchFamily="34" charset="0"/>
                        </a:rPr>
                        <a:t>“Eighth- religious humanism considers the complete realization of human personality to be the end of man’s life &amp; seeks it’s development &amp; fulfillment in the here &amp; now” (HM 1)</a:t>
                      </a:r>
                    </a:p>
                  </a:txBody>
                  <a:tcPr marL="68580" marR="68580" marT="0" marB="0"/>
                </a:tc>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Seek 1st the kingdom of God &amp; His righteousness (Mt 6:33)</a:t>
                      </a:r>
                    </a:p>
                    <a:p>
                      <a:pPr marL="0" marR="0" algn="ctr">
                        <a:lnSpc>
                          <a:spcPct val="107000"/>
                        </a:lnSpc>
                        <a:spcBef>
                          <a:spcPts val="0"/>
                        </a:spcBef>
                        <a:spcAft>
                          <a:spcPts val="0"/>
                        </a:spcAft>
                      </a:pPr>
                      <a:endParaRPr lang="en-US" sz="10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“Keep seeking the things above, where Christ is, seated at the right hand of God”</a:t>
                      </a:r>
                    </a:p>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(Colossians 3:1)</a:t>
                      </a:r>
                    </a:p>
                  </a:txBody>
                  <a:tcPr marL="68580" marR="68580" marT="0" marB="0"/>
                </a:tc>
                <a:extLst>
                  <a:ext uri="{0D108BD9-81ED-4DB2-BD59-A6C34878D82A}">
                    <a16:rowId xmlns:a16="http://schemas.microsoft.com/office/drawing/2014/main" val="2671826365"/>
                  </a:ext>
                </a:extLst>
              </a:tr>
            </a:tbl>
          </a:graphicData>
        </a:graphic>
      </p:graphicFrame>
    </p:spTree>
    <p:extLst>
      <p:ext uri="{BB962C8B-B14F-4D97-AF65-F5344CB8AC3E}">
        <p14:creationId xmlns:p14="http://schemas.microsoft.com/office/powerpoint/2010/main" val="26787384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D1428B8-83D1-4506-9E52-27B9E97B5A38}"/>
              </a:ext>
            </a:extLst>
          </p:cNvPr>
          <p:cNvSpPr>
            <a:spLocks noGrp="1"/>
          </p:cNvSpPr>
          <p:nvPr>
            <p:ph type="subTitle" idx="1"/>
          </p:nvPr>
        </p:nvSpPr>
        <p:spPr>
          <a:xfrm>
            <a:off x="-154745" y="942535"/>
            <a:ext cx="12346745" cy="5915465"/>
          </a:xfrm>
        </p:spPr>
        <p:txBody>
          <a:bodyPr>
            <a:normAutofit/>
          </a:bodyPr>
          <a:lstStyle/>
          <a:p>
            <a:pPr algn="l"/>
            <a:r>
              <a:rPr lang="en-US" b="0" i="0" dirty="0">
                <a:solidFill>
                  <a:srgbClr val="1D2228"/>
                </a:solidFill>
                <a:effectLst/>
                <a:latin typeface="Helvetica Neue"/>
              </a:rPr>
              <a:t> </a:t>
            </a:r>
          </a:p>
          <a:p>
            <a:endParaRPr lang="en-US" dirty="0"/>
          </a:p>
        </p:txBody>
      </p:sp>
      <p:graphicFrame>
        <p:nvGraphicFramePr>
          <p:cNvPr id="4" name="Table 3">
            <a:extLst>
              <a:ext uri="{FF2B5EF4-FFF2-40B4-BE49-F238E27FC236}">
                <a16:creationId xmlns:a16="http://schemas.microsoft.com/office/drawing/2014/main" id="{B3CC24D4-9B71-44AA-AEA2-19A2703C0E2B}"/>
              </a:ext>
            </a:extLst>
          </p:cNvPr>
          <p:cNvGraphicFramePr>
            <a:graphicFrameLocks noGrp="1"/>
          </p:cNvGraphicFramePr>
          <p:nvPr>
            <p:extLst>
              <p:ext uri="{D42A27DB-BD31-4B8C-83A1-F6EECF244321}">
                <p14:modId xmlns:p14="http://schemas.microsoft.com/office/powerpoint/2010/main" val="3805756825"/>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3094870032"/>
                    </a:ext>
                  </a:extLst>
                </a:gridCol>
                <a:gridCol w="6096000">
                  <a:extLst>
                    <a:ext uri="{9D8B030D-6E8A-4147-A177-3AD203B41FA5}">
                      <a16:colId xmlns:a16="http://schemas.microsoft.com/office/drawing/2014/main" val="2354193824"/>
                    </a:ext>
                  </a:extLst>
                </a:gridCol>
              </a:tblGrid>
              <a:tr h="879176">
                <a:tc>
                  <a:txBody>
                    <a:bodyPr/>
                    <a:lstStyle/>
                    <a:p>
                      <a:pPr marL="0" marR="0" algn="ctr">
                        <a:lnSpc>
                          <a:spcPct val="107000"/>
                        </a:lnSpc>
                        <a:spcBef>
                          <a:spcPts val="0"/>
                        </a:spcBef>
                        <a:spcAft>
                          <a:spcPts val="0"/>
                        </a:spcAft>
                      </a:pPr>
                      <a:r>
                        <a:rPr lang="en-US" sz="4400" b="0" dirty="0">
                          <a:solidFill>
                            <a:srgbClr val="FFC000"/>
                          </a:solidFill>
                          <a:effectLst/>
                          <a:latin typeface="Tahoma" panose="020B0604030504040204" pitchFamily="34" charset="0"/>
                          <a:ea typeface="Tahoma" panose="020B0604030504040204" pitchFamily="34" charset="0"/>
                          <a:cs typeface="Tahoma" panose="020B0604030504040204" pitchFamily="34" charset="0"/>
                        </a:rPr>
                        <a:t>Humanism’s Beliefs</a:t>
                      </a:r>
                    </a:p>
                  </a:txBody>
                  <a:tcPr marL="68580" marR="68580" marT="0" marB="0"/>
                </a:tc>
                <a:tc>
                  <a:txBody>
                    <a:bodyPr/>
                    <a:lstStyle/>
                    <a:p>
                      <a:pPr marL="0" marR="0" algn="ctr">
                        <a:lnSpc>
                          <a:spcPct val="107000"/>
                        </a:lnSpc>
                        <a:spcBef>
                          <a:spcPts val="0"/>
                        </a:spcBef>
                        <a:spcAft>
                          <a:spcPts val="0"/>
                        </a:spcAft>
                      </a:pPr>
                      <a:r>
                        <a:rPr lang="en-US" sz="4400" b="0">
                          <a:effectLst/>
                          <a:latin typeface="Tahoma" panose="020B0604030504040204" pitchFamily="34" charset="0"/>
                          <a:ea typeface="Tahoma" panose="020B0604030504040204" pitchFamily="34" charset="0"/>
                          <a:cs typeface="Tahoma" panose="020B0604030504040204" pitchFamily="34" charset="0"/>
                        </a:rPr>
                        <a:t>Truth of God’s Word</a:t>
                      </a:r>
                    </a:p>
                  </a:txBody>
                  <a:tcPr marL="68580" marR="68580" marT="0" marB="0"/>
                </a:tc>
                <a:extLst>
                  <a:ext uri="{0D108BD9-81ED-4DB2-BD59-A6C34878D82A}">
                    <a16:rowId xmlns:a16="http://schemas.microsoft.com/office/drawing/2014/main" val="1117948862"/>
                  </a:ext>
                </a:extLst>
              </a:tr>
              <a:tr h="1453651">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Conform-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man is molded by culture</a:t>
                      </a: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436710763"/>
                  </a:ext>
                </a:extLst>
              </a:tr>
              <a:tr h="4525173">
                <a:tc>
                  <a:txBody>
                    <a:bodyPr/>
                    <a:lstStyle/>
                    <a:p>
                      <a:pPr marL="0" marR="0" algn="ctr">
                        <a:lnSpc>
                          <a:spcPct val="107000"/>
                        </a:lnSpc>
                        <a:spcBef>
                          <a:spcPts val="0"/>
                        </a:spcBef>
                        <a:spcAft>
                          <a:spcPts val="0"/>
                        </a:spcAft>
                      </a:pPr>
                      <a:endParaRPr lang="en-US" sz="3400" b="0" i="1"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4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3681026852"/>
                  </a:ext>
                </a:extLst>
              </a:tr>
            </a:tbl>
          </a:graphicData>
        </a:graphic>
      </p:graphicFrame>
    </p:spTree>
    <p:extLst>
      <p:ext uri="{BB962C8B-B14F-4D97-AF65-F5344CB8AC3E}">
        <p14:creationId xmlns:p14="http://schemas.microsoft.com/office/powerpoint/2010/main" val="14953867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D1428B8-83D1-4506-9E52-27B9E97B5A38}"/>
              </a:ext>
            </a:extLst>
          </p:cNvPr>
          <p:cNvSpPr>
            <a:spLocks noGrp="1"/>
          </p:cNvSpPr>
          <p:nvPr>
            <p:ph type="subTitle" idx="1"/>
          </p:nvPr>
        </p:nvSpPr>
        <p:spPr>
          <a:xfrm>
            <a:off x="-154745" y="942535"/>
            <a:ext cx="12346745" cy="5915465"/>
          </a:xfrm>
        </p:spPr>
        <p:txBody>
          <a:bodyPr>
            <a:normAutofit/>
          </a:bodyPr>
          <a:lstStyle/>
          <a:p>
            <a:pPr algn="l"/>
            <a:r>
              <a:rPr lang="en-US" b="0" i="0" dirty="0">
                <a:solidFill>
                  <a:srgbClr val="1D2228"/>
                </a:solidFill>
                <a:effectLst/>
                <a:latin typeface="Helvetica Neue"/>
              </a:rPr>
              <a:t> </a:t>
            </a:r>
          </a:p>
          <a:p>
            <a:endParaRPr lang="en-US" dirty="0"/>
          </a:p>
        </p:txBody>
      </p:sp>
      <p:graphicFrame>
        <p:nvGraphicFramePr>
          <p:cNvPr id="4" name="Table 3">
            <a:extLst>
              <a:ext uri="{FF2B5EF4-FFF2-40B4-BE49-F238E27FC236}">
                <a16:creationId xmlns:a16="http://schemas.microsoft.com/office/drawing/2014/main" id="{B3CC24D4-9B71-44AA-AEA2-19A2703C0E2B}"/>
              </a:ext>
            </a:extLst>
          </p:cNvPr>
          <p:cNvGraphicFramePr>
            <a:graphicFrameLocks noGrp="1"/>
          </p:cNvGraphicFramePr>
          <p:nvPr>
            <p:extLst>
              <p:ext uri="{D42A27DB-BD31-4B8C-83A1-F6EECF244321}">
                <p14:modId xmlns:p14="http://schemas.microsoft.com/office/powerpoint/2010/main" val="1260977623"/>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3094870032"/>
                    </a:ext>
                  </a:extLst>
                </a:gridCol>
                <a:gridCol w="6096000">
                  <a:extLst>
                    <a:ext uri="{9D8B030D-6E8A-4147-A177-3AD203B41FA5}">
                      <a16:colId xmlns:a16="http://schemas.microsoft.com/office/drawing/2014/main" val="2354193824"/>
                    </a:ext>
                  </a:extLst>
                </a:gridCol>
              </a:tblGrid>
              <a:tr h="879176">
                <a:tc>
                  <a:txBody>
                    <a:bodyPr/>
                    <a:lstStyle/>
                    <a:p>
                      <a:pPr marL="0" marR="0" algn="ctr">
                        <a:lnSpc>
                          <a:spcPct val="107000"/>
                        </a:lnSpc>
                        <a:spcBef>
                          <a:spcPts val="0"/>
                        </a:spcBef>
                        <a:spcAft>
                          <a:spcPts val="0"/>
                        </a:spcAft>
                      </a:pPr>
                      <a:r>
                        <a:rPr lang="en-US" sz="4400" b="0" dirty="0">
                          <a:solidFill>
                            <a:srgbClr val="FFC000"/>
                          </a:solidFill>
                          <a:effectLst/>
                          <a:latin typeface="Tahoma" panose="020B0604030504040204" pitchFamily="34" charset="0"/>
                          <a:ea typeface="Tahoma" panose="020B0604030504040204" pitchFamily="34" charset="0"/>
                          <a:cs typeface="Tahoma" panose="020B0604030504040204" pitchFamily="34" charset="0"/>
                        </a:rPr>
                        <a:t>Humanism’s Beliefs</a:t>
                      </a:r>
                    </a:p>
                  </a:txBody>
                  <a:tcPr marL="68580" marR="68580" marT="0" marB="0"/>
                </a:tc>
                <a:tc>
                  <a:txBody>
                    <a:bodyPr/>
                    <a:lstStyle/>
                    <a:p>
                      <a:pPr marL="0" marR="0" algn="ctr">
                        <a:lnSpc>
                          <a:spcPct val="107000"/>
                        </a:lnSpc>
                        <a:spcBef>
                          <a:spcPts val="0"/>
                        </a:spcBef>
                        <a:spcAft>
                          <a:spcPts val="0"/>
                        </a:spcAft>
                      </a:pPr>
                      <a:r>
                        <a:rPr lang="en-US" sz="4400" b="0">
                          <a:effectLst/>
                          <a:latin typeface="Tahoma" panose="020B0604030504040204" pitchFamily="34" charset="0"/>
                          <a:ea typeface="Tahoma" panose="020B0604030504040204" pitchFamily="34" charset="0"/>
                          <a:cs typeface="Tahoma" panose="020B0604030504040204" pitchFamily="34" charset="0"/>
                        </a:rPr>
                        <a:t>Truth of God’s Word</a:t>
                      </a:r>
                    </a:p>
                  </a:txBody>
                  <a:tcPr marL="68580" marR="68580" marT="0" marB="0"/>
                </a:tc>
                <a:extLst>
                  <a:ext uri="{0D108BD9-81ED-4DB2-BD59-A6C34878D82A}">
                    <a16:rowId xmlns:a16="http://schemas.microsoft.com/office/drawing/2014/main" val="1117948862"/>
                  </a:ext>
                </a:extLst>
              </a:tr>
              <a:tr h="1453651">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Conform-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man is molded by culture</a:t>
                      </a: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436710763"/>
                  </a:ext>
                </a:extLst>
              </a:tr>
              <a:tr h="4525173">
                <a:tc>
                  <a:txBody>
                    <a:bodyPr/>
                    <a:lstStyle/>
                    <a:p>
                      <a:pPr marL="0" marR="0" algn="ctr">
                        <a:lnSpc>
                          <a:spcPct val="107000"/>
                        </a:lnSpc>
                        <a:spcBef>
                          <a:spcPts val="0"/>
                        </a:spcBef>
                        <a:spcAft>
                          <a:spcPts val="0"/>
                        </a:spcAft>
                      </a:pPr>
                      <a:r>
                        <a:rPr lang="en-US" sz="3400" b="0" i="1" dirty="0">
                          <a:effectLst/>
                          <a:latin typeface="Tahoma" panose="020B0604030504040204" pitchFamily="34" charset="0"/>
                          <a:ea typeface="Tahoma" panose="020B0604030504040204" pitchFamily="34" charset="0"/>
                          <a:cs typeface="Tahoma" panose="020B0604030504040204" pitchFamily="34" charset="0"/>
                        </a:rPr>
                        <a:t>“Fourth: Humanism recognizes that man’s religious culture &amp; civilization…are the product of a gradual development due to his interaction with his natural environment &amp; social heritage… he is largely molded by that culture” (HM 1)</a:t>
                      </a:r>
                    </a:p>
                  </a:txBody>
                  <a:tcPr marL="68580" marR="68580" marT="0" marB="0"/>
                </a:tc>
                <a:tc>
                  <a:txBody>
                    <a:bodyPr/>
                    <a:lstStyle/>
                    <a:p>
                      <a:pPr marL="0" marR="0" algn="ctr">
                        <a:lnSpc>
                          <a:spcPct val="107000"/>
                        </a:lnSpc>
                        <a:spcBef>
                          <a:spcPts val="0"/>
                        </a:spcBef>
                        <a:spcAft>
                          <a:spcPts val="0"/>
                        </a:spcAft>
                      </a:pPr>
                      <a:endParaRPr lang="en-US" sz="34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3681026852"/>
                  </a:ext>
                </a:extLst>
              </a:tr>
            </a:tbl>
          </a:graphicData>
        </a:graphic>
      </p:graphicFrame>
    </p:spTree>
    <p:extLst>
      <p:ext uri="{BB962C8B-B14F-4D97-AF65-F5344CB8AC3E}">
        <p14:creationId xmlns:p14="http://schemas.microsoft.com/office/powerpoint/2010/main" val="524668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9236B43-5868-4993-B51E-DF861D48C59B}"/>
              </a:ext>
            </a:extLst>
          </p:cNvPr>
          <p:cNvSpPr>
            <a:spLocks noGrp="1"/>
          </p:cNvSpPr>
          <p:nvPr>
            <p:ph idx="1"/>
          </p:nvPr>
        </p:nvSpPr>
        <p:spPr>
          <a:xfrm>
            <a:off x="0" y="899886"/>
            <a:ext cx="12191999" cy="5958113"/>
          </a:xfrm>
        </p:spPr>
        <p:txBody>
          <a:bodyPr>
            <a:normAutofit lnSpcReduction="10000"/>
          </a:bodyPr>
          <a:lstStyle/>
          <a:p>
            <a:pPr marL="0" indent="0" algn="ctr">
              <a:buNone/>
            </a:pPr>
            <a:r>
              <a:rPr lang="en-US" sz="3600" dirty="0">
                <a:latin typeface="Tahoma" panose="020B0604030504040204" pitchFamily="34" charset="0"/>
                <a:ea typeface="Tahoma" panose="020B0604030504040204" pitchFamily="34" charset="0"/>
                <a:cs typeface="Tahoma" panose="020B0604030504040204" pitchFamily="34" charset="0"/>
              </a:rPr>
              <a:t>Jesus warned about wolves in sheep’s clothing (Mt. 7:15)</a:t>
            </a:r>
          </a:p>
          <a:p>
            <a:pPr marL="0" indent="0" algn="ctr">
              <a:buNone/>
            </a:pPr>
            <a:endParaRPr lang="en-US" sz="500" dirty="0">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latin typeface="Tahoma" panose="020B0604030504040204" pitchFamily="34" charset="0"/>
                <a:ea typeface="Tahoma" panose="020B0604030504040204" pitchFamily="34" charset="0"/>
                <a:cs typeface="Tahoma" panose="020B0604030504040204" pitchFamily="34" charset="0"/>
              </a:rPr>
              <a:t>Satan’s ministers appear to be righteous (2 Cor. 11:13ff)</a:t>
            </a:r>
          </a:p>
          <a:p>
            <a:pPr marL="0" indent="0" algn="ctr">
              <a:buNone/>
            </a:pPr>
            <a:endParaRPr lang="en-US" sz="500" dirty="0">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latin typeface="Tahoma" panose="020B0604030504040204" pitchFamily="34" charset="0"/>
                <a:ea typeface="Tahoma" panose="020B0604030504040204" pitchFamily="34" charset="0"/>
                <a:cs typeface="Tahoma" panose="020B0604030504040204" pitchFamily="34" charset="0"/>
              </a:rPr>
              <a:t>Be like the Bereans and test what you hear with Scripture (Acts 17:11; 1 John 4:1-6; 1 Thess. 5:21-22)</a:t>
            </a:r>
          </a:p>
          <a:p>
            <a:pPr marL="0" indent="0" algn="ctr">
              <a:buNone/>
            </a:pPr>
            <a:endParaRPr lang="en-US" sz="500" dirty="0">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latin typeface="Tahoma" panose="020B0604030504040204" pitchFamily="34" charset="0"/>
                <a:ea typeface="Tahoma" panose="020B0604030504040204" pitchFamily="34" charset="0"/>
                <a:cs typeface="Tahoma" panose="020B0604030504040204" pitchFamily="34" charset="0"/>
              </a:rPr>
              <a:t>Follow Jesus pattern- We’ll compare &amp; contrast what God says with humanism (cf. Matthew 15:3-9)</a:t>
            </a:r>
          </a:p>
          <a:p>
            <a:pPr marL="0" indent="0" algn="ctr">
              <a:buNone/>
            </a:pPr>
            <a:endParaRPr lang="en-US" sz="500" dirty="0">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latin typeface="Tahoma" panose="020B0604030504040204" pitchFamily="34" charset="0"/>
                <a:ea typeface="Tahoma" panose="020B0604030504040204" pitchFamily="34" charset="0"/>
                <a:cs typeface="Tahoma" panose="020B0604030504040204" pitchFamily="34" charset="0"/>
              </a:rPr>
              <a:t>Don’t let anyone take you captive (Colossians 2:8)</a:t>
            </a:r>
          </a:p>
          <a:p>
            <a:pPr marL="0" indent="0" algn="ctr">
              <a:buNone/>
            </a:pPr>
            <a:endParaRPr lang="en-US" sz="36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p>
          <a:p>
            <a:pPr marL="0" indent="0">
              <a:buNone/>
            </a:pPr>
            <a:endParaRPr lang="en-US" sz="3600" dirty="0"/>
          </a:p>
        </p:txBody>
      </p:sp>
      <p:sp>
        <p:nvSpPr>
          <p:cNvPr id="5" name="Title 4">
            <a:extLst>
              <a:ext uri="{FF2B5EF4-FFF2-40B4-BE49-F238E27FC236}">
                <a16:creationId xmlns:a16="http://schemas.microsoft.com/office/drawing/2014/main" id="{12E26F7E-F09B-4269-AB03-CA15E93535DB}"/>
              </a:ext>
            </a:extLst>
          </p:cNvPr>
          <p:cNvSpPr>
            <a:spLocks noGrp="1"/>
          </p:cNvSpPr>
          <p:nvPr>
            <p:ph type="title"/>
          </p:nvPr>
        </p:nvSpPr>
        <p:spPr>
          <a:xfrm>
            <a:off x="0" y="1"/>
            <a:ext cx="12191999" cy="899886"/>
          </a:xfrm>
        </p:spPr>
        <p:txBody>
          <a:bodyPr/>
          <a:lstStyle/>
          <a:p>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Bible warnings against human philosophies</a:t>
            </a:r>
          </a:p>
        </p:txBody>
      </p:sp>
    </p:spTree>
    <p:extLst>
      <p:ext uri="{BB962C8B-B14F-4D97-AF65-F5344CB8AC3E}">
        <p14:creationId xmlns:p14="http://schemas.microsoft.com/office/powerpoint/2010/main" val="2140962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D1428B8-83D1-4506-9E52-27B9E97B5A38}"/>
              </a:ext>
            </a:extLst>
          </p:cNvPr>
          <p:cNvSpPr>
            <a:spLocks noGrp="1"/>
          </p:cNvSpPr>
          <p:nvPr>
            <p:ph type="subTitle" idx="1"/>
          </p:nvPr>
        </p:nvSpPr>
        <p:spPr>
          <a:xfrm>
            <a:off x="-154745" y="942535"/>
            <a:ext cx="12346745" cy="5915465"/>
          </a:xfrm>
        </p:spPr>
        <p:txBody>
          <a:bodyPr>
            <a:normAutofit/>
          </a:bodyPr>
          <a:lstStyle/>
          <a:p>
            <a:pPr algn="l"/>
            <a:r>
              <a:rPr lang="en-US" b="0" i="0" dirty="0">
                <a:solidFill>
                  <a:srgbClr val="1D2228"/>
                </a:solidFill>
                <a:effectLst/>
                <a:latin typeface="Helvetica Neue"/>
              </a:rPr>
              <a:t> </a:t>
            </a:r>
          </a:p>
          <a:p>
            <a:endParaRPr lang="en-US" dirty="0"/>
          </a:p>
        </p:txBody>
      </p:sp>
      <p:graphicFrame>
        <p:nvGraphicFramePr>
          <p:cNvPr id="4" name="Table 3">
            <a:extLst>
              <a:ext uri="{FF2B5EF4-FFF2-40B4-BE49-F238E27FC236}">
                <a16:creationId xmlns:a16="http://schemas.microsoft.com/office/drawing/2014/main" id="{B3CC24D4-9B71-44AA-AEA2-19A2703C0E2B}"/>
              </a:ext>
            </a:extLst>
          </p:cNvPr>
          <p:cNvGraphicFramePr>
            <a:graphicFrameLocks noGrp="1"/>
          </p:cNvGraphicFramePr>
          <p:nvPr>
            <p:extLst>
              <p:ext uri="{D42A27DB-BD31-4B8C-83A1-F6EECF244321}">
                <p14:modId xmlns:p14="http://schemas.microsoft.com/office/powerpoint/2010/main" val="2662170440"/>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3094870032"/>
                    </a:ext>
                  </a:extLst>
                </a:gridCol>
                <a:gridCol w="6096000">
                  <a:extLst>
                    <a:ext uri="{9D8B030D-6E8A-4147-A177-3AD203B41FA5}">
                      <a16:colId xmlns:a16="http://schemas.microsoft.com/office/drawing/2014/main" val="2354193824"/>
                    </a:ext>
                  </a:extLst>
                </a:gridCol>
              </a:tblGrid>
              <a:tr h="879176">
                <a:tc>
                  <a:txBody>
                    <a:bodyPr/>
                    <a:lstStyle/>
                    <a:p>
                      <a:pPr marL="0" marR="0" algn="ctr">
                        <a:lnSpc>
                          <a:spcPct val="107000"/>
                        </a:lnSpc>
                        <a:spcBef>
                          <a:spcPts val="0"/>
                        </a:spcBef>
                        <a:spcAft>
                          <a:spcPts val="0"/>
                        </a:spcAft>
                      </a:pPr>
                      <a:r>
                        <a:rPr lang="en-US" sz="4400" b="0" dirty="0">
                          <a:effectLst/>
                          <a:latin typeface="Tahoma" panose="020B0604030504040204" pitchFamily="34" charset="0"/>
                          <a:ea typeface="Tahoma" panose="020B0604030504040204" pitchFamily="34" charset="0"/>
                          <a:cs typeface="Tahoma" panose="020B0604030504040204" pitchFamily="34" charset="0"/>
                        </a:rPr>
                        <a:t>Humanism’s Beliefs</a:t>
                      </a:r>
                    </a:p>
                  </a:txBody>
                  <a:tcPr marL="68580" marR="68580" marT="0" marB="0"/>
                </a:tc>
                <a:tc>
                  <a:txBody>
                    <a:bodyPr/>
                    <a:lstStyle/>
                    <a:p>
                      <a:pPr marL="0" marR="0" algn="ctr">
                        <a:lnSpc>
                          <a:spcPct val="107000"/>
                        </a:lnSpc>
                        <a:spcBef>
                          <a:spcPts val="0"/>
                        </a:spcBef>
                        <a:spcAft>
                          <a:spcPts val="0"/>
                        </a:spcAft>
                      </a:pPr>
                      <a:r>
                        <a:rPr lang="en-US" sz="44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Truth of God’s Word</a:t>
                      </a:r>
                    </a:p>
                  </a:txBody>
                  <a:tcPr marL="68580" marR="68580" marT="0" marB="0"/>
                </a:tc>
                <a:extLst>
                  <a:ext uri="{0D108BD9-81ED-4DB2-BD59-A6C34878D82A}">
                    <a16:rowId xmlns:a16="http://schemas.microsoft.com/office/drawing/2014/main" val="1117948862"/>
                  </a:ext>
                </a:extLst>
              </a:tr>
              <a:tr h="1453651">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Conform-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man is molded by culture</a:t>
                      </a: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Transformed-</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by God’s perfect will</a:t>
                      </a:r>
                    </a:p>
                  </a:txBody>
                  <a:tcPr marL="68580" marR="68580" marT="0" marB="0"/>
                </a:tc>
                <a:extLst>
                  <a:ext uri="{0D108BD9-81ED-4DB2-BD59-A6C34878D82A}">
                    <a16:rowId xmlns:a16="http://schemas.microsoft.com/office/drawing/2014/main" val="1436710763"/>
                  </a:ext>
                </a:extLst>
              </a:tr>
              <a:tr h="4525173">
                <a:tc>
                  <a:txBody>
                    <a:bodyPr/>
                    <a:lstStyle/>
                    <a:p>
                      <a:pPr marL="0" marR="0" algn="ctr">
                        <a:lnSpc>
                          <a:spcPct val="107000"/>
                        </a:lnSpc>
                        <a:spcBef>
                          <a:spcPts val="0"/>
                        </a:spcBef>
                        <a:spcAft>
                          <a:spcPts val="0"/>
                        </a:spcAft>
                      </a:pPr>
                      <a:r>
                        <a:rPr lang="en-US" sz="3400" b="0" i="1" dirty="0">
                          <a:effectLst/>
                          <a:latin typeface="Tahoma" panose="020B0604030504040204" pitchFamily="34" charset="0"/>
                          <a:ea typeface="Tahoma" panose="020B0604030504040204" pitchFamily="34" charset="0"/>
                          <a:cs typeface="Tahoma" panose="020B0604030504040204" pitchFamily="34" charset="0"/>
                        </a:rPr>
                        <a:t>“Fourth: Humanism recognizes that man’s religious culture &amp; civilization…are the product of a gradual development due to his interaction with his natural environment &amp; social heritage… he is largely molded by that culture” (HM 1)</a:t>
                      </a:r>
                    </a:p>
                  </a:txBody>
                  <a:tcPr marL="68580" marR="68580" marT="0" marB="0"/>
                </a:tc>
                <a:tc>
                  <a:txBody>
                    <a:bodyPr/>
                    <a:lstStyle/>
                    <a:p>
                      <a:pPr marL="0" marR="0" algn="ctr">
                        <a:lnSpc>
                          <a:spcPct val="107000"/>
                        </a:lnSpc>
                        <a:spcBef>
                          <a:spcPts val="0"/>
                        </a:spcBef>
                        <a:spcAft>
                          <a:spcPts val="0"/>
                        </a:spcAft>
                      </a:pPr>
                      <a:endParaRPr lang="en-US" sz="34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3681026852"/>
                  </a:ext>
                </a:extLst>
              </a:tr>
            </a:tbl>
          </a:graphicData>
        </a:graphic>
      </p:graphicFrame>
    </p:spTree>
    <p:extLst>
      <p:ext uri="{BB962C8B-B14F-4D97-AF65-F5344CB8AC3E}">
        <p14:creationId xmlns:p14="http://schemas.microsoft.com/office/powerpoint/2010/main" val="36249912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D1428B8-83D1-4506-9E52-27B9E97B5A38}"/>
              </a:ext>
            </a:extLst>
          </p:cNvPr>
          <p:cNvSpPr>
            <a:spLocks noGrp="1"/>
          </p:cNvSpPr>
          <p:nvPr>
            <p:ph type="subTitle" idx="1"/>
          </p:nvPr>
        </p:nvSpPr>
        <p:spPr>
          <a:xfrm>
            <a:off x="-154745" y="942535"/>
            <a:ext cx="12346745" cy="5915465"/>
          </a:xfrm>
        </p:spPr>
        <p:txBody>
          <a:bodyPr>
            <a:normAutofit/>
          </a:bodyPr>
          <a:lstStyle/>
          <a:p>
            <a:pPr algn="l"/>
            <a:r>
              <a:rPr lang="en-US" b="0" i="0" dirty="0">
                <a:solidFill>
                  <a:srgbClr val="1D2228"/>
                </a:solidFill>
                <a:effectLst/>
                <a:latin typeface="Helvetica Neue"/>
              </a:rPr>
              <a:t> </a:t>
            </a:r>
          </a:p>
          <a:p>
            <a:endParaRPr lang="en-US" dirty="0"/>
          </a:p>
        </p:txBody>
      </p:sp>
      <p:graphicFrame>
        <p:nvGraphicFramePr>
          <p:cNvPr id="4" name="Table 3">
            <a:extLst>
              <a:ext uri="{FF2B5EF4-FFF2-40B4-BE49-F238E27FC236}">
                <a16:creationId xmlns:a16="http://schemas.microsoft.com/office/drawing/2014/main" id="{B3CC24D4-9B71-44AA-AEA2-19A2703C0E2B}"/>
              </a:ext>
            </a:extLst>
          </p:cNvPr>
          <p:cNvGraphicFramePr>
            <a:graphicFrameLocks noGrp="1"/>
          </p:cNvGraphicFramePr>
          <p:nvPr>
            <p:extLst>
              <p:ext uri="{D42A27DB-BD31-4B8C-83A1-F6EECF244321}">
                <p14:modId xmlns:p14="http://schemas.microsoft.com/office/powerpoint/2010/main" val="85051212"/>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3094870032"/>
                    </a:ext>
                  </a:extLst>
                </a:gridCol>
                <a:gridCol w="6096000">
                  <a:extLst>
                    <a:ext uri="{9D8B030D-6E8A-4147-A177-3AD203B41FA5}">
                      <a16:colId xmlns:a16="http://schemas.microsoft.com/office/drawing/2014/main" val="2354193824"/>
                    </a:ext>
                  </a:extLst>
                </a:gridCol>
              </a:tblGrid>
              <a:tr h="879176">
                <a:tc>
                  <a:txBody>
                    <a:bodyPr/>
                    <a:lstStyle/>
                    <a:p>
                      <a:pPr marL="0" marR="0" algn="ctr">
                        <a:lnSpc>
                          <a:spcPct val="107000"/>
                        </a:lnSpc>
                        <a:spcBef>
                          <a:spcPts val="0"/>
                        </a:spcBef>
                        <a:spcAft>
                          <a:spcPts val="0"/>
                        </a:spcAft>
                      </a:pPr>
                      <a:r>
                        <a:rPr lang="en-US" sz="4400" b="0" dirty="0">
                          <a:effectLst/>
                          <a:latin typeface="Tahoma" panose="020B0604030504040204" pitchFamily="34" charset="0"/>
                          <a:ea typeface="Tahoma" panose="020B0604030504040204" pitchFamily="34" charset="0"/>
                          <a:cs typeface="Tahoma" panose="020B0604030504040204" pitchFamily="34" charset="0"/>
                        </a:rPr>
                        <a:t>Humanism’s Beliefs</a:t>
                      </a:r>
                    </a:p>
                  </a:txBody>
                  <a:tcPr marL="68580" marR="68580" marT="0" marB="0"/>
                </a:tc>
                <a:tc>
                  <a:txBody>
                    <a:bodyPr/>
                    <a:lstStyle/>
                    <a:p>
                      <a:pPr marL="0" marR="0" algn="ctr">
                        <a:lnSpc>
                          <a:spcPct val="107000"/>
                        </a:lnSpc>
                        <a:spcBef>
                          <a:spcPts val="0"/>
                        </a:spcBef>
                        <a:spcAft>
                          <a:spcPts val="0"/>
                        </a:spcAft>
                      </a:pPr>
                      <a:r>
                        <a:rPr lang="en-US" sz="44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Truth of God’s Word</a:t>
                      </a:r>
                    </a:p>
                  </a:txBody>
                  <a:tcPr marL="68580" marR="68580" marT="0" marB="0"/>
                </a:tc>
                <a:extLst>
                  <a:ext uri="{0D108BD9-81ED-4DB2-BD59-A6C34878D82A}">
                    <a16:rowId xmlns:a16="http://schemas.microsoft.com/office/drawing/2014/main" val="1117948862"/>
                  </a:ext>
                </a:extLst>
              </a:tr>
              <a:tr h="1453651">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Conform-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man is molded by culture</a:t>
                      </a: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Transformed-</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by God’s perfect will</a:t>
                      </a:r>
                    </a:p>
                  </a:txBody>
                  <a:tcPr marL="68580" marR="68580" marT="0" marB="0"/>
                </a:tc>
                <a:extLst>
                  <a:ext uri="{0D108BD9-81ED-4DB2-BD59-A6C34878D82A}">
                    <a16:rowId xmlns:a16="http://schemas.microsoft.com/office/drawing/2014/main" val="1436710763"/>
                  </a:ext>
                </a:extLst>
              </a:tr>
              <a:tr h="4525173">
                <a:tc>
                  <a:txBody>
                    <a:bodyPr/>
                    <a:lstStyle/>
                    <a:p>
                      <a:pPr marL="0" marR="0" algn="ctr">
                        <a:lnSpc>
                          <a:spcPct val="107000"/>
                        </a:lnSpc>
                        <a:spcBef>
                          <a:spcPts val="0"/>
                        </a:spcBef>
                        <a:spcAft>
                          <a:spcPts val="0"/>
                        </a:spcAft>
                      </a:pPr>
                      <a:r>
                        <a:rPr lang="en-US" sz="3400" b="0" i="1" dirty="0">
                          <a:effectLst/>
                          <a:latin typeface="Tahoma" panose="020B0604030504040204" pitchFamily="34" charset="0"/>
                          <a:ea typeface="Tahoma" panose="020B0604030504040204" pitchFamily="34" charset="0"/>
                          <a:cs typeface="Tahoma" panose="020B0604030504040204" pitchFamily="34" charset="0"/>
                        </a:rPr>
                        <a:t>“Fourth: Humanism recognizes that man’s religious culture &amp; civilization…are the product of a gradual development due to his interaction with his natural environment &amp; social heritage… he is largely molded by that culture” (HM 1)</a:t>
                      </a:r>
                    </a:p>
                  </a:txBody>
                  <a:tcPr marL="68580" marR="68580" marT="0" marB="0"/>
                </a:tc>
                <a:tc>
                  <a:txBody>
                    <a:bodyPr/>
                    <a:lstStyle/>
                    <a:p>
                      <a:pPr marL="0" marR="0" algn="ctr">
                        <a:lnSpc>
                          <a:spcPct val="107000"/>
                        </a:lnSpc>
                        <a:spcBef>
                          <a:spcPts val="0"/>
                        </a:spcBef>
                        <a:spcAft>
                          <a:spcPts val="0"/>
                        </a:spcAft>
                      </a:pPr>
                      <a:r>
                        <a:rPr lang="en-US" sz="3400" b="0" dirty="0">
                          <a:effectLst/>
                          <a:latin typeface="Tahoma" panose="020B0604030504040204" pitchFamily="34" charset="0"/>
                          <a:ea typeface="Tahoma" panose="020B0604030504040204" pitchFamily="34" charset="0"/>
                          <a:cs typeface="Tahoma" panose="020B0604030504040204" pitchFamily="34" charset="0"/>
                        </a:rPr>
                        <a:t>Don’t be conformed to this world but be changed by God’s good, acceptable, &amp; perfect will which will abide forever &amp; doesn’t change with the times </a:t>
                      </a:r>
                    </a:p>
                    <a:p>
                      <a:pPr marL="0" marR="0" algn="ctr">
                        <a:lnSpc>
                          <a:spcPct val="107000"/>
                        </a:lnSpc>
                        <a:spcBef>
                          <a:spcPts val="0"/>
                        </a:spcBef>
                        <a:spcAft>
                          <a:spcPts val="0"/>
                        </a:spcAft>
                      </a:pPr>
                      <a:r>
                        <a:rPr lang="en-US" sz="3400" b="0" dirty="0">
                          <a:effectLst/>
                          <a:latin typeface="Tahoma" panose="020B0604030504040204" pitchFamily="34" charset="0"/>
                          <a:ea typeface="Tahoma" panose="020B0604030504040204" pitchFamily="34" charset="0"/>
                          <a:cs typeface="Tahoma" panose="020B0604030504040204" pitchFamily="34" charset="0"/>
                        </a:rPr>
                        <a:t>(Rom. 12:1-2; 1 Pet. 1:22-25; 2 Tim. 3:16-17; Heb. 13:8) </a:t>
                      </a:r>
                    </a:p>
                  </a:txBody>
                  <a:tcPr marL="68580" marR="68580" marT="0" marB="0"/>
                </a:tc>
                <a:extLst>
                  <a:ext uri="{0D108BD9-81ED-4DB2-BD59-A6C34878D82A}">
                    <a16:rowId xmlns:a16="http://schemas.microsoft.com/office/drawing/2014/main" val="3681026852"/>
                  </a:ext>
                </a:extLst>
              </a:tr>
            </a:tbl>
          </a:graphicData>
        </a:graphic>
      </p:graphicFrame>
    </p:spTree>
    <p:extLst>
      <p:ext uri="{BB962C8B-B14F-4D97-AF65-F5344CB8AC3E}">
        <p14:creationId xmlns:p14="http://schemas.microsoft.com/office/powerpoint/2010/main" val="7841384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D1428B8-83D1-4506-9E52-27B9E97B5A38}"/>
              </a:ext>
            </a:extLst>
          </p:cNvPr>
          <p:cNvSpPr>
            <a:spLocks noGrp="1"/>
          </p:cNvSpPr>
          <p:nvPr>
            <p:ph type="subTitle" idx="1"/>
          </p:nvPr>
        </p:nvSpPr>
        <p:spPr>
          <a:xfrm>
            <a:off x="-154745" y="942535"/>
            <a:ext cx="12346745" cy="5915465"/>
          </a:xfrm>
        </p:spPr>
        <p:txBody>
          <a:bodyPr>
            <a:normAutofit/>
          </a:bodyPr>
          <a:lstStyle/>
          <a:p>
            <a:pPr algn="l"/>
            <a:r>
              <a:rPr lang="en-US" b="0" i="0" dirty="0">
                <a:solidFill>
                  <a:srgbClr val="1D2228"/>
                </a:solidFill>
                <a:effectLst/>
                <a:latin typeface="Helvetica Neue"/>
              </a:rPr>
              <a:t> </a:t>
            </a:r>
          </a:p>
          <a:p>
            <a:endParaRPr lang="en-US" dirty="0"/>
          </a:p>
        </p:txBody>
      </p:sp>
      <p:graphicFrame>
        <p:nvGraphicFramePr>
          <p:cNvPr id="4" name="Table 3">
            <a:extLst>
              <a:ext uri="{FF2B5EF4-FFF2-40B4-BE49-F238E27FC236}">
                <a16:creationId xmlns:a16="http://schemas.microsoft.com/office/drawing/2014/main" id="{B3CC24D4-9B71-44AA-AEA2-19A2703C0E2B}"/>
              </a:ext>
            </a:extLst>
          </p:cNvPr>
          <p:cNvGraphicFramePr>
            <a:graphicFrameLocks noGrp="1"/>
          </p:cNvGraphicFramePr>
          <p:nvPr>
            <p:extLst>
              <p:ext uri="{D42A27DB-BD31-4B8C-83A1-F6EECF244321}">
                <p14:modId xmlns:p14="http://schemas.microsoft.com/office/powerpoint/2010/main" val="2744514212"/>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3094870032"/>
                    </a:ext>
                  </a:extLst>
                </a:gridCol>
                <a:gridCol w="6096000">
                  <a:extLst>
                    <a:ext uri="{9D8B030D-6E8A-4147-A177-3AD203B41FA5}">
                      <a16:colId xmlns:a16="http://schemas.microsoft.com/office/drawing/2014/main" val="2354193824"/>
                    </a:ext>
                  </a:extLst>
                </a:gridCol>
              </a:tblGrid>
              <a:tr h="721351">
                <a:tc>
                  <a:txBody>
                    <a:bodyPr/>
                    <a:lstStyle/>
                    <a:p>
                      <a:pPr marL="0" marR="0" algn="ctr">
                        <a:lnSpc>
                          <a:spcPct val="107000"/>
                        </a:lnSpc>
                        <a:spcBef>
                          <a:spcPts val="0"/>
                        </a:spcBef>
                        <a:spcAft>
                          <a:spcPts val="0"/>
                        </a:spcAft>
                      </a:pPr>
                      <a:r>
                        <a:rPr lang="en-US" sz="4400" b="0" dirty="0">
                          <a:solidFill>
                            <a:srgbClr val="FFC000"/>
                          </a:solidFill>
                          <a:effectLst/>
                          <a:latin typeface="Tahoma" panose="020B0604030504040204" pitchFamily="34" charset="0"/>
                          <a:ea typeface="Tahoma" panose="020B0604030504040204" pitchFamily="34" charset="0"/>
                          <a:cs typeface="Tahoma" panose="020B0604030504040204" pitchFamily="34" charset="0"/>
                        </a:rPr>
                        <a:t>Humanism’s Beliefs</a:t>
                      </a:r>
                    </a:p>
                  </a:txBody>
                  <a:tcPr marL="68580" marR="68580" marT="0" marB="0"/>
                </a:tc>
                <a:tc>
                  <a:txBody>
                    <a:bodyPr/>
                    <a:lstStyle/>
                    <a:p>
                      <a:pPr marL="0" marR="0" algn="ctr">
                        <a:lnSpc>
                          <a:spcPct val="107000"/>
                        </a:lnSpc>
                        <a:spcBef>
                          <a:spcPts val="0"/>
                        </a:spcBef>
                        <a:spcAft>
                          <a:spcPts val="0"/>
                        </a:spcAft>
                      </a:pPr>
                      <a:r>
                        <a:rPr lang="en-US" sz="4400" b="0">
                          <a:effectLst/>
                          <a:latin typeface="Tahoma" panose="020B0604030504040204" pitchFamily="34" charset="0"/>
                          <a:ea typeface="Tahoma" panose="020B0604030504040204" pitchFamily="34" charset="0"/>
                          <a:cs typeface="Tahoma" panose="020B0604030504040204" pitchFamily="34" charset="0"/>
                        </a:rPr>
                        <a:t>Truth of God’s Word</a:t>
                      </a:r>
                    </a:p>
                  </a:txBody>
                  <a:tcPr marL="68580" marR="68580" marT="0" marB="0"/>
                </a:tc>
                <a:extLst>
                  <a:ext uri="{0D108BD9-81ED-4DB2-BD59-A6C34878D82A}">
                    <a16:rowId xmlns:a16="http://schemas.microsoft.com/office/drawing/2014/main" val="1117948862"/>
                  </a:ext>
                </a:extLst>
              </a:tr>
              <a:tr h="2096231">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Destructive-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They say belief in God is harmful &amp; unproven</a:t>
                      </a: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436710763"/>
                  </a:ext>
                </a:extLst>
              </a:tr>
              <a:tr h="4040418">
                <a:tc>
                  <a:txBody>
                    <a:bodyPr/>
                    <a:lstStyle/>
                    <a:p>
                      <a:pPr marL="0" marR="0" algn="ctr">
                        <a:lnSpc>
                          <a:spcPct val="107000"/>
                        </a:lnSpc>
                        <a:spcBef>
                          <a:spcPts val="0"/>
                        </a:spcBef>
                        <a:spcAft>
                          <a:spcPts val="0"/>
                        </a:spcAft>
                      </a:pPr>
                      <a:endParaRPr lang="en-US" sz="3500" b="0" i="1"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2224365239"/>
                  </a:ext>
                </a:extLst>
              </a:tr>
            </a:tbl>
          </a:graphicData>
        </a:graphic>
      </p:graphicFrame>
    </p:spTree>
    <p:extLst>
      <p:ext uri="{BB962C8B-B14F-4D97-AF65-F5344CB8AC3E}">
        <p14:creationId xmlns:p14="http://schemas.microsoft.com/office/powerpoint/2010/main" val="31750863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D1428B8-83D1-4506-9E52-27B9E97B5A38}"/>
              </a:ext>
            </a:extLst>
          </p:cNvPr>
          <p:cNvSpPr>
            <a:spLocks noGrp="1"/>
          </p:cNvSpPr>
          <p:nvPr>
            <p:ph type="subTitle" idx="1"/>
          </p:nvPr>
        </p:nvSpPr>
        <p:spPr>
          <a:xfrm>
            <a:off x="-154745" y="942535"/>
            <a:ext cx="12346745" cy="5915465"/>
          </a:xfrm>
        </p:spPr>
        <p:txBody>
          <a:bodyPr>
            <a:normAutofit/>
          </a:bodyPr>
          <a:lstStyle/>
          <a:p>
            <a:pPr algn="l"/>
            <a:r>
              <a:rPr lang="en-US" b="0" i="0" dirty="0">
                <a:solidFill>
                  <a:srgbClr val="1D2228"/>
                </a:solidFill>
                <a:effectLst/>
                <a:latin typeface="Helvetica Neue"/>
              </a:rPr>
              <a:t> </a:t>
            </a:r>
          </a:p>
          <a:p>
            <a:endParaRPr lang="en-US" dirty="0"/>
          </a:p>
        </p:txBody>
      </p:sp>
      <p:graphicFrame>
        <p:nvGraphicFramePr>
          <p:cNvPr id="4" name="Table 3">
            <a:extLst>
              <a:ext uri="{FF2B5EF4-FFF2-40B4-BE49-F238E27FC236}">
                <a16:creationId xmlns:a16="http://schemas.microsoft.com/office/drawing/2014/main" id="{B3CC24D4-9B71-44AA-AEA2-19A2703C0E2B}"/>
              </a:ext>
            </a:extLst>
          </p:cNvPr>
          <p:cNvGraphicFramePr>
            <a:graphicFrameLocks noGrp="1"/>
          </p:cNvGraphicFramePr>
          <p:nvPr>
            <p:extLst>
              <p:ext uri="{D42A27DB-BD31-4B8C-83A1-F6EECF244321}">
                <p14:modId xmlns:p14="http://schemas.microsoft.com/office/powerpoint/2010/main" val="3262545970"/>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3094870032"/>
                    </a:ext>
                  </a:extLst>
                </a:gridCol>
                <a:gridCol w="6096000">
                  <a:extLst>
                    <a:ext uri="{9D8B030D-6E8A-4147-A177-3AD203B41FA5}">
                      <a16:colId xmlns:a16="http://schemas.microsoft.com/office/drawing/2014/main" val="2354193824"/>
                    </a:ext>
                  </a:extLst>
                </a:gridCol>
              </a:tblGrid>
              <a:tr h="721351">
                <a:tc>
                  <a:txBody>
                    <a:bodyPr/>
                    <a:lstStyle/>
                    <a:p>
                      <a:pPr marL="0" marR="0" algn="ctr">
                        <a:lnSpc>
                          <a:spcPct val="107000"/>
                        </a:lnSpc>
                        <a:spcBef>
                          <a:spcPts val="0"/>
                        </a:spcBef>
                        <a:spcAft>
                          <a:spcPts val="0"/>
                        </a:spcAft>
                      </a:pPr>
                      <a:r>
                        <a:rPr lang="en-US" sz="4400" b="0" dirty="0">
                          <a:solidFill>
                            <a:srgbClr val="FFC000"/>
                          </a:solidFill>
                          <a:effectLst/>
                          <a:latin typeface="Tahoma" panose="020B0604030504040204" pitchFamily="34" charset="0"/>
                          <a:ea typeface="Tahoma" panose="020B0604030504040204" pitchFamily="34" charset="0"/>
                          <a:cs typeface="Tahoma" panose="020B0604030504040204" pitchFamily="34" charset="0"/>
                        </a:rPr>
                        <a:t>Humanism’s Beliefs</a:t>
                      </a:r>
                    </a:p>
                  </a:txBody>
                  <a:tcPr marL="68580" marR="68580" marT="0" marB="0"/>
                </a:tc>
                <a:tc>
                  <a:txBody>
                    <a:bodyPr/>
                    <a:lstStyle/>
                    <a:p>
                      <a:pPr marL="0" marR="0" algn="ctr">
                        <a:lnSpc>
                          <a:spcPct val="107000"/>
                        </a:lnSpc>
                        <a:spcBef>
                          <a:spcPts val="0"/>
                        </a:spcBef>
                        <a:spcAft>
                          <a:spcPts val="0"/>
                        </a:spcAft>
                      </a:pPr>
                      <a:r>
                        <a:rPr lang="en-US" sz="4400" b="0">
                          <a:effectLst/>
                          <a:latin typeface="Tahoma" panose="020B0604030504040204" pitchFamily="34" charset="0"/>
                          <a:ea typeface="Tahoma" panose="020B0604030504040204" pitchFamily="34" charset="0"/>
                          <a:cs typeface="Tahoma" panose="020B0604030504040204" pitchFamily="34" charset="0"/>
                        </a:rPr>
                        <a:t>Truth of God’s Word</a:t>
                      </a:r>
                    </a:p>
                  </a:txBody>
                  <a:tcPr marL="68580" marR="68580" marT="0" marB="0"/>
                </a:tc>
                <a:extLst>
                  <a:ext uri="{0D108BD9-81ED-4DB2-BD59-A6C34878D82A}">
                    <a16:rowId xmlns:a16="http://schemas.microsoft.com/office/drawing/2014/main" val="1117948862"/>
                  </a:ext>
                </a:extLst>
              </a:tr>
              <a:tr h="2096231">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Destructive-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They say belief in God is harmful &amp; unproven</a:t>
                      </a: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436710763"/>
                  </a:ext>
                </a:extLst>
              </a:tr>
              <a:tr h="4040418">
                <a:tc>
                  <a:txBody>
                    <a:bodyPr/>
                    <a:lstStyle/>
                    <a:p>
                      <a:pPr marL="0" marR="0" algn="ctr">
                        <a:lnSpc>
                          <a:spcPct val="107000"/>
                        </a:lnSpc>
                        <a:spcBef>
                          <a:spcPts val="0"/>
                        </a:spcBef>
                        <a:spcAft>
                          <a:spcPts val="0"/>
                        </a:spcAft>
                      </a:pPr>
                      <a:r>
                        <a:rPr lang="en-US" sz="3500" b="0" i="1"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“Second: Promises of immortal salvation or fear of eternal damnation are both illusory &amp; harmful…. </a:t>
                      </a:r>
                    </a:p>
                    <a:p>
                      <a:pPr marL="0" marR="0" algn="ctr">
                        <a:lnSpc>
                          <a:spcPct val="107000"/>
                        </a:lnSpc>
                        <a:spcBef>
                          <a:spcPts val="0"/>
                        </a:spcBef>
                        <a:spcAft>
                          <a:spcPts val="0"/>
                        </a:spcAft>
                      </a:pPr>
                      <a:r>
                        <a:rPr lang="en-US" sz="3500" b="0" i="1"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Modern science discredits such historic concepts” </a:t>
                      </a:r>
                    </a:p>
                    <a:p>
                      <a:pPr marL="0" marR="0" algn="ctr">
                        <a:lnSpc>
                          <a:spcPct val="107000"/>
                        </a:lnSpc>
                        <a:spcBef>
                          <a:spcPts val="0"/>
                        </a:spcBef>
                        <a:spcAft>
                          <a:spcPts val="0"/>
                        </a:spcAft>
                      </a:pPr>
                      <a:r>
                        <a:rPr lang="en-US" sz="3500" b="0" i="1"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(HM, II)</a:t>
                      </a:r>
                      <a:endParaRPr lang="en-US" sz="3500" b="0" i="1"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2224365239"/>
                  </a:ext>
                </a:extLst>
              </a:tr>
            </a:tbl>
          </a:graphicData>
        </a:graphic>
      </p:graphicFrame>
    </p:spTree>
    <p:extLst>
      <p:ext uri="{BB962C8B-B14F-4D97-AF65-F5344CB8AC3E}">
        <p14:creationId xmlns:p14="http://schemas.microsoft.com/office/powerpoint/2010/main" val="18054463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D1428B8-83D1-4506-9E52-27B9E97B5A38}"/>
              </a:ext>
            </a:extLst>
          </p:cNvPr>
          <p:cNvSpPr>
            <a:spLocks noGrp="1"/>
          </p:cNvSpPr>
          <p:nvPr>
            <p:ph type="subTitle" idx="1"/>
          </p:nvPr>
        </p:nvSpPr>
        <p:spPr>
          <a:xfrm>
            <a:off x="-154745" y="942535"/>
            <a:ext cx="12346745" cy="5915465"/>
          </a:xfrm>
        </p:spPr>
        <p:txBody>
          <a:bodyPr>
            <a:normAutofit/>
          </a:bodyPr>
          <a:lstStyle/>
          <a:p>
            <a:pPr algn="l"/>
            <a:r>
              <a:rPr lang="en-US" b="0" i="0" dirty="0">
                <a:solidFill>
                  <a:srgbClr val="1D2228"/>
                </a:solidFill>
                <a:effectLst/>
                <a:latin typeface="Helvetica Neue"/>
              </a:rPr>
              <a:t> </a:t>
            </a:r>
          </a:p>
          <a:p>
            <a:endParaRPr lang="en-US" dirty="0"/>
          </a:p>
        </p:txBody>
      </p:sp>
      <p:graphicFrame>
        <p:nvGraphicFramePr>
          <p:cNvPr id="4" name="Table 3">
            <a:extLst>
              <a:ext uri="{FF2B5EF4-FFF2-40B4-BE49-F238E27FC236}">
                <a16:creationId xmlns:a16="http://schemas.microsoft.com/office/drawing/2014/main" id="{B3CC24D4-9B71-44AA-AEA2-19A2703C0E2B}"/>
              </a:ext>
            </a:extLst>
          </p:cNvPr>
          <p:cNvGraphicFramePr>
            <a:graphicFrameLocks noGrp="1"/>
          </p:cNvGraphicFramePr>
          <p:nvPr>
            <p:extLst>
              <p:ext uri="{D42A27DB-BD31-4B8C-83A1-F6EECF244321}">
                <p14:modId xmlns:p14="http://schemas.microsoft.com/office/powerpoint/2010/main" val="3605826359"/>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3094870032"/>
                    </a:ext>
                  </a:extLst>
                </a:gridCol>
                <a:gridCol w="6096000">
                  <a:extLst>
                    <a:ext uri="{9D8B030D-6E8A-4147-A177-3AD203B41FA5}">
                      <a16:colId xmlns:a16="http://schemas.microsoft.com/office/drawing/2014/main" val="2354193824"/>
                    </a:ext>
                  </a:extLst>
                </a:gridCol>
              </a:tblGrid>
              <a:tr h="721351">
                <a:tc>
                  <a:txBody>
                    <a:bodyPr/>
                    <a:lstStyle/>
                    <a:p>
                      <a:pPr marL="0" marR="0" algn="ctr">
                        <a:lnSpc>
                          <a:spcPct val="107000"/>
                        </a:lnSpc>
                        <a:spcBef>
                          <a:spcPts val="0"/>
                        </a:spcBef>
                        <a:spcAft>
                          <a:spcPts val="0"/>
                        </a:spcAft>
                      </a:pPr>
                      <a:r>
                        <a:rPr lang="en-US" sz="4400" b="0" dirty="0">
                          <a:effectLst/>
                          <a:latin typeface="Tahoma" panose="020B0604030504040204" pitchFamily="34" charset="0"/>
                          <a:ea typeface="Tahoma" panose="020B0604030504040204" pitchFamily="34" charset="0"/>
                          <a:cs typeface="Tahoma" panose="020B0604030504040204" pitchFamily="34" charset="0"/>
                        </a:rPr>
                        <a:t>Humanism’s Beliefs</a:t>
                      </a:r>
                    </a:p>
                  </a:txBody>
                  <a:tcPr marL="68580" marR="68580" marT="0" marB="0"/>
                </a:tc>
                <a:tc>
                  <a:txBody>
                    <a:bodyPr/>
                    <a:lstStyle/>
                    <a:p>
                      <a:pPr marL="0" marR="0" algn="ctr">
                        <a:lnSpc>
                          <a:spcPct val="107000"/>
                        </a:lnSpc>
                        <a:spcBef>
                          <a:spcPts val="0"/>
                        </a:spcBef>
                        <a:spcAft>
                          <a:spcPts val="0"/>
                        </a:spcAft>
                      </a:pPr>
                      <a:r>
                        <a:rPr lang="en-US" sz="44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Truth of God’s Word</a:t>
                      </a:r>
                    </a:p>
                  </a:txBody>
                  <a:tcPr marL="68580" marR="68580" marT="0" marB="0"/>
                </a:tc>
                <a:extLst>
                  <a:ext uri="{0D108BD9-81ED-4DB2-BD59-A6C34878D82A}">
                    <a16:rowId xmlns:a16="http://schemas.microsoft.com/office/drawing/2014/main" val="1117948862"/>
                  </a:ext>
                </a:extLst>
              </a:tr>
              <a:tr h="2096231">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Destructive-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They say belief in God is harmful &amp; unproven</a:t>
                      </a:r>
                    </a:p>
                  </a:txBody>
                  <a:tcPr marL="68580" marR="68580" marT="0" marB="0"/>
                </a:tc>
                <a:tc>
                  <a:txBody>
                    <a:bodyPr/>
                    <a:lstStyle/>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Those who don’t obey will be punished while the saved will be rewarded</a:t>
                      </a:r>
                    </a:p>
                  </a:txBody>
                  <a:tcPr marL="68580" marR="68580" marT="0" marB="0"/>
                </a:tc>
                <a:extLst>
                  <a:ext uri="{0D108BD9-81ED-4DB2-BD59-A6C34878D82A}">
                    <a16:rowId xmlns:a16="http://schemas.microsoft.com/office/drawing/2014/main" val="1436710763"/>
                  </a:ext>
                </a:extLst>
              </a:tr>
              <a:tr h="4040418">
                <a:tc>
                  <a:txBody>
                    <a:bodyPr/>
                    <a:lstStyle/>
                    <a:p>
                      <a:pPr marL="0" marR="0" algn="ctr">
                        <a:lnSpc>
                          <a:spcPct val="107000"/>
                        </a:lnSpc>
                        <a:spcBef>
                          <a:spcPts val="0"/>
                        </a:spcBef>
                        <a:spcAft>
                          <a:spcPts val="0"/>
                        </a:spcAft>
                      </a:pPr>
                      <a:r>
                        <a:rPr lang="en-US" sz="3500" b="0" i="1"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“Second: Promises of immortal salvation or fear of eternal damnation are both illusory &amp; harmful…. </a:t>
                      </a:r>
                    </a:p>
                    <a:p>
                      <a:pPr marL="0" marR="0" algn="ctr">
                        <a:lnSpc>
                          <a:spcPct val="107000"/>
                        </a:lnSpc>
                        <a:spcBef>
                          <a:spcPts val="0"/>
                        </a:spcBef>
                        <a:spcAft>
                          <a:spcPts val="0"/>
                        </a:spcAft>
                      </a:pPr>
                      <a:r>
                        <a:rPr lang="en-US" sz="3500" b="0" i="1"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Modern science discredits such historic concepts” </a:t>
                      </a:r>
                    </a:p>
                    <a:p>
                      <a:pPr marL="0" marR="0" algn="ctr">
                        <a:lnSpc>
                          <a:spcPct val="107000"/>
                        </a:lnSpc>
                        <a:spcBef>
                          <a:spcPts val="0"/>
                        </a:spcBef>
                        <a:spcAft>
                          <a:spcPts val="0"/>
                        </a:spcAft>
                      </a:pPr>
                      <a:r>
                        <a:rPr lang="en-US" sz="3500" b="0" i="1"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(HM, II)</a:t>
                      </a:r>
                      <a:endParaRPr lang="en-US" sz="3500" b="0" i="1"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2224365239"/>
                  </a:ext>
                </a:extLst>
              </a:tr>
            </a:tbl>
          </a:graphicData>
        </a:graphic>
      </p:graphicFrame>
    </p:spTree>
    <p:extLst>
      <p:ext uri="{BB962C8B-B14F-4D97-AF65-F5344CB8AC3E}">
        <p14:creationId xmlns:p14="http://schemas.microsoft.com/office/powerpoint/2010/main" val="31572494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D1428B8-83D1-4506-9E52-27B9E97B5A38}"/>
              </a:ext>
            </a:extLst>
          </p:cNvPr>
          <p:cNvSpPr>
            <a:spLocks noGrp="1"/>
          </p:cNvSpPr>
          <p:nvPr>
            <p:ph type="subTitle" idx="1"/>
          </p:nvPr>
        </p:nvSpPr>
        <p:spPr>
          <a:xfrm>
            <a:off x="-154745" y="942535"/>
            <a:ext cx="12346745" cy="5915465"/>
          </a:xfrm>
        </p:spPr>
        <p:txBody>
          <a:bodyPr>
            <a:normAutofit/>
          </a:bodyPr>
          <a:lstStyle/>
          <a:p>
            <a:pPr algn="l"/>
            <a:r>
              <a:rPr lang="en-US" b="0" i="0" dirty="0">
                <a:solidFill>
                  <a:srgbClr val="1D2228"/>
                </a:solidFill>
                <a:effectLst/>
                <a:latin typeface="Helvetica Neue"/>
              </a:rPr>
              <a:t> </a:t>
            </a:r>
          </a:p>
          <a:p>
            <a:endParaRPr lang="en-US" dirty="0"/>
          </a:p>
        </p:txBody>
      </p:sp>
      <p:graphicFrame>
        <p:nvGraphicFramePr>
          <p:cNvPr id="4" name="Table 3">
            <a:extLst>
              <a:ext uri="{FF2B5EF4-FFF2-40B4-BE49-F238E27FC236}">
                <a16:creationId xmlns:a16="http://schemas.microsoft.com/office/drawing/2014/main" id="{B3CC24D4-9B71-44AA-AEA2-19A2703C0E2B}"/>
              </a:ext>
            </a:extLst>
          </p:cNvPr>
          <p:cNvGraphicFramePr>
            <a:graphicFrameLocks noGrp="1"/>
          </p:cNvGraphicFramePr>
          <p:nvPr>
            <p:extLst>
              <p:ext uri="{D42A27DB-BD31-4B8C-83A1-F6EECF244321}">
                <p14:modId xmlns:p14="http://schemas.microsoft.com/office/powerpoint/2010/main" val="1827516993"/>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3094870032"/>
                    </a:ext>
                  </a:extLst>
                </a:gridCol>
                <a:gridCol w="6096000">
                  <a:extLst>
                    <a:ext uri="{9D8B030D-6E8A-4147-A177-3AD203B41FA5}">
                      <a16:colId xmlns:a16="http://schemas.microsoft.com/office/drawing/2014/main" val="2354193824"/>
                    </a:ext>
                  </a:extLst>
                </a:gridCol>
              </a:tblGrid>
              <a:tr h="721351">
                <a:tc>
                  <a:txBody>
                    <a:bodyPr/>
                    <a:lstStyle/>
                    <a:p>
                      <a:pPr marL="0" marR="0" algn="ctr">
                        <a:lnSpc>
                          <a:spcPct val="107000"/>
                        </a:lnSpc>
                        <a:spcBef>
                          <a:spcPts val="0"/>
                        </a:spcBef>
                        <a:spcAft>
                          <a:spcPts val="0"/>
                        </a:spcAft>
                      </a:pPr>
                      <a:r>
                        <a:rPr lang="en-US" sz="4400" b="0" dirty="0">
                          <a:effectLst/>
                          <a:latin typeface="Tahoma" panose="020B0604030504040204" pitchFamily="34" charset="0"/>
                          <a:ea typeface="Tahoma" panose="020B0604030504040204" pitchFamily="34" charset="0"/>
                          <a:cs typeface="Tahoma" panose="020B0604030504040204" pitchFamily="34" charset="0"/>
                        </a:rPr>
                        <a:t>Humanism’s Beliefs</a:t>
                      </a:r>
                    </a:p>
                  </a:txBody>
                  <a:tcPr marL="68580" marR="68580" marT="0" marB="0"/>
                </a:tc>
                <a:tc>
                  <a:txBody>
                    <a:bodyPr/>
                    <a:lstStyle/>
                    <a:p>
                      <a:pPr marL="0" marR="0" algn="ctr">
                        <a:lnSpc>
                          <a:spcPct val="107000"/>
                        </a:lnSpc>
                        <a:spcBef>
                          <a:spcPts val="0"/>
                        </a:spcBef>
                        <a:spcAft>
                          <a:spcPts val="0"/>
                        </a:spcAft>
                      </a:pPr>
                      <a:r>
                        <a:rPr lang="en-US" sz="44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Truth of God’s Word</a:t>
                      </a:r>
                    </a:p>
                  </a:txBody>
                  <a:tcPr marL="68580" marR="68580" marT="0" marB="0"/>
                </a:tc>
                <a:extLst>
                  <a:ext uri="{0D108BD9-81ED-4DB2-BD59-A6C34878D82A}">
                    <a16:rowId xmlns:a16="http://schemas.microsoft.com/office/drawing/2014/main" val="1117948862"/>
                  </a:ext>
                </a:extLst>
              </a:tr>
              <a:tr h="2096231">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Destructive-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They say belief in God is harmful &amp; unproven</a:t>
                      </a:r>
                    </a:p>
                  </a:txBody>
                  <a:tcPr marL="68580" marR="68580" marT="0" marB="0"/>
                </a:tc>
                <a:tc>
                  <a:txBody>
                    <a:bodyPr/>
                    <a:lstStyle/>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Those who don’t obey will be punished while the saved will be rewarded</a:t>
                      </a:r>
                    </a:p>
                  </a:txBody>
                  <a:tcPr marL="68580" marR="68580" marT="0" marB="0"/>
                </a:tc>
                <a:extLst>
                  <a:ext uri="{0D108BD9-81ED-4DB2-BD59-A6C34878D82A}">
                    <a16:rowId xmlns:a16="http://schemas.microsoft.com/office/drawing/2014/main" val="1436710763"/>
                  </a:ext>
                </a:extLst>
              </a:tr>
              <a:tr h="4040418">
                <a:tc>
                  <a:txBody>
                    <a:bodyPr/>
                    <a:lstStyle/>
                    <a:p>
                      <a:pPr marL="0" marR="0" algn="ctr">
                        <a:lnSpc>
                          <a:spcPct val="107000"/>
                        </a:lnSpc>
                        <a:spcBef>
                          <a:spcPts val="0"/>
                        </a:spcBef>
                        <a:spcAft>
                          <a:spcPts val="0"/>
                        </a:spcAft>
                      </a:pPr>
                      <a:r>
                        <a:rPr lang="en-US" sz="3500" b="0" i="1"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“Second: Promises of immortal salvation or fear of eternal damnation are both illusory &amp; harmful…. </a:t>
                      </a:r>
                    </a:p>
                    <a:p>
                      <a:pPr marL="0" marR="0" algn="ctr">
                        <a:lnSpc>
                          <a:spcPct val="107000"/>
                        </a:lnSpc>
                        <a:spcBef>
                          <a:spcPts val="0"/>
                        </a:spcBef>
                        <a:spcAft>
                          <a:spcPts val="0"/>
                        </a:spcAft>
                      </a:pPr>
                      <a:r>
                        <a:rPr lang="en-US" sz="3500" b="0" i="1"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Modern science discredits such historic concepts” </a:t>
                      </a:r>
                    </a:p>
                    <a:p>
                      <a:pPr marL="0" marR="0" algn="ctr">
                        <a:lnSpc>
                          <a:spcPct val="107000"/>
                        </a:lnSpc>
                        <a:spcBef>
                          <a:spcPts val="0"/>
                        </a:spcBef>
                        <a:spcAft>
                          <a:spcPts val="0"/>
                        </a:spcAft>
                      </a:pPr>
                      <a:r>
                        <a:rPr lang="en-US" sz="3500" b="0" i="1"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(HM, II)</a:t>
                      </a:r>
                      <a:endParaRPr lang="en-US" sz="3500" b="0" i="1"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Miracles confirm that Jesus Christ is God’s Son &amp; His resurrection is proof that there will be a Judgment Day </a:t>
                      </a:r>
                    </a:p>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(Mk. 16:20; Jn. 20:30-31; </a:t>
                      </a:r>
                    </a:p>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Ax 17:30-31; 2 Th. 1:7-10)</a:t>
                      </a:r>
                    </a:p>
                  </a:txBody>
                  <a:tcPr marL="68580" marR="68580" marT="0" marB="0"/>
                </a:tc>
                <a:extLst>
                  <a:ext uri="{0D108BD9-81ED-4DB2-BD59-A6C34878D82A}">
                    <a16:rowId xmlns:a16="http://schemas.microsoft.com/office/drawing/2014/main" val="2224365239"/>
                  </a:ext>
                </a:extLst>
              </a:tr>
            </a:tbl>
          </a:graphicData>
        </a:graphic>
      </p:graphicFrame>
    </p:spTree>
    <p:extLst>
      <p:ext uri="{BB962C8B-B14F-4D97-AF65-F5344CB8AC3E}">
        <p14:creationId xmlns:p14="http://schemas.microsoft.com/office/powerpoint/2010/main" val="39503600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D9510-F553-48FF-BAE2-D645E59DB2F4}"/>
              </a:ext>
            </a:extLst>
          </p:cNvPr>
          <p:cNvSpPr>
            <a:spLocks noGrp="1"/>
          </p:cNvSpPr>
          <p:nvPr>
            <p:ph type="title"/>
          </p:nvPr>
        </p:nvSpPr>
        <p:spPr>
          <a:xfrm>
            <a:off x="0" y="1"/>
            <a:ext cx="12191999" cy="1066800"/>
          </a:xfrm>
        </p:spPr>
        <p:txBody>
          <a:bodyPr/>
          <a:lstStyle/>
          <a:p>
            <a:r>
              <a:rPr lang="en-US" dirty="0">
                <a:solidFill>
                  <a:srgbClr val="FFFF00"/>
                </a:solidFill>
              </a:rPr>
              <a:t>conclusion</a:t>
            </a:r>
          </a:p>
        </p:txBody>
      </p:sp>
      <p:sp>
        <p:nvSpPr>
          <p:cNvPr id="3" name="Content Placeholder 2">
            <a:extLst>
              <a:ext uri="{FF2B5EF4-FFF2-40B4-BE49-F238E27FC236}">
                <a16:creationId xmlns:a16="http://schemas.microsoft.com/office/drawing/2014/main" id="{AA10254B-5C43-427E-855B-8BC9395CD14B}"/>
              </a:ext>
            </a:extLst>
          </p:cNvPr>
          <p:cNvSpPr>
            <a:spLocks noGrp="1"/>
          </p:cNvSpPr>
          <p:nvPr>
            <p:ph idx="1"/>
          </p:nvPr>
        </p:nvSpPr>
        <p:spPr>
          <a:xfrm>
            <a:off x="0" y="914400"/>
            <a:ext cx="12191999" cy="5943599"/>
          </a:xfrm>
        </p:spPr>
        <p:txBody>
          <a:bodyPr>
            <a:normAutofit fontScale="92500"/>
          </a:bodyPr>
          <a:lstStyle/>
          <a:p>
            <a:pPr marL="0" indent="0" algn="ctr">
              <a:buNone/>
            </a:pPr>
            <a:r>
              <a:rPr lang="en-US" sz="3600" dirty="0">
                <a:latin typeface="Tahoma" panose="020B0604030504040204" pitchFamily="34" charset="0"/>
                <a:ea typeface="Tahoma" panose="020B0604030504040204" pitchFamily="34" charset="0"/>
                <a:cs typeface="Tahoma" panose="020B0604030504040204" pitchFamily="34" charset="0"/>
              </a:rPr>
              <a:t>Woe to those who call evil good and good evil (Isa. 5:20)!</a:t>
            </a:r>
          </a:p>
          <a:p>
            <a:pPr marL="0" indent="0" algn="ctr">
              <a:buNone/>
            </a:pPr>
            <a:endParaRPr lang="en-US" sz="800" dirty="0">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latin typeface="Tahoma" panose="020B0604030504040204" pitchFamily="34" charset="0"/>
                <a:ea typeface="Tahoma" panose="020B0604030504040204" pitchFamily="34" charset="0"/>
                <a:cs typeface="Tahoma" panose="020B0604030504040204" pitchFamily="34" charset="0"/>
              </a:rPr>
              <a:t>God has made foolish the wisdom of the world (1 Cor. 1:18-24). </a:t>
            </a:r>
          </a:p>
          <a:p>
            <a:pPr marL="0" indent="0" algn="ctr">
              <a:buNone/>
            </a:pPr>
            <a:endParaRPr lang="en-US" sz="800" dirty="0">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latin typeface="Tahoma" panose="020B0604030504040204" pitchFamily="34" charset="0"/>
                <a:ea typeface="Tahoma" panose="020B0604030504040204" pitchFamily="34" charset="0"/>
                <a:cs typeface="Tahoma" panose="020B0604030504040204" pitchFamily="34" charset="0"/>
              </a:rPr>
              <a:t>God loves you, Jesus died for you, &amp; the Holy Spirit revealed His will that you can read, understand, obey &amp; will be accountable.</a:t>
            </a:r>
          </a:p>
          <a:p>
            <a:pPr marL="0" indent="0" algn="ctr">
              <a:buNone/>
            </a:pPr>
            <a:endParaRPr lang="en-US" sz="900" dirty="0">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latin typeface="Tahoma" panose="020B0604030504040204" pitchFamily="34" charset="0"/>
                <a:ea typeface="Tahoma" panose="020B0604030504040204" pitchFamily="34" charset="0"/>
                <a:cs typeface="Tahoma" panose="020B0604030504040204" pitchFamily="34" charset="0"/>
              </a:rPr>
              <a:t>Examine the Scriptures for yourself which God wants you to do.</a:t>
            </a:r>
          </a:p>
          <a:p>
            <a:pPr marL="0" indent="0" algn="ctr">
              <a:buNone/>
            </a:pPr>
            <a:endParaRPr lang="en-US" sz="900" dirty="0">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latin typeface="Tahoma" panose="020B0604030504040204" pitchFamily="34" charset="0"/>
                <a:ea typeface="Tahoma" panose="020B0604030504040204" pitchFamily="34" charset="0"/>
                <a:cs typeface="Tahoma" panose="020B0604030504040204" pitchFamily="34" charset="0"/>
              </a:rPr>
              <a:t>Who will you believe &amp; obey for your salvation? God or man? (Rom. 6:16-18; Heb. 5:8-9; Acts 22:16) </a:t>
            </a:r>
          </a:p>
        </p:txBody>
      </p:sp>
    </p:spTree>
    <p:extLst>
      <p:ext uri="{BB962C8B-B14F-4D97-AF65-F5344CB8AC3E}">
        <p14:creationId xmlns:p14="http://schemas.microsoft.com/office/powerpoint/2010/main" val="3237773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9236B43-5868-4993-B51E-DF861D48C59B}"/>
              </a:ext>
            </a:extLst>
          </p:cNvPr>
          <p:cNvSpPr>
            <a:spLocks noGrp="1"/>
          </p:cNvSpPr>
          <p:nvPr>
            <p:ph idx="1"/>
          </p:nvPr>
        </p:nvSpPr>
        <p:spPr>
          <a:xfrm>
            <a:off x="0" y="899886"/>
            <a:ext cx="12191999" cy="5958113"/>
          </a:xfrm>
        </p:spPr>
        <p:txBody>
          <a:bodyPr>
            <a:normAutofit/>
          </a:bodyPr>
          <a:lstStyle/>
          <a:p>
            <a:pPr marL="0" indent="0" algn="ctr">
              <a:buNone/>
            </a:pPr>
            <a:r>
              <a:rPr lang="en-US" sz="3600" dirty="0">
                <a:latin typeface="Tahoma" panose="020B0604030504040204" pitchFamily="34" charset="0"/>
                <a:ea typeface="Tahoma" panose="020B0604030504040204" pitchFamily="34" charset="0"/>
                <a:cs typeface="Tahoma" panose="020B0604030504040204" pitchFamily="34" charset="0"/>
              </a:rPr>
              <a:t>Humanist Manifesto I (1933)- John Dewey &amp; 33 others</a:t>
            </a:r>
          </a:p>
          <a:p>
            <a:pPr marL="0" indent="0" algn="ctr">
              <a:buNone/>
            </a:pPr>
            <a:endParaRPr lang="en-US" sz="1000" dirty="0">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latin typeface="Tahoma" panose="020B0604030504040204" pitchFamily="34" charset="0"/>
                <a:ea typeface="Tahoma" panose="020B0604030504040204" pitchFamily="34" charset="0"/>
                <a:cs typeface="Tahoma" panose="020B0604030504040204" pitchFamily="34" charset="0"/>
              </a:rPr>
              <a:t>Humanist Manifesto II (1973)- Paul Kurtz &amp; many others</a:t>
            </a:r>
          </a:p>
          <a:p>
            <a:pPr marL="0" indent="0" algn="ctr">
              <a:buNone/>
            </a:pPr>
            <a:endParaRPr lang="en-US" sz="1000" dirty="0">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latin typeface="Tahoma" panose="020B0604030504040204" pitchFamily="34" charset="0"/>
                <a:ea typeface="Tahoma" panose="020B0604030504040204" pitchFamily="34" charset="0"/>
                <a:cs typeface="Tahoma" panose="020B0604030504040204" pitchFamily="34" charset="0"/>
              </a:rPr>
              <a:t>Humanist Manifesto III (2003)- Richard Dawkins signer</a:t>
            </a:r>
          </a:p>
          <a:p>
            <a:pPr marL="0" indent="0" algn="ctr">
              <a:buNone/>
            </a:pPr>
            <a:endParaRPr lang="en-US" sz="1000" dirty="0">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latin typeface="Tahoma" panose="020B0604030504040204" pitchFamily="34" charset="0"/>
                <a:ea typeface="Tahoma" panose="020B0604030504040204" pitchFamily="34" charset="0"/>
                <a:cs typeface="Tahoma" panose="020B0604030504040204" pitchFamily="34" charset="0"/>
              </a:rPr>
              <a:t>The Humanist Magazine</a:t>
            </a:r>
          </a:p>
          <a:p>
            <a:pPr marL="0" indent="0" algn="ctr">
              <a:buNone/>
            </a:pPr>
            <a:endParaRPr lang="en-US" sz="1000" dirty="0">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latin typeface="Tahoma" panose="020B0604030504040204" pitchFamily="34" charset="0"/>
                <a:ea typeface="Tahoma" panose="020B0604030504040204" pitchFamily="34" charset="0"/>
                <a:cs typeface="Tahoma" panose="020B0604030504040204" pitchFamily="34" charset="0"/>
              </a:rPr>
              <a:t>http://americanhumanist.org</a:t>
            </a:r>
          </a:p>
          <a:p>
            <a:pPr marL="0" indent="0">
              <a:buNone/>
            </a:pPr>
            <a:endParaRPr lang="en-US" sz="3600" dirty="0"/>
          </a:p>
          <a:p>
            <a:pPr marL="0" indent="0">
              <a:buNone/>
            </a:pPr>
            <a:endParaRPr lang="en-US" sz="3600" dirty="0"/>
          </a:p>
        </p:txBody>
      </p:sp>
      <p:sp>
        <p:nvSpPr>
          <p:cNvPr id="5" name="Title 4">
            <a:extLst>
              <a:ext uri="{FF2B5EF4-FFF2-40B4-BE49-F238E27FC236}">
                <a16:creationId xmlns:a16="http://schemas.microsoft.com/office/drawing/2014/main" id="{12E26F7E-F09B-4269-AB03-CA15E93535DB}"/>
              </a:ext>
            </a:extLst>
          </p:cNvPr>
          <p:cNvSpPr>
            <a:spLocks noGrp="1"/>
          </p:cNvSpPr>
          <p:nvPr>
            <p:ph type="title"/>
          </p:nvPr>
        </p:nvSpPr>
        <p:spPr>
          <a:xfrm>
            <a:off x="0" y="1"/>
            <a:ext cx="12191999" cy="899886"/>
          </a:xfrm>
        </p:spPr>
        <p:txBody>
          <a:bodyPr>
            <a:normAutofit/>
          </a:bodyPr>
          <a:lstStyle/>
          <a:p>
            <a:r>
              <a:rPr lang="en-US" sz="4800" dirty="0">
                <a:solidFill>
                  <a:srgbClr val="FFFF00"/>
                </a:solidFill>
                <a:latin typeface="Tahoma" panose="020B0604030504040204" pitchFamily="34" charset="0"/>
                <a:ea typeface="Tahoma" panose="020B0604030504040204" pitchFamily="34" charset="0"/>
                <a:cs typeface="Tahoma" panose="020B0604030504040204" pitchFamily="34" charset="0"/>
              </a:rPr>
              <a:t>Source documents of humanism</a:t>
            </a:r>
          </a:p>
        </p:txBody>
      </p:sp>
    </p:spTree>
    <p:extLst>
      <p:ext uri="{BB962C8B-B14F-4D97-AF65-F5344CB8AC3E}">
        <p14:creationId xmlns:p14="http://schemas.microsoft.com/office/powerpoint/2010/main" val="3772633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9236B43-5868-4993-B51E-DF861D48C59B}"/>
              </a:ext>
            </a:extLst>
          </p:cNvPr>
          <p:cNvSpPr>
            <a:spLocks noGrp="1"/>
          </p:cNvSpPr>
          <p:nvPr>
            <p:ph idx="1"/>
          </p:nvPr>
        </p:nvSpPr>
        <p:spPr>
          <a:xfrm>
            <a:off x="0" y="899886"/>
            <a:ext cx="12191999" cy="5958113"/>
          </a:xfrm>
        </p:spPr>
        <p:txBody>
          <a:bodyPr>
            <a:normAutofit lnSpcReduction="10000"/>
          </a:bodyPr>
          <a:lstStyle/>
          <a:p>
            <a:pPr algn="l" fontAlgn="base"/>
            <a:r>
              <a:rPr lang="en-US" sz="3200" b="0" i="0" dirty="0">
                <a:effectLst/>
                <a:latin typeface="Tahoma" panose="020B0604030504040204" pitchFamily="34" charset="0"/>
                <a:ea typeface="Tahoma" panose="020B0604030504040204" pitchFamily="34" charset="0"/>
                <a:cs typeface="Tahoma" panose="020B0604030504040204" pitchFamily="34" charset="0"/>
              </a:rPr>
              <a:t>Humanism is a progressive philosophy of life that, without supernaturalism, affirms our ability &amp; responsibility to lead ethical lives of personal fulfillment that aspire to the greater good of humanity.</a:t>
            </a:r>
          </a:p>
          <a:p>
            <a:pPr algn="l" fontAlgn="base"/>
            <a:endParaRPr lang="en-US" sz="600" b="0" i="0" dirty="0">
              <a:effectLst/>
              <a:latin typeface="Tahoma" panose="020B0604030504040204" pitchFamily="34" charset="0"/>
              <a:ea typeface="Tahoma" panose="020B0604030504040204" pitchFamily="34" charset="0"/>
              <a:cs typeface="Tahoma" panose="020B0604030504040204" pitchFamily="34" charset="0"/>
            </a:endParaRPr>
          </a:p>
          <a:p>
            <a:pPr algn="l" fontAlgn="base"/>
            <a:r>
              <a:rPr lang="en-US" sz="3200" b="0" i="0" dirty="0">
                <a:effectLst/>
                <a:latin typeface="Tahoma" panose="020B0604030504040204" pitchFamily="34" charset="0"/>
                <a:ea typeface="Tahoma" panose="020B0604030504040204" pitchFamily="34" charset="0"/>
                <a:cs typeface="Tahoma" panose="020B0604030504040204" pitchFamily="34" charset="0"/>
              </a:rPr>
              <a:t>The </a:t>
            </a:r>
            <a:r>
              <a:rPr lang="en-US" sz="3200" b="0" i="0" dirty="0" err="1">
                <a:effectLst/>
                <a:latin typeface="Tahoma" panose="020B0604030504040204" pitchFamily="34" charset="0"/>
                <a:ea typeface="Tahoma" panose="020B0604030504040204" pitchFamily="34" charset="0"/>
                <a:cs typeface="Tahoma" panose="020B0604030504040204" pitchFamily="34" charset="0"/>
              </a:rPr>
              <a:t>lifestance</a:t>
            </a:r>
            <a:r>
              <a:rPr lang="en-US" sz="3200" b="0" i="0" dirty="0">
                <a:effectLst/>
                <a:latin typeface="Tahoma" panose="020B0604030504040204" pitchFamily="34" charset="0"/>
                <a:ea typeface="Tahoma" panose="020B0604030504040204" pitchFamily="34" charset="0"/>
                <a:cs typeface="Tahoma" panose="020B0604030504040204" pitchFamily="34" charset="0"/>
              </a:rPr>
              <a:t> of Humanism—guided by reason, inspired by compassion, and informed by experience—encourages us to live life well and fully. It evolved through the ages and continues to develop through the efforts of thoughtful people who recognize that values and ideals, however carefully wrought, are subject to change as our knowledge and understandings advance.</a:t>
            </a:r>
          </a:p>
          <a:p>
            <a:pPr algn="l" fontAlgn="base"/>
            <a:endParaRPr lang="en-US" sz="600" b="0" i="0" dirty="0">
              <a:effectLst/>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p>
        </p:txBody>
      </p:sp>
      <p:sp>
        <p:nvSpPr>
          <p:cNvPr id="5" name="Title 4">
            <a:extLst>
              <a:ext uri="{FF2B5EF4-FFF2-40B4-BE49-F238E27FC236}">
                <a16:creationId xmlns:a16="http://schemas.microsoft.com/office/drawing/2014/main" id="{12E26F7E-F09B-4269-AB03-CA15E93535DB}"/>
              </a:ext>
            </a:extLst>
          </p:cNvPr>
          <p:cNvSpPr>
            <a:spLocks noGrp="1"/>
          </p:cNvSpPr>
          <p:nvPr>
            <p:ph type="title"/>
          </p:nvPr>
        </p:nvSpPr>
        <p:spPr>
          <a:xfrm>
            <a:off x="0" y="1"/>
            <a:ext cx="12191999" cy="899886"/>
          </a:xfrm>
        </p:spPr>
        <p:txBody>
          <a:bodyPr/>
          <a:lstStyle/>
          <a:p>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Humanist manifesto III quotes</a:t>
            </a:r>
          </a:p>
        </p:txBody>
      </p:sp>
    </p:spTree>
    <p:extLst>
      <p:ext uri="{BB962C8B-B14F-4D97-AF65-F5344CB8AC3E}">
        <p14:creationId xmlns:p14="http://schemas.microsoft.com/office/powerpoint/2010/main" val="959404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9236B43-5868-4993-B51E-DF861D48C59B}"/>
              </a:ext>
            </a:extLst>
          </p:cNvPr>
          <p:cNvSpPr>
            <a:spLocks noGrp="1"/>
          </p:cNvSpPr>
          <p:nvPr>
            <p:ph idx="1"/>
          </p:nvPr>
        </p:nvSpPr>
        <p:spPr>
          <a:xfrm>
            <a:off x="0" y="899886"/>
            <a:ext cx="12191999" cy="5958113"/>
          </a:xfrm>
        </p:spPr>
        <p:txBody>
          <a:bodyPr>
            <a:normAutofit/>
          </a:bodyPr>
          <a:lstStyle/>
          <a:p>
            <a:pPr algn="l" fontAlgn="base"/>
            <a:endParaRPr lang="en-US" sz="600" b="0" i="0" dirty="0">
              <a:effectLst/>
              <a:latin typeface="Tahoma" panose="020B0604030504040204" pitchFamily="34" charset="0"/>
              <a:ea typeface="Tahoma" panose="020B0604030504040204" pitchFamily="34" charset="0"/>
              <a:cs typeface="Tahoma" panose="020B0604030504040204" pitchFamily="34" charset="0"/>
            </a:endParaRPr>
          </a:p>
          <a:p>
            <a:pPr algn="l" fontAlgn="base"/>
            <a:endParaRPr lang="en-US" sz="600" b="0" i="0" dirty="0">
              <a:effectLst/>
              <a:latin typeface="Tahoma" panose="020B0604030504040204" pitchFamily="34" charset="0"/>
              <a:ea typeface="Tahoma" panose="020B0604030504040204" pitchFamily="34" charset="0"/>
              <a:cs typeface="Tahoma" panose="020B0604030504040204" pitchFamily="34" charset="0"/>
            </a:endParaRPr>
          </a:p>
          <a:p>
            <a:pPr algn="l" fontAlgn="base"/>
            <a:r>
              <a:rPr lang="en-US" sz="3200" b="0" i="0" dirty="0">
                <a:effectLst/>
                <a:latin typeface="Tahoma" panose="020B0604030504040204" pitchFamily="34" charset="0"/>
                <a:ea typeface="Tahoma" panose="020B0604030504040204" pitchFamily="34" charset="0"/>
                <a:cs typeface="Tahoma" panose="020B0604030504040204" pitchFamily="34" charset="0"/>
              </a:rPr>
              <a:t>This document is part of an ongoing effort to manifest in clear and positive terms the conceptual boundaries of Humanism, not what we must believe but a consensus of what we do believe. </a:t>
            </a:r>
          </a:p>
          <a:p>
            <a:pPr algn="l" fontAlgn="base"/>
            <a:endParaRPr lang="en-US" sz="3200" dirty="0">
              <a:effectLst/>
              <a:latin typeface="Tahoma" panose="020B0604030504040204" pitchFamily="34" charset="0"/>
              <a:ea typeface="Tahoma" panose="020B0604030504040204" pitchFamily="34" charset="0"/>
              <a:cs typeface="Tahoma" panose="020B0604030504040204" pitchFamily="34" charset="0"/>
            </a:endParaRPr>
          </a:p>
          <a:p>
            <a:pPr algn="l" fontAlgn="base"/>
            <a:r>
              <a:rPr lang="en-US" sz="3200" b="0" i="0" dirty="0">
                <a:effectLst/>
                <a:latin typeface="Tahoma" panose="020B0604030504040204" pitchFamily="34" charset="0"/>
                <a:ea typeface="Tahoma" panose="020B0604030504040204" pitchFamily="34" charset="0"/>
                <a:cs typeface="Tahoma" panose="020B0604030504040204" pitchFamily="34" charset="0"/>
              </a:rPr>
              <a:t>The AHA strives to bring about a progressive society where being “good without a god” is an accepted way to live life.</a:t>
            </a:r>
            <a:endParaRPr lang="en-US" sz="3200" dirty="0">
              <a:effectLst/>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2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p>
        </p:txBody>
      </p:sp>
      <p:sp>
        <p:nvSpPr>
          <p:cNvPr id="5" name="Title 4">
            <a:extLst>
              <a:ext uri="{FF2B5EF4-FFF2-40B4-BE49-F238E27FC236}">
                <a16:creationId xmlns:a16="http://schemas.microsoft.com/office/drawing/2014/main" id="{12E26F7E-F09B-4269-AB03-CA15E93535DB}"/>
              </a:ext>
            </a:extLst>
          </p:cNvPr>
          <p:cNvSpPr>
            <a:spLocks noGrp="1"/>
          </p:cNvSpPr>
          <p:nvPr>
            <p:ph type="title"/>
          </p:nvPr>
        </p:nvSpPr>
        <p:spPr>
          <a:xfrm>
            <a:off x="0" y="1"/>
            <a:ext cx="12191999" cy="899886"/>
          </a:xfrm>
        </p:spPr>
        <p:txBody>
          <a:bodyPr/>
          <a:lstStyle/>
          <a:p>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Humanist manifesto III quotes</a:t>
            </a:r>
          </a:p>
        </p:txBody>
      </p:sp>
    </p:spTree>
    <p:extLst>
      <p:ext uri="{BB962C8B-B14F-4D97-AF65-F5344CB8AC3E}">
        <p14:creationId xmlns:p14="http://schemas.microsoft.com/office/powerpoint/2010/main" val="143025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D1428B8-83D1-4506-9E52-27B9E97B5A38}"/>
              </a:ext>
            </a:extLst>
          </p:cNvPr>
          <p:cNvSpPr>
            <a:spLocks noGrp="1"/>
          </p:cNvSpPr>
          <p:nvPr>
            <p:ph type="subTitle" idx="1"/>
          </p:nvPr>
        </p:nvSpPr>
        <p:spPr>
          <a:xfrm>
            <a:off x="-154745" y="942535"/>
            <a:ext cx="12346745" cy="5915465"/>
          </a:xfrm>
        </p:spPr>
        <p:txBody>
          <a:bodyPr>
            <a:normAutofit/>
          </a:bodyPr>
          <a:lstStyle/>
          <a:p>
            <a:pPr algn="l"/>
            <a:r>
              <a:rPr lang="en-US" b="0" i="0" dirty="0">
                <a:solidFill>
                  <a:srgbClr val="1D2228"/>
                </a:solidFill>
                <a:effectLst/>
                <a:latin typeface="Helvetica Neue"/>
              </a:rPr>
              <a:t> </a:t>
            </a:r>
          </a:p>
          <a:p>
            <a:endParaRPr lang="en-US" dirty="0"/>
          </a:p>
        </p:txBody>
      </p:sp>
      <p:graphicFrame>
        <p:nvGraphicFramePr>
          <p:cNvPr id="4" name="Table 3">
            <a:extLst>
              <a:ext uri="{FF2B5EF4-FFF2-40B4-BE49-F238E27FC236}">
                <a16:creationId xmlns:a16="http://schemas.microsoft.com/office/drawing/2014/main" id="{B3CC24D4-9B71-44AA-AEA2-19A2703C0E2B}"/>
              </a:ext>
            </a:extLst>
          </p:cNvPr>
          <p:cNvGraphicFramePr>
            <a:graphicFrameLocks noGrp="1"/>
          </p:cNvGraphicFramePr>
          <p:nvPr>
            <p:extLst>
              <p:ext uri="{D42A27DB-BD31-4B8C-83A1-F6EECF244321}">
                <p14:modId xmlns:p14="http://schemas.microsoft.com/office/powerpoint/2010/main" val="970474589"/>
              </p:ext>
            </p:extLst>
          </p:nvPr>
        </p:nvGraphicFramePr>
        <p:xfrm>
          <a:off x="0" y="1"/>
          <a:ext cx="12192000" cy="6857999"/>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3094870032"/>
                    </a:ext>
                  </a:extLst>
                </a:gridCol>
                <a:gridCol w="6096000">
                  <a:extLst>
                    <a:ext uri="{9D8B030D-6E8A-4147-A177-3AD203B41FA5}">
                      <a16:colId xmlns:a16="http://schemas.microsoft.com/office/drawing/2014/main" val="2354193824"/>
                    </a:ext>
                  </a:extLst>
                </a:gridCol>
              </a:tblGrid>
              <a:tr h="777879">
                <a:tc>
                  <a:txBody>
                    <a:bodyPr/>
                    <a:lstStyle/>
                    <a:p>
                      <a:pPr marL="0" marR="0" algn="ctr">
                        <a:lnSpc>
                          <a:spcPct val="107000"/>
                        </a:lnSpc>
                        <a:spcBef>
                          <a:spcPts val="0"/>
                        </a:spcBef>
                        <a:spcAft>
                          <a:spcPts val="0"/>
                        </a:spcAft>
                      </a:pPr>
                      <a:r>
                        <a:rPr lang="en-US" sz="4400" b="0" dirty="0">
                          <a:effectLst/>
                          <a:latin typeface="Tahoma" panose="020B0604030504040204" pitchFamily="34" charset="0"/>
                          <a:ea typeface="Tahoma" panose="020B0604030504040204" pitchFamily="34" charset="0"/>
                          <a:cs typeface="Tahoma" panose="020B0604030504040204" pitchFamily="34" charset="0"/>
                        </a:rPr>
                        <a:t>Humanism’s Beliefs</a:t>
                      </a:r>
                    </a:p>
                  </a:txBody>
                  <a:tcPr marL="68580" marR="68580" marT="0" marB="0"/>
                </a:tc>
                <a:tc>
                  <a:txBody>
                    <a:bodyPr/>
                    <a:lstStyle/>
                    <a:p>
                      <a:pPr marL="0" marR="0" algn="ctr">
                        <a:lnSpc>
                          <a:spcPct val="107000"/>
                        </a:lnSpc>
                        <a:spcBef>
                          <a:spcPts val="0"/>
                        </a:spcBef>
                        <a:spcAft>
                          <a:spcPts val="0"/>
                        </a:spcAft>
                      </a:pPr>
                      <a:r>
                        <a:rPr lang="en-US" sz="4400" b="0">
                          <a:effectLst/>
                          <a:latin typeface="Tahoma" panose="020B0604030504040204" pitchFamily="34" charset="0"/>
                          <a:ea typeface="Tahoma" panose="020B0604030504040204" pitchFamily="34" charset="0"/>
                          <a:cs typeface="Tahoma" panose="020B0604030504040204" pitchFamily="34" charset="0"/>
                        </a:rPr>
                        <a:t>Truth of God’s Word</a:t>
                      </a:r>
                    </a:p>
                  </a:txBody>
                  <a:tcPr marL="68580" marR="68580" marT="0" marB="0"/>
                </a:tc>
                <a:extLst>
                  <a:ext uri="{0D108BD9-81ED-4DB2-BD59-A6C34878D82A}">
                    <a16:rowId xmlns:a16="http://schemas.microsoft.com/office/drawing/2014/main" val="1117948862"/>
                  </a:ext>
                </a:extLst>
              </a:tr>
              <a:tr h="2454774">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436710763"/>
                  </a:ext>
                </a:extLst>
              </a:tr>
              <a:tr h="3625346">
                <a:tc>
                  <a:txBody>
                    <a:bodyPr/>
                    <a:lstStyle/>
                    <a:p>
                      <a:pPr marL="0" marR="0" algn="ctr">
                        <a:lnSpc>
                          <a:spcPct val="107000"/>
                        </a:lnSpc>
                        <a:spcBef>
                          <a:spcPts val="0"/>
                        </a:spcBef>
                        <a:spcAft>
                          <a:spcPts val="0"/>
                        </a:spcAft>
                      </a:pPr>
                      <a:endParaRPr lang="en-US" sz="3600" b="0" i="1"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2671826365"/>
                  </a:ext>
                </a:extLst>
              </a:tr>
            </a:tbl>
          </a:graphicData>
        </a:graphic>
      </p:graphicFrame>
    </p:spTree>
    <p:extLst>
      <p:ext uri="{BB962C8B-B14F-4D97-AF65-F5344CB8AC3E}">
        <p14:creationId xmlns:p14="http://schemas.microsoft.com/office/powerpoint/2010/main" val="9668772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D1428B8-83D1-4506-9E52-27B9E97B5A38}"/>
              </a:ext>
            </a:extLst>
          </p:cNvPr>
          <p:cNvSpPr>
            <a:spLocks noGrp="1"/>
          </p:cNvSpPr>
          <p:nvPr>
            <p:ph type="subTitle" idx="1"/>
          </p:nvPr>
        </p:nvSpPr>
        <p:spPr>
          <a:xfrm>
            <a:off x="-154745" y="942535"/>
            <a:ext cx="12346745" cy="5915465"/>
          </a:xfrm>
        </p:spPr>
        <p:txBody>
          <a:bodyPr>
            <a:normAutofit/>
          </a:bodyPr>
          <a:lstStyle/>
          <a:p>
            <a:pPr algn="l"/>
            <a:r>
              <a:rPr lang="en-US" b="0" i="0" dirty="0">
                <a:solidFill>
                  <a:srgbClr val="1D2228"/>
                </a:solidFill>
                <a:effectLst/>
                <a:latin typeface="Helvetica Neue"/>
              </a:rPr>
              <a:t> </a:t>
            </a:r>
          </a:p>
          <a:p>
            <a:endParaRPr lang="en-US" dirty="0"/>
          </a:p>
        </p:txBody>
      </p:sp>
      <p:graphicFrame>
        <p:nvGraphicFramePr>
          <p:cNvPr id="4" name="Table 3">
            <a:extLst>
              <a:ext uri="{FF2B5EF4-FFF2-40B4-BE49-F238E27FC236}">
                <a16:creationId xmlns:a16="http://schemas.microsoft.com/office/drawing/2014/main" id="{B3CC24D4-9B71-44AA-AEA2-19A2703C0E2B}"/>
              </a:ext>
            </a:extLst>
          </p:cNvPr>
          <p:cNvGraphicFramePr>
            <a:graphicFrameLocks noGrp="1"/>
          </p:cNvGraphicFramePr>
          <p:nvPr>
            <p:extLst>
              <p:ext uri="{D42A27DB-BD31-4B8C-83A1-F6EECF244321}">
                <p14:modId xmlns:p14="http://schemas.microsoft.com/office/powerpoint/2010/main" val="2620932275"/>
              </p:ext>
            </p:extLst>
          </p:nvPr>
        </p:nvGraphicFramePr>
        <p:xfrm>
          <a:off x="0" y="1"/>
          <a:ext cx="12192000" cy="6857999"/>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3094870032"/>
                    </a:ext>
                  </a:extLst>
                </a:gridCol>
                <a:gridCol w="6096000">
                  <a:extLst>
                    <a:ext uri="{9D8B030D-6E8A-4147-A177-3AD203B41FA5}">
                      <a16:colId xmlns:a16="http://schemas.microsoft.com/office/drawing/2014/main" val="2354193824"/>
                    </a:ext>
                  </a:extLst>
                </a:gridCol>
              </a:tblGrid>
              <a:tr h="777879">
                <a:tc>
                  <a:txBody>
                    <a:bodyPr/>
                    <a:lstStyle/>
                    <a:p>
                      <a:pPr marL="0" marR="0" algn="ctr">
                        <a:lnSpc>
                          <a:spcPct val="107000"/>
                        </a:lnSpc>
                        <a:spcBef>
                          <a:spcPts val="0"/>
                        </a:spcBef>
                        <a:spcAft>
                          <a:spcPts val="0"/>
                        </a:spcAft>
                      </a:pPr>
                      <a:r>
                        <a:rPr lang="en-US" sz="4400" b="0" dirty="0">
                          <a:solidFill>
                            <a:srgbClr val="FFC000"/>
                          </a:solidFill>
                          <a:effectLst/>
                          <a:latin typeface="Tahoma" panose="020B0604030504040204" pitchFamily="34" charset="0"/>
                          <a:ea typeface="Tahoma" panose="020B0604030504040204" pitchFamily="34" charset="0"/>
                          <a:cs typeface="Tahoma" panose="020B0604030504040204" pitchFamily="34" charset="0"/>
                        </a:rPr>
                        <a:t>Humanism’s Beliefs</a:t>
                      </a:r>
                    </a:p>
                  </a:txBody>
                  <a:tcPr marL="68580" marR="68580" marT="0" marB="0"/>
                </a:tc>
                <a:tc>
                  <a:txBody>
                    <a:bodyPr/>
                    <a:lstStyle/>
                    <a:p>
                      <a:pPr marL="0" marR="0" algn="ctr">
                        <a:lnSpc>
                          <a:spcPct val="107000"/>
                        </a:lnSpc>
                        <a:spcBef>
                          <a:spcPts val="0"/>
                        </a:spcBef>
                        <a:spcAft>
                          <a:spcPts val="0"/>
                        </a:spcAft>
                      </a:pPr>
                      <a:r>
                        <a:rPr lang="en-US" sz="4400" b="0">
                          <a:effectLst/>
                          <a:latin typeface="Tahoma" panose="020B0604030504040204" pitchFamily="34" charset="0"/>
                          <a:ea typeface="Tahoma" panose="020B0604030504040204" pitchFamily="34" charset="0"/>
                          <a:cs typeface="Tahoma" panose="020B0604030504040204" pitchFamily="34" charset="0"/>
                        </a:rPr>
                        <a:t>Truth of God’s Word</a:t>
                      </a:r>
                    </a:p>
                  </a:txBody>
                  <a:tcPr marL="68580" marR="68580" marT="0" marB="0"/>
                </a:tc>
                <a:extLst>
                  <a:ext uri="{0D108BD9-81ED-4DB2-BD59-A6C34878D82A}">
                    <a16:rowId xmlns:a16="http://schemas.microsoft.com/office/drawing/2014/main" val="1117948862"/>
                  </a:ext>
                </a:extLst>
              </a:tr>
              <a:tr h="2454774">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Atheistic-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There is no Creator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(Psalm 14:1; 53:1)</a:t>
                      </a: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436710763"/>
                  </a:ext>
                </a:extLst>
              </a:tr>
              <a:tr h="3625346">
                <a:tc>
                  <a:txBody>
                    <a:bodyPr/>
                    <a:lstStyle/>
                    <a:p>
                      <a:pPr marL="0" marR="0" algn="ctr">
                        <a:lnSpc>
                          <a:spcPct val="107000"/>
                        </a:lnSpc>
                        <a:spcBef>
                          <a:spcPts val="0"/>
                        </a:spcBef>
                        <a:spcAft>
                          <a:spcPts val="0"/>
                        </a:spcAft>
                      </a:pPr>
                      <a:endParaRPr lang="en-US" sz="3600" b="0" i="1"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2671826365"/>
                  </a:ext>
                </a:extLst>
              </a:tr>
            </a:tbl>
          </a:graphicData>
        </a:graphic>
      </p:graphicFrame>
    </p:spTree>
    <p:extLst>
      <p:ext uri="{BB962C8B-B14F-4D97-AF65-F5344CB8AC3E}">
        <p14:creationId xmlns:p14="http://schemas.microsoft.com/office/powerpoint/2010/main" val="19338691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D1428B8-83D1-4506-9E52-27B9E97B5A38}"/>
              </a:ext>
            </a:extLst>
          </p:cNvPr>
          <p:cNvSpPr>
            <a:spLocks noGrp="1"/>
          </p:cNvSpPr>
          <p:nvPr>
            <p:ph type="subTitle" idx="1"/>
          </p:nvPr>
        </p:nvSpPr>
        <p:spPr>
          <a:xfrm>
            <a:off x="-154745" y="942535"/>
            <a:ext cx="12346745" cy="5915465"/>
          </a:xfrm>
        </p:spPr>
        <p:txBody>
          <a:bodyPr>
            <a:normAutofit/>
          </a:bodyPr>
          <a:lstStyle/>
          <a:p>
            <a:pPr algn="l"/>
            <a:r>
              <a:rPr lang="en-US" b="0" i="0" dirty="0">
                <a:solidFill>
                  <a:srgbClr val="1D2228"/>
                </a:solidFill>
                <a:effectLst/>
                <a:latin typeface="Helvetica Neue"/>
              </a:rPr>
              <a:t> </a:t>
            </a:r>
          </a:p>
          <a:p>
            <a:endParaRPr lang="en-US" dirty="0"/>
          </a:p>
        </p:txBody>
      </p:sp>
      <p:graphicFrame>
        <p:nvGraphicFramePr>
          <p:cNvPr id="4" name="Table 3">
            <a:extLst>
              <a:ext uri="{FF2B5EF4-FFF2-40B4-BE49-F238E27FC236}">
                <a16:creationId xmlns:a16="http://schemas.microsoft.com/office/drawing/2014/main" id="{B3CC24D4-9B71-44AA-AEA2-19A2703C0E2B}"/>
              </a:ext>
            </a:extLst>
          </p:cNvPr>
          <p:cNvGraphicFramePr>
            <a:graphicFrameLocks noGrp="1"/>
          </p:cNvGraphicFramePr>
          <p:nvPr>
            <p:extLst>
              <p:ext uri="{D42A27DB-BD31-4B8C-83A1-F6EECF244321}">
                <p14:modId xmlns:p14="http://schemas.microsoft.com/office/powerpoint/2010/main" val="2454084784"/>
              </p:ext>
            </p:extLst>
          </p:nvPr>
        </p:nvGraphicFramePr>
        <p:xfrm>
          <a:off x="0" y="1"/>
          <a:ext cx="12192000" cy="6857999"/>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3094870032"/>
                    </a:ext>
                  </a:extLst>
                </a:gridCol>
                <a:gridCol w="6096000">
                  <a:extLst>
                    <a:ext uri="{9D8B030D-6E8A-4147-A177-3AD203B41FA5}">
                      <a16:colId xmlns:a16="http://schemas.microsoft.com/office/drawing/2014/main" val="2354193824"/>
                    </a:ext>
                  </a:extLst>
                </a:gridCol>
              </a:tblGrid>
              <a:tr h="777879">
                <a:tc>
                  <a:txBody>
                    <a:bodyPr/>
                    <a:lstStyle/>
                    <a:p>
                      <a:pPr marL="0" marR="0" algn="ctr">
                        <a:lnSpc>
                          <a:spcPct val="107000"/>
                        </a:lnSpc>
                        <a:spcBef>
                          <a:spcPts val="0"/>
                        </a:spcBef>
                        <a:spcAft>
                          <a:spcPts val="0"/>
                        </a:spcAft>
                      </a:pPr>
                      <a:r>
                        <a:rPr lang="en-US" sz="4400" b="0" dirty="0">
                          <a:solidFill>
                            <a:srgbClr val="FFC000"/>
                          </a:solidFill>
                          <a:effectLst/>
                          <a:latin typeface="Tahoma" panose="020B0604030504040204" pitchFamily="34" charset="0"/>
                          <a:ea typeface="Tahoma" panose="020B0604030504040204" pitchFamily="34" charset="0"/>
                          <a:cs typeface="Tahoma" panose="020B0604030504040204" pitchFamily="34" charset="0"/>
                        </a:rPr>
                        <a:t>Humanism’s Beliefs</a:t>
                      </a:r>
                    </a:p>
                  </a:txBody>
                  <a:tcPr marL="68580" marR="68580" marT="0" marB="0"/>
                </a:tc>
                <a:tc>
                  <a:txBody>
                    <a:bodyPr/>
                    <a:lstStyle/>
                    <a:p>
                      <a:pPr marL="0" marR="0" algn="ctr">
                        <a:lnSpc>
                          <a:spcPct val="107000"/>
                        </a:lnSpc>
                        <a:spcBef>
                          <a:spcPts val="0"/>
                        </a:spcBef>
                        <a:spcAft>
                          <a:spcPts val="0"/>
                        </a:spcAft>
                      </a:pPr>
                      <a:r>
                        <a:rPr lang="en-US" sz="4400" b="0">
                          <a:effectLst/>
                          <a:latin typeface="Tahoma" panose="020B0604030504040204" pitchFamily="34" charset="0"/>
                          <a:ea typeface="Tahoma" panose="020B0604030504040204" pitchFamily="34" charset="0"/>
                          <a:cs typeface="Tahoma" panose="020B0604030504040204" pitchFamily="34" charset="0"/>
                        </a:rPr>
                        <a:t>Truth of God’s Word</a:t>
                      </a:r>
                    </a:p>
                  </a:txBody>
                  <a:tcPr marL="68580" marR="68580" marT="0" marB="0"/>
                </a:tc>
                <a:extLst>
                  <a:ext uri="{0D108BD9-81ED-4DB2-BD59-A6C34878D82A}">
                    <a16:rowId xmlns:a16="http://schemas.microsoft.com/office/drawing/2014/main" val="1117948862"/>
                  </a:ext>
                </a:extLst>
              </a:tr>
              <a:tr h="2454774">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Atheistic-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There is no Creator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(Psalm 14:1; 53:1)</a:t>
                      </a: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436710763"/>
                  </a:ext>
                </a:extLst>
              </a:tr>
              <a:tr h="3625346">
                <a:tc>
                  <a:txBody>
                    <a:bodyPr/>
                    <a:lstStyle/>
                    <a:p>
                      <a:pPr marL="0" marR="0" algn="ctr">
                        <a:lnSpc>
                          <a:spcPct val="107000"/>
                        </a:lnSpc>
                        <a:spcBef>
                          <a:spcPts val="0"/>
                        </a:spcBef>
                        <a:spcAft>
                          <a:spcPts val="0"/>
                        </a:spcAft>
                      </a:pPr>
                      <a:r>
                        <a:rPr lang="en-US" sz="3600" b="0" i="1" dirty="0">
                          <a:effectLst/>
                          <a:latin typeface="Tahoma" panose="020B0604030504040204" pitchFamily="34" charset="0"/>
                          <a:ea typeface="Tahoma" panose="020B0604030504040204" pitchFamily="34" charset="0"/>
                          <a:cs typeface="Tahoma" panose="020B0604030504040204" pitchFamily="34" charset="0"/>
                        </a:rPr>
                        <a:t>“First: Religious humanists regard the universe as self-existing and not created” (HM 1)</a:t>
                      </a:r>
                    </a:p>
                  </a:txBody>
                  <a:tcPr marL="68580" marR="68580" marT="0" marB="0"/>
                </a:tc>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2671826365"/>
                  </a:ext>
                </a:extLst>
              </a:tr>
            </a:tbl>
          </a:graphicData>
        </a:graphic>
      </p:graphicFrame>
    </p:spTree>
    <p:extLst>
      <p:ext uri="{BB962C8B-B14F-4D97-AF65-F5344CB8AC3E}">
        <p14:creationId xmlns:p14="http://schemas.microsoft.com/office/powerpoint/2010/main" val="227455503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TM04033921[[fn=Damask]]</Template>
  <TotalTime>1325</TotalTime>
  <Words>2781</Words>
  <Application>Microsoft Office PowerPoint</Application>
  <PresentationFormat>Widescreen</PresentationFormat>
  <Paragraphs>272</Paragraphs>
  <Slides>36</Slides>
  <Notes>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36</vt:i4>
      </vt:variant>
    </vt:vector>
  </HeadingPairs>
  <TitlesOfParts>
    <vt:vector size="45" baseType="lpstr">
      <vt:lpstr>Arial</vt:lpstr>
      <vt:lpstr>Bookman Old Style</vt:lpstr>
      <vt:lpstr>Calibri</vt:lpstr>
      <vt:lpstr>Helvetica Neue</vt:lpstr>
      <vt:lpstr>Rockwell</vt:lpstr>
      <vt:lpstr>Tahoma</vt:lpstr>
      <vt:lpstr>Times New Roman</vt:lpstr>
      <vt:lpstr>Verdana</vt:lpstr>
      <vt:lpstr>Damask</vt:lpstr>
      <vt:lpstr>Hymns for worship at woodmont</vt:lpstr>
      <vt:lpstr>PowerPoint Presentation</vt:lpstr>
      <vt:lpstr>Bible warnings against human philosophies</vt:lpstr>
      <vt:lpstr>Source documents of humanism</vt:lpstr>
      <vt:lpstr>Humanist manifesto III quotes</vt:lpstr>
      <vt:lpstr>Humanist manifesto III quotes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Bettye Locklair</dc:creator>
  <cp:lastModifiedBy>Bettye Locklair</cp:lastModifiedBy>
  <cp:revision>27</cp:revision>
  <cp:lastPrinted>2021-08-01T03:51:11Z</cp:lastPrinted>
  <dcterms:created xsi:type="dcterms:W3CDTF">2021-07-31T03:35:53Z</dcterms:created>
  <dcterms:modified xsi:type="dcterms:W3CDTF">2021-08-01T14:28:55Z</dcterms:modified>
</cp:coreProperties>
</file>