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E754258C-52C3-4CFB-B3B5-0AFE9F1F955B}"/>
    <pc:docChg chg="modSld">
      <pc:chgData name="Bettye Locklair" userId="c2d7acf3736df889" providerId="LiveId" clId="{E754258C-52C3-4CFB-B3B5-0AFE9F1F955B}" dt="2021-08-22T21:13:04.743" v="150"/>
      <pc:docMkLst>
        <pc:docMk/>
      </pc:docMkLst>
      <pc:sldChg chg="modSp mod modAnim">
        <pc:chgData name="Bettye Locklair" userId="c2d7acf3736df889" providerId="LiveId" clId="{E754258C-52C3-4CFB-B3B5-0AFE9F1F955B}" dt="2021-08-22T21:12:42.391" v="146"/>
        <pc:sldMkLst>
          <pc:docMk/>
          <pc:sldMk cId="3593408667" sldId="257"/>
        </pc:sldMkLst>
        <pc:spChg chg="mod">
          <ac:chgData name="Bettye Locklair" userId="c2d7acf3736df889" providerId="LiveId" clId="{E754258C-52C3-4CFB-B3B5-0AFE9F1F955B}" dt="2021-08-22T21:07:20.858" v="95" actId="20577"/>
          <ac:spMkLst>
            <pc:docMk/>
            <pc:sldMk cId="3593408667" sldId="257"/>
            <ac:spMk id="3" creationId="{3FF832AF-1CB8-4B95-B6FB-C247F2D03A1A}"/>
          </ac:spMkLst>
        </pc:spChg>
      </pc:sldChg>
      <pc:sldChg chg="modSp mod modAnim">
        <pc:chgData name="Bettye Locklair" userId="c2d7acf3736df889" providerId="LiveId" clId="{E754258C-52C3-4CFB-B3B5-0AFE9F1F955B}" dt="2021-08-22T21:13:04.743" v="150"/>
        <pc:sldMkLst>
          <pc:docMk/>
          <pc:sldMk cId="3626518648" sldId="258"/>
        </pc:sldMkLst>
        <pc:spChg chg="mod">
          <ac:chgData name="Bettye Locklair" userId="c2d7acf3736df889" providerId="LiveId" clId="{E754258C-52C3-4CFB-B3B5-0AFE9F1F955B}" dt="2021-08-22T21:08:35.237" v="142" actId="6549"/>
          <ac:spMkLst>
            <pc:docMk/>
            <pc:sldMk cId="3626518648" sldId="258"/>
            <ac:spMk id="3" creationId="{3FF832AF-1CB8-4B95-B6FB-C247F2D03A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EEC76-AD50-4C6B-9E4F-214745CAD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C1DF0-E75D-4D58-8DB1-1F47E3618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9DC89-3538-439D-AD56-3253ACBF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281E4-1792-4C4A-A613-C89C3CD6D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D7C44-9679-4A77-B649-D6A6A705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8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4E26-54FC-428F-85BE-04F204920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F596B-1471-417D-936F-C73A83F11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8F2E0-963E-47E4-BB9C-23C0A241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466B5-63E1-4FE7-B5D5-BA0F247B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C0EE9-4DCB-4067-BD58-604D79994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3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A2E023-6007-4C4E-9E0C-5A19678EC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61DF7-38EB-489B-975C-63DFD9570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1679C-5AC9-46DB-9E8D-EBC8EA55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9878A-61B2-4CD3-8BC9-20FEEB06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24F39-9241-4C0C-97ED-5085DF32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9596-C291-4F91-AB00-24F367338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EED5C-E444-4598-8BC7-1B6C70472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BE669-FDC0-4D28-AAA4-460AFB73A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F6652-1D39-4E2C-8647-6E3B37BD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08E2-3A8C-41CE-9855-4DDE7150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4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A202-700B-428A-BB2D-3B41FDB8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B98C9-25A2-426F-B2BE-48521E9FA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0244E-7DFD-43A3-ABBD-227E55227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A2498-9424-427F-A68A-B351B568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E61DA-FA29-4B55-9FDB-22E97B2E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3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FAD90-467B-42F4-BC19-20AB26E8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4D45C-D551-4F8A-842E-68B8AE451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4A8E0-890A-4227-993B-B91C0DDB5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0DB5A-E87B-494D-B8D8-F1A5A9139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B8677-8A85-4966-B100-4D65D579D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AD506-E7C3-4563-8531-BB90428C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2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8C423-744F-4B40-ACAA-54A768FD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131D5-C979-42F5-8A49-E076DD158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09EDD-AA44-4F26-BA28-B052E6B20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1F7FC-DA79-4E40-AF53-3A1014F5E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F901C-E6FC-4D89-9E9A-2975119AC3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1FFBC2-CC0D-4276-8569-98BF89329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9842AC-8A29-4BAF-A609-1F055EE07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5897EE-2A3F-46D8-A63D-67A6FC71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8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23E9-63A6-4D76-9E37-24E2F530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13902A-62E2-407C-8BD1-1BC5B06F6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9F5CB-1E3D-4ED8-8C64-7B9A89F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29C1B0-1347-47DF-826C-7B419E2C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6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7CF68B-B65F-4271-AEEE-4075A203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6CBDE-F5DC-4038-9A2F-6FAE2BF4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2C344-10DF-42B1-A111-7914F85C0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6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6771-4AB9-4DDD-8851-9C69FEED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775B-3A62-4986-83E4-464B5A7C9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2BF9B-D9E3-443D-8C89-2642B93AF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94B5A-8114-4383-9C31-8E254E56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97EA6-45E2-4896-8141-7CE5B571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21A0A-BCA0-4018-A1F8-B9CA87EA4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D056-D3F9-40DB-A6E0-FBCFA47BA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185876-C49F-4F94-AD9C-B351381EC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7A9FE-532D-4C89-805B-01276B441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05991-AC93-4524-8A88-8D4A099C7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986AD-56E6-4C61-9A9B-7A080815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43710-B0C4-4E9E-8FFA-D545FA58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4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1D2D4-E1C7-472B-8AED-88808CDE7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B9CA1-C4FA-4F78-B0E8-CBA576E97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B5C91-037D-462C-A2DE-CFFD52378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98F29-FEC9-4972-9DCC-D7432D4069A7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C8026-3CFF-4295-BC83-38E472063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2184B-20E0-4C81-980E-725260F0E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B3D0F-04A2-4AF6-A239-59CC3F5E0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4B321C3-3AB2-47B6-B9DF-7321DB52B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991064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that Win Souls Must…</a:t>
            </a:r>
          </a:p>
        </p:txBody>
      </p:sp>
      <p:pic>
        <p:nvPicPr>
          <p:cNvPr id="1026" name="Picture 2" descr="Free Win Souls eCard - eMail Free Personalized Scripture Cards Online |  Soul winning, Proverbs 11, Scripture cards">
            <a:extLst>
              <a:ext uri="{FF2B5EF4-FFF2-40B4-BE49-F238E27FC236}">
                <a16:creationId xmlns:a16="http://schemas.microsoft.com/office/drawing/2014/main" id="{A5F234CC-B8F7-4E02-8762-A1EB722F2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4977"/>
            <a:ext cx="10114671" cy="588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30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3271-7AEB-4F90-90FC-EEDB47D07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3212"/>
          </a:xfrm>
        </p:spPr>
        <p:txBody>
          <a:bodyPr>
            <a:noAutofit/>
          </a:bodyPr>
          <a:lstStyle/>
          <a:p>
            <a:pPr algn="ctr"/>
            <a:b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that Win Souls Must…</a:t>
            </a:r>
            <a:b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832AF-1CB8-4B95-B6FB-C247F2D0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83212"/>
            <a:ext cx="12191999" cy="57747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a Godly Example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5:13-16; 2 Corinthians 3:1-2)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Totally Committed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9:56-62; Galatians 2:20; Romans 6:16-18)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Prepared to Teach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Timothy 2:2, 15-26; 4:2-4)</a:t>
            </a:r>
          </a:p>
          <a:p>
            <a:pPr marL="0" indent="0" algn="ctr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the Lost &amp; Take Joy in their Salvation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3:16; Luke 15:7, 10-32; 19:9; Philippians 4:4)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0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3271-7AEB-4F90-90FC-EEDB47D07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3212"/>
          </a:xfrm>
        </p:spPr>
        <p:txBody>
          <a:bodyPr>
            <a:noAutofit/>
          </a:bodyPr>
          <a:lstStyle/>
          <a:p>
            <a:pPr algn="ctr"/>
            <a:b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that Win Souls Must…</a:t>
            </a:r>
            <a:b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832AF-1CB8-4B95-B6FB-C247F2D0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83212"/>
            <a:ext cx="12191999" cy="5774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Recognize the Value of every Soul 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16:26; Hebrews 2:9)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 in the Gospel’s Power to Save &amp; Unashamed of it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1:16-17; 2 Timothy 1:12)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(1 Thess. 5:17; 2 Thess. 3:1)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Persevere when Persecuted for the Cause of Christ</a:t>
            </a:r>
          </a:p>
          <a:p>
            <a:pPr marL="0" indent="0" algn="ctr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Timothy 1:12-16; 4:16; 1 Peter 2:12; 3:14-16)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51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 Those that Win Souls Must… </vt:lpstr>
      <vt:lpstr> Those that Win Souls Must…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</cp:revision>
  <dcterms:created xsi:type="dcterms:W3CDTF">2021-08-22T20:41:21Z</dcterms:created>
  <dcterms:modified xsi:type="dcterms:W3CDTF">2021-08-22T21:13:28Z</dcterms:modified>
</cp:coreProperties>
</file>