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70" r:id="rId4"/>
    <p:sldId id="269" r:id="rId5"/>
    <p:sldId id="258" r:id="rId6"/>
    <p:sldId id="259" r:id="rId7"/>
    <p:sldId id="271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55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D52F1-A6EA-BA44-B986-9CA57C71A9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81A2FB-8B68-C343-BB25-911E2D9513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2DE34-FD99-2541-928D-F07414E93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D7D-1F22-474E-A0B6-0FA23A09DB6A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05250-CA48-2542-9C1E-F20BDC24C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60E451-412C-E142-9CED-28E5570A5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4B58-7310-E142-85D6-B432A64EA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84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41681-74C0-EB4E-9654-3D811EDEA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88FAD-BEFD-5F4D-8F8F-2DFECB61B0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AC582-6A95-AF44-BF6E-761B95318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D7D-1F22-474E-A0B6-0FA23A09DB6A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622A0-055C-4F40-9C8B-91AC0EEB0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F4A312-3FE4-CF49-A67C-05DF6FD0C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4B58-7310-E142-85D6-B432A64EA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933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E1182E-723C-434A-86E5-CBB0A046B4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CE632E-2C95-6E45-8731-79797B5FC6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6304C9-CA1F-6C40-BDF1-CFA741FEF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D7D-1F22-474E-A0B6-0FA23A09DB6A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C8F383-CF36-3F4E-9B25-5B9C512E6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5593D2-8824-4C4C-903F-442A9C135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4B58-7310-E142-85D6-B432A64EA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8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9889C-02AD-1B4A-A86D-4DCE27870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F3549-4C17-FE44-B21F-BAAB0DDD7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A65EC-BD4F-1D4D-AA75-0E0D6AECA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D7D-1F22-474E-A0B6-0FA23A09DB6A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23DF2-F5D1-FE4C-889B-5533265C8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984689-C12E-874C-8FDB-B8E3C3B6A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4B58-7310-E142-85D6-B432A64EA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48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07A7B-E06B-8A43-AD1B-460DD4AAF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8E0E2E-7A2B-0A44-8F1C-557257AFC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9AC10-A4D0-A54D-8B32-FEA987FB5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D7D-1F22-474E-A0B6-0FA23A09DB6A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06C91-0442-1041-9E69-E54266395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36F0E8-1F4D-3F40-BA1E-CC4339B84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4B58-7310-E142-85D6-B432A64EA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541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CB94B-E4BD-BB48-AE78-83B477D73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212AF-A116-BC47-9F4D-60A33004BF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B2F167-DAA5-B844-9319-6A21075B45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518E3B-3F79-244E-A09A-418C867A8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D7D-1F22-474E-A0B6-0FA23A09DB6A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10FE78-AAB2-634A-9CD3-873CDE537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B1BD99-9F45-D642-B293-17CD9FA07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4B58-7310-E142-85D6-B432A64EA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89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75374-EF03-F741-A380-A0ACE8D04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95F0F8-50E0-C941-8FD1-F3A597800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06095D-4E12-C547-8D7D-C724D9071A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31551E-E1A3-5B40-B0B2-D259FA85A3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C7A142-FFD6-454C-B458-24393616C4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E2E4E4-E50D-2242-BA6C-53F0F150C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D7D-1F22-474E-A0B6-0FA23A09DB6A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57E5CA-3F9C-7840-B1BD-E9816286C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1EAB8E-2EDE-1242-8161-42ACA8008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4B58-7310-E142-85D6-B432A64EA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73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7B41B-06D6-C04A-B195-B7EF983F8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52AE5E-C29D-6945-A628-069400B27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D7D-1F22-474E-A0B6-0FA23A09DB6A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121FE7-FF16-6748-A675-2664462D0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5F7DA0-69C8-C145-B84A-0B994A31A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4B58-7310-E142-85D6-B432A64EA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25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18119F-6F28-9A42-8ABA-1A371D445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D7D-1F22-474E-A0B6-0FA23A09DB6A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BB2A0F-2D0E-EA49-92AF-9658398DE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361C4A-07D0-9543-A4FA-444588B89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4B58-7310-E142-85D6-B432A64EA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51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DEF32-36DA-EA43-8A2A-AF418ED34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1B96C-FA37-1949-B845-8E091BF31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995819-0A58-CB48-8C79-5FAF97F6AB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047EEB-AE24-9F46-8D35-47AAC45C7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D7D-1F22-474E-A0B6-0FA23A09DB6A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8A9185-53A9-5A47-B876-5F44169E3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60C540-007B-724E-87F3-A9350E47D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4B58-7310-E142-85D6-B432A64EA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001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B78A8-725D-8949-9DF5-D54CCF934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007FDF-9B21-FB49-90A9-F1C4ADCD7F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36F899-AF0C-DE40-99CF-ED77CEA698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070EF0-E5D5-6346-A0B7-53F0FF440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D7D-1F22-474E-A0B6-0FA23A09DB6A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35E80B-F7B9-9946-9669-1B81C40B0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C5DA7B-AF26-624E-96B3-990C23B60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4B58-7310-E142-85D6-B432A64EA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09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95E39A-DE71-334E-BCF7-FA2B41873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DB5AB1-A931-664B-BF39-F2DABCD2E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AC73B-25BD-9440-B553-40913C9615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FDD7D-1F22-474E-A0B6-0FA23A09DB6A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1B4BD-FB00-634F-ABD4-4B075968F6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57AACD-D317-EE41-91C1-4F4EA73F01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C4B58-7310-E142-85D6-B432A64EA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17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F4BDD-532F-BD41-AB2D-A3AC82699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5640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FFFF00"/>
                </a:solidFill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3B42B-5F1A-0941-8814-623CAF029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27 Joyful </a:t>
            </a:r>
            <a:r>
              <a:rPr lang="en-US" sz="4400" dirty="0" err="1">
                <a:solidFill>
                  <a:schemeClr val="bg1"/>
                </a:solidFill>
              </a:rPr>
              <a:t>Joyful</a:t>
            </a:r>
            <a:r>
              <a:rPr lang="en-US" sz="4400" dirty="0">
                <a:solidFill>
                  <a:schemeClr val="bg1"/>
                </a:solidFill>
              </a:rPr>
              <a:t> We Adore Thee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209 Christ for the World We Sing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183 Tis Midnight &amp; on Olive’s Brow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194 When We All Get to Heaven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263 Is Thy Heart Right with God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647 The Way that He Loves</a:t>
            </a:r>
          </a:p>
        </p:txBody>
      </p:sp>
    </p:spTree>
    <p:extLst>
      <p:ext uri="{BB962C8B-B14F-4D97-AF65-F5344CB8AC3E}">
        <p14:creationId xmlns:p14="http://schemas.microsoft.com/office/powerpoint/2010/main" val="730950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F4BDD-532F-BD41-AB2D-A3AC82699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We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3B42B-5F1A-0941-8814-623CAF029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311" y="1797403"/>
            <a:ext cx="10515600" cy="4351338"/>
          </a:xfrm>
        </p:spPr>
        <p:txBody>
          <a:bodyPr>
            <a:normAutofit/>
          </a:bodyPr>
          <a:lstStyle/>
          <a:p>
            <a:pPr lvl="1"/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Hebrews 11:1 (ESV) Now faith is the </a:t>
            </a:r>
            <a:r>
              <a:rPr lang="en-US" sz="4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assurance of things hoped for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the conviction of things not seen.</a:t>
            </a:r>
            <a:endParaRPr lang="en-US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Sam. 12:23</a:t>
            </a:r>
            <a:endParaRPr lang="en-US" sz="4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Psa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23</a:t>
            </a:r>
            <a:endParaRPr lang="en-US" sz="4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4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000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F4BDD-532F-BD41-AB2D-A3AC82699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We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3B42B-5F1A-0941-8814-623CAF029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311" y="1797403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 lvl="1"/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John (Know)</a:t>
            </a:r>
          </a:p>
          <a:p>
            <a:pPr lvl="2"/>
            <a:r>
              <a:rPr lang="en-US" sz="45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</a:t>
            </a:r>
            <a:endParaRPr lang="en-US" sz="4500" b="1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John 2:3 (ESV) And by this </a:t>
            </a:r>
            <a:r>
              <a:rPr lang="en-US" sz="4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know that we have come to know him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if we keep his commandments.</a:t>
            </a:r>
            <a:endParaRPr lang="en-US" sz="4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him.</a:t>
            </a:r>
            <a:endParaRPr lang="en-US" sz="4400" b="1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John 2:5 (NET) But whoever obeys his word, truly in this person the love of God has been perfected. By this </a:t>
            </a:r>
            <a:r>
              <a:rPr lang="en-US" sz="4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know that we are in him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Truth</a:t>
            </a:r>
            <a:endParaRPr lang="en-US" sz="4400" b="1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John 2:21 (ESV) I write to you, not because you do not know the truth, but because you know it, and because no lie is of the truth.</a:t>
            </a:r>
            <a:endParaRPr lang="en-US" sz="4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4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4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53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F4BDD-532F-BD41-AB2D-A3AC82699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We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3B42B-5F1A-0941-8814-623CAF029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311" y="1797403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John (Know)</a:t>
            </a:r>
          </a:p>
          <a:p>
            <a:pPr lvl="2"/>
            <a:r>
              <a:rPr lang="en-US" sz="3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Jesus came to take away sins</a:t>
            </a:r>
            <a:endParaRPr lang="en-US" sz="3600" b="1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John 3:5 (ESV) You know that </a:t>
            </a:r>
            <a:r>
              <a:rPr lang="en-US" sz="36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appeared in order to take away sins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in him there is no sin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Passed out of death into life</a:t>
            </a:r>
            <a:endParaRPr lang="en-US" sz="3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John 3:14 (ESV) We know that we have passed out of death into life, because we love the brothers. Whoever does not love abides in death.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abides in us</a:t>
            </a:r>
            <a:endParaRPr lang="en-US" sz="3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John 3:24 (ESV) Whoever keeps his commandments abides in God, and God in him. And by this we know that he abides in us, by the Spirit whom he has given us.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4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4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480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F4BDD-532F-BD41-AB2D-A3AC82699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We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3B42B-5F1A-0941-8814-623CAF029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311" y="1797403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John (Know)</a:t>
            </a:r>
          </a:p>
          <a:p>
            <a:pPr lvl="2"/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Spirit of truth, spirit of error</a:t>
            </a:r>
            <a:endParaRPr lang="en-US" sz="3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John 4:6 (NET) We are from God; the person who knows God listens to us, but whoever is not from God does not listen to us. By this </a:t>
            </a:r>
            <a:r>
              <a:rPr lang="en-US" sz="36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know the Spirit of truth and the spirit of deceit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3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Love our brethren</a:t>
            </a:r>
            <a:endParaRPr lang="en-US" sz="3600" b="1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John 5:2 (ESV) By this we </a:t>
            </a:r>
            <a:r>
              <a:rPr lang="en-US" sz="36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 that we love the children of God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when we love God and obey his commandments.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4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545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F4BDD-532F-BD41-AB2D-A3AC82699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We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3B42B-5F1A-0941-8814-623CAF029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311" y="1797403"/>
            <a:ext cx="10515600" cy="4351338"/>
          </a:xfrm>
        </p:spPr>
        <p:txBody>
          <a:bodyPr>
            <a:normAutofit/>
          </a:bodyPr>
          <a:lstStyle/>
          <a:p>
            <a:pPr lvl="1"/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John (Know)</a:t>
            </a:r>
          </a:p>
          <a:p>
            <a:pPr lvl="2"/>
            <a:r>
              <a:rPr lang="en-US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have eternal life</a:t>
            </a:r>
            <a:endParaRPr lang="en-US" sz="4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John 5:13 (ESV) I write these things to you who believe in the name of the Son of God, that you may know that you have eternal life.</a:t>
            </a:r>
            <a:endParaRPr lang="en-US" sz="4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4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654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F4BDD-532F-BD41-AB2D-A3AC82699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“I Still Doubt”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3B42B-5F1A-0941-8814-623CAF029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311" y="1797403"/>
            <a:ext cx="10515600" cy="4351338"/>
          </a:xfrm>
        </p:spPr>
        <p:txBody>
          <a:bodyPr>
            <a:normAutofit/>
          </a:bodyPr>
          <a:lstStyle/>
          <a:p>
            <a:pPr lvl="1"/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Why?</a:t>
            </a:r>
            <a:endParaRPr lang="en-US" sz="4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Practicing sin?</a:t>
            </a:r>
            <a:endParaRPr lang="en-US" sz="4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3:8</a:t>
            </a:r>
          </a:p>
          <a:p>
            <a:pPr lvl="2"/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 you growing?</a:t>
            </a:r>
            <a:endParaRPr lang="en-US" sz="4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Pet. 1:3-10</a:t>
            </a:r>
            <a:endParaRPr lang="en-US" sz="4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3" indent="0">
              <a:buNone/>
            </a:pP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4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3874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F4BDD-532F-BD41-AB2D-A3AC82699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“I Still Doubt”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3B42B-5F1A-0941-8814-623CAF029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311" y="1797403"/>
            <a:ext cx="10515600" cy="4351338"/>
          </a:xfrm>
        </p:spPr>
        <p:txBody>
          <a:bodyPr>
            <a:normAutofit/>
          </a:bodyPr>
          <a:lstStyle/>
          <a:p>
            <a:pPr lvl="1"/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Why?</a:t>
            </a:r>
            <a:endParaRPr lang="en-US" sz="4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 you walking in the light?</a:t>
            </a:r>
            <a:endParaRPr lang="en-US" sz="4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1:7 Blood of his son cleanses us from all sin!</a:t>
            </a:r>
            <a:endParaRPr lang="en-US" sz="4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you trust God?</a:t>
            </a:r>
            <a:endParaRPr lang="en-US" sz="4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Prov. 3:5-6</a:t>
            </a:r>
            <a:endParaRPr lang="en-US" sz="4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Pet. 1:3-9</a:t>
            </a:r>
            <a:endParaRPr lang="en-US" sz="4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4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925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1CD56C-B61A-2344-BD8F-1FDB76836B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We Know</a:t>
            </a:r>
            <a:b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John 14:1-4</a:t>
            </a:r>
          </a:p>
        </p:txBody>
      </p:sp>
    </p:spTree>
    <p:extLst>
      <p:ext uri="{BB962C8B-B14F-4D97-AF65-F5344CB8AC3E}">
        <p14:creationId xmlns:p14="http://schemas.microsoft.com/office/powerpoint/2010/main" val="2409474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F4BDD-532F-BD41-AB2D-A3AC82699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636"/>
          </a:xfrm>
        </p:spPr>
        <p:txBody>
          <a:bodyPr>
            <a:normAutofit fontScale="90000"/>
          </a:bodyPr>
          <a:lstStyle/>
          <a:p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3B42B-5F1A-0941-8814-623CAF029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effectLst/>
                <a:latin typeface="Times New Roman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(1Jo 4:17 ESV) 17 By this is love perfected with us, so that </a:t>
            </a:r>
            <a:r>
              <a:rPr lang="en-US" sz="5400" i="1" u="sng" dirty="0">
                <a:effectLst/>
                <a:latin typeface="Times New Roman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we may have confidence</a:t>
            </a:r>
            <a:r>
              <a:rPr lang="en-US" sz="5400" dirty="0">
                <a:effectLst/>
                <a:latin typeface="Times New Roman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 for the day of judgment, because as he is so also are we in this world.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743845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F4BDD-532F-BD41-AB2D-A3AC82699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Promise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3B42B-5F1A-0941-8814-623CAF029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>
                <a:effectLst/>
                <a:latin typeface="Times New Roman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Genesis 3:15 (ESV) I will put enmity between you and the woman, and between your offspring and her offspring; </a:t>
            </a:r>
            <a:r>
              <a:rPr lang="en-US" sz="4400" i="1" u="sng" dirty="0">
                <a:effectLst/>
                <a:latin typeface="Times New Roman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he shall bruise your head</a:t>
            </a:r>
            <a:r>
              <a:rPr lang="en-US" sz="4400" dirty="0">
                <a:effectLst/>
                <a:latin typeface="Times New Roman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, and you shall bruise his heel.”</a:t>
            </a:r>
            <a:endParaRPr lang="en-US" sz="4400" dirty="0">
              <a:effectLst/>
              <a:latin typeface="Calibri" panose="020F0502020204030204" pitchFamily="34" charset="0"/>
              <a:ea typeface="Times New Roman" panose="020F0502020204030204" pitchFamily="34" charset="0"/>
              <a:cs typeface="Times New Roman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8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F4BDD-532F-BD41-AB2D-A3AC82699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Promise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3B42B-5F1A-0941-8814-623CAF029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311" y="1797403"/>
            <a:ext cx="10515600" cy="4351338"/>
          </a:xfrm>
        </p:spPr>
        <p:txBody>
          <a:bodyPr>
            <a:normAutofit/>
          </a:bodyPr>
          <a:lstStyle/>
          <a:p>
            <a:pPr lvl="1"/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Genesis 26:4 (ESV) I will multiply your offspring as the stars of heaven and will give to your offspring all these lands. </a:t>
            </a:r>
            <a:r>
              <a:rPr lang="en-US" sz="4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in your offspring all the nations of the earth shall be blessed,</a:t>
            </a:r>
            <a:endParaRPr lang="en-US" sz="4400" i="1" u="sng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144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F4BDD-532F-BD41-AB2D-A3AC82699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Promise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3B42B-5F1A-0941-8814-623CAF029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311" y="1797403"/>
            <a:ext cx="10515600" cy="4351338"/>
          </a:xfrm>
        </p:spPr>
        <p:txBody>
          <a:bodyPr>
            <a:normAutofit/>
          </a:bodyPr>
          <a:lstStyle/>
          <a:p>
            <a:pPr lvl="1"/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Samuel 7:12-13 (ESV) 12 When your days are fulfilled and you lie down with your fathers, </a:t>
            </a:r>
            <a:r>
              <a:rPr lang="en-US" sz="4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will raise up your offspring after you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who shall come from your body, and I will establish his kingdom. 13 </a:t>
            </a:r>
            <a:r>
              <a:rPr lang="en-US" sz="4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shall build a house for my name, and I will establish the throne of his kingdom forever.</a:t>
            </a:r>
            <a:endParaRPr lang="en-US" sz="4400" i="1" u="sng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248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F4BDD-532F-BD41-AB2D-A3AC82699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Promise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3B42B-5F1A-0941-8814-623CAF029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>
                <a:effectLst/>
                <a:latin typeface="Times New Roman" panose="020F0502020204030204" pitchFamily="34" charset="0"/>
                <a:ea typeface="Times New Roman" panose="020F0502020204030204" pitchFamily="34" charset="0"/>
                <a:cs typeface="Times New Roman" panose="020F0502020204030204" pitchFamily="34" charset="0"/>
              </a:rPr>
              <a:t>(1Jo 2:25 ESV) 25 And this is the promise that he made to us--eternal life.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276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F4BDD-532F-BD41-AB2D-A3AC82699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Heirs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3B42B-5F1A-0941-8814-623CAF029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311" y="1797403"/>
            <a:ext cx="10515600" cy="4351338"/>
          </a:xfrm>
        </p:spPr>
        <p:txBody>
          <a:bodyPr>
            <a:normAutofit/>
          </a:bodyPr>
          <a:lstStyle/>
          <a:p>
            <a:pPr lvl="1"/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Eph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1:3</a:t>
            </a:r>
            <a:endParaRPr lang="en-US" sz="4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Blessed with Grace, grace lavished (1:6-7)</a:t>
            </a:r>
          </a:p>
          <a:p>
            <a:pPr lvl="1"/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John 5:11 (ESV) And this is the testimony, that </a:t>
            </a:r>
            <a:r>
              <a:rPr lang="en-US" sz="44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 gave us eternal life, and this life is in his Son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4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66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F4BDD-532F-BD41-AB2D-A3AC82699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Heirs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3B42B-5F1A-0941-8814-623CAF029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311" y="1797403"/>
            <a:ext cx="10515600" cy="4351338"/>
          </a:xfrm>
        </p:spPr>
        <p:txBody>
          <a:bodyPr>
            <a:normAutofit/>
          </a:bodyPr>
          <a:lstStyle/>
          <a:p>
            <a:pPr lvl="1"/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Galatians 3:29 (ESV) And if you are Christ’s, then you are Abraham’s offspring, 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heirs according to promise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Rom. 8:14-17</a:t>
            </a:r>
            <a:endParaRPr lang="en-US" sz="4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4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211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763</Words>
  <Application>Microsoft Office PowerPoint</Application>
  <PresentationFormat>Widescreen</PresentationFormat>
  <Paragraphs>72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Hymns for Worship at Woodmont</vt:lpstr>
      <vt:lpstr>We Know John 14:1-4</vt:lpstr>
      <vt:lpstr>PowerPoint Presentation</vt:lpstr>
      <vt:lpstr>Promise</vt:lpstr>
      <vt:lpstr>Promise</vt:lpstr>
      <vt:lpstr>Promise</vt:lpstr>
      <vt:lpstr>Promise</vt:lpstr>
      <vt:lpstr>Heirs</vt:lpstr>
      <vt:lpstr>Heirs</vt:lpstr>
      <vt:lpstr>We Know</vt:lpstr>
      <vt:lpstr>We Know</vt:lpstr>
      <vt:lpstr>We Know</vt:lpstr>
      <vt:lpstr>We Know</vt:lpstr>
      <vt:lpstr>We Know</vt:lpstr>
      <vt:lpstr>“I Still Doubt”</vt:lpstr>
      <vt:lpstr>“I Still Doubt”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Know John 14:1-3</dc:title>
  <dc:creator>Lip Snickety</dc:creator>
  <cp:lastModifiedBy>Lip Snickety</cp:lastModifiedBy>
  <cp:revision>6</cp:revision>
  <dcterms:created xsi:type="dcterms:W3CDTF">2021-07-30T23:38:14Z</dcterms:created>
  <dcterms:modified xsi:type="dcterms:W3CDTF">2021-08-08T23:47:37Z</dcterms:modified>
</cp:coreProperties>
</file>