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9" r:id="rId5"/>
    <p:sldId id="258" r:id="rId6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tye Locklair" userId="c2d7acf3736df889" providerId="LiveId" clId="{C2C9C61B-77ED-4ACF-80BD-892AACD0D894}"/>
    <pc:docChg chg="custSel addSld modSld sldOrd">
      <pc:chgData name="Bettye Locklair" userId="c2d7acf3736df889" providerId="LiveId" clId="{C2C9C61B-77ED-4ACF-80BD-892AACD0D894}" dt="2021-09-12T22:17:35.630" v="445" actId="20577"/>
      <pc:docMkLst>
        <pc:docMk/>
      </pc:docMkLst>
      <pc:sldChg chg="modSp mod modAnim">
        <pc:chgData name="Bettye Locklair" userId="c2d7acf3736df889" providerId="LiveId" clId="{C2C9C61B-77ED-4ACF-80BD-892AACD0D894}" dt="2021-09-12T20:59:06.502" v="159"/>
        <pc:sldMkLst>
          <pc:docMk/>
          <pc:sldMk cId="991106946" sldId="257"/>
        </pc:sldMkLst>
        <pc:spChg chg="mod">
          <ac:chgData name="Bettye Locklair" userId="c2d7acf3736df889" providerId="LiveId" clId="{C2C9C61B-77ED-4ACF-80BD-892AACD0D894}" dt="2021-09-12T20:55:21.770" v="96" actId="20577"/>
          <ac:spMkLst>
            <pc:docMk/>
            <pc:sldMk cId="991106946" sldId="257"/>
            <ac:spMk id="3" creationId="{5316CA3B-D428-429A-8750-EDBBA67A2097}"/>
          </ac:spMkLst>
        </pc:spChg>
      </pc:sldChg>
      <pc:sldChg chg="modSp mod modAnim">
        <pc:chgData name="Bettye Locklair" userId="c2d7acf3736df889" providerId="LiveId" clId="{C2C9C61B-77ED-4ACF-80BD-892AACD0D894}" dt="2021-09-12T20:59:37.073" v="165" actId="20577"/>
        <pc:sldMkLst>
          <pc:docMk/>
          <pc:sldMk cId="3293791926" sldId="258"/>
        </pc:sldMkLst>
        <pc:spChg chg="mod">
          <ac:chgData name="Bettye Locklair" userId="c2d7acf3736df889" providerId="LiveId" clId="{C2C9C61B-77ED-4ACF-80BD-892AACD0D894}" dt="2021-09-12T20:59:37.073" v="165" actId="20577"/>
          <ac:spMkLst>
            <pc:docMk/>
            <pc:sldMk cId="3293791926" sldId="258"/>
            <ac:spMk id="3" creationId="{5316CA3B-D428-429A-8750-EDBBA67A2097}"/>
          </ac:spMkLst>
        </pc:spChg>
      </pc:sldChg>
      <pc:sldChg chg="modSp add mod modAnim">
        <pc:chgData name="Bettye Locklair" userId="c2d7acf3736df889" providerId="LiveId" clId="{C2C9C61B-77ED-4ACF-80BD-892AACD0D894}" dt="2021-09-12T20:59:17.874" v="161"/>
        <pc:sldMkLst>
          <pc:docMk/>
          <pc:sldMk cId="2051699677" sldId="259"/>
        </pc:sldMkLst>
        <pc:spChg chg="mod">
          <ac:chgData name="Bettye Locklair" userId="c2d7acf3736df889" providerId="LiveId" clId="{C2C9C61B-77ED-4ACF-80BD-892AACD0D894}" dt="2021-09-12T20:57:30.903" v="156" actId="20577"/>
          <ac:spMkLst>
            <pc:docMk/>
            <pc:sldMk cId="2051699677" sldId="259"/>
            <ac:spMk id="3" creationId="{5316CA3B-D428-429A-8750-EDBBA67A2097}"/>
          </ac:spMkLst>
        </pc:spChg>
      </pc:sldChg>
      <pc:sldChg chg="modSp new mod ord setBg">
        <pc:chgData name="Bettye Locklair" userId="c2d7acf3736df889" providerId="LiveId" clId="{C2C9C61B-77ED-4ACF-80BD-892AACD0D894}" dt="2021-09-12T22:17:35.630" v="445" actId="20577"/>
        <pc:sldMkLst>
          <pc:docMk/>
          <pc:sldMk cId="3836945887" sldId="260"/>
        </pc:sldMkLst>
        <pc:spChg chg="mod">
          <ac:chgData name="Bettye Locklair" userId="c2d7acf3736df889" providerId="LiveId" clId="{C2C9C61B-77ED-4ACF-80BD-892AACD0D894}" dt="2021-09-12T21:51:31.578" v="207" actId="122"/>
          <ac:spMkLst>
            <pc:docMk/>
            <pc:sldMk cId="3836945887" sldId="260"/>
            <ac:spMk id="2" creationId="{00D4616D-A560-4A79-B5A0-C1055A100063}"/>
          </ac:spMkLst>
        </pc:spChg>
        <pc:spChg chg="mod">
          <ac:chgData name="Bettye Locklair" userId="c2d7acf3736df889" providerId="LiveId" clId="{C2C9C61B-77ED-4ACF-80BD-892AACD0D894}" dt="2021-09-12T22:17:35.630" v="445" actId="20577"/>
          <ac:spMkLst>
            <pc:docMk/>
            <pc:sldMk cId="3836945887" sldId="260"/>
            <ac:spMk id="3" creationId="{CBA55E80-B5C0-4378-B4E1-19D20DB722C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FC5CC-F49C-4201-A7B7-4E0E7F1264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CADEBD-7CB4-4888-9124-D0B28775DA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2E9231-28A7-4DD4-A45B-6BC200ED7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A4D0-6365-4D22-AAC4-D8FC1BF99762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DE48A3-DEA9-4409-BEB4-32282E6DF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2B40F5-5C1A-42D6-930A-0BB74EE6D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EF4C-C6E1-4799-8CC6-6E0B5EA97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030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E4365-5645-4DFA-AC0B-8D7CA41DE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6F8027-309A-425D-959C-3B39794D4E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BC475-72C1-4707-8313-9D1F448ED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A4D0-6365-4D22-AAC4-D8FC1BF99762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7A303-A287-4628-B972-45DEBC880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CFA8B-2573-4C4C-9155-E2AFEF9E6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EF4C-C6E1-4799-8CC6-6E0B5EA97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05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B5140D-398A-44FD-A8D0-6B254B3AD1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FEAAFE-C234-4DA4-9415-2EFC9EED08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CC3F8-EB4F-4DF3-A646-E3AB167C2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A4D0-6365-4D22-AAC4-D8FC1BF99762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FC3D3-15D0-4485-A217-DA07BBEE1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64D48-D90E-4503-BE58-E949335F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EF4C-C6E1-4799-8CC6-6E0B5EA97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736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7EB30-5EB0-4211-801F-FFFA581C7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A7E9D-FC7E-4E99-A384-DA8A3E883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DBD25D-6FBB-4F50-A3C2-04C1D53F6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A4D0-6365-4D22-AAC4-D8FC1BF99762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793C6-D314-4768-85E6-B0A6B8B31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2F32A-6E1C-4F9E-BCF4-9A478E307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EF4C-C6E1-4799-8CC6-6E0B5EA97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119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B5E05-5EFA-4048-BBFF-22FA6532A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2B19D6-8E38-4F4D-8F40-6A0646EF46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02EFF5-D48C-4736-8CC6-CC705E67F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A4D0-6365-4D22-AAC4-D8FC1BF99762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BC41C-BB88-4B74-A6B1-20F7061CC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720CB3-C434-4545-A042-F77A34CE3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EF4C-C6E1-4799-8CC6-6E0B5EA97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249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AE83D-BA15-49F8-BD5E-67AA1CE81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0920A-105B-47DD-A2AB-E46A3FDFE9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D34A3C-68D9-4FA3-8E4D-758DFF0B32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94985A-050B-4DAF-A2F2-61755FE3E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A4D0-6365-4D22-AAC4-D8FC1BF99762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C7D649-9D75-4BB8-BD1C-81D1806A2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553577-0265-4AC3-9F09-F8DE5D3D8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EF4C-C6E1-4799-8CC6-6E0B5EA97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95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AB0A7-1935-4EDA-99D5-A4E618382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8CC1DB-B1D9-41D9-9388-BD456A2BC5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B15DFB-DF9F-466F-AE15-7969B89A7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B9DFA8-88C1-41CB-9203-50A9DAE554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4ABF76-74B8-45F6-B9F7-B1ACB4871C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9A20AB-B8DC-4264-AC5F-FC8C82BB0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A4D0-6365-4D22-AAC4-D8FC1BF99762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3D63F6-27EB-40BA-9962-8D8EC18E4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3111D9-6D9A-45EE-A1A7-DCA5D42C5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EF4C-C6E1-4799-8CC6-6E0B5EA97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177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F9378-A057-4374-9513-8952D6C06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3C8A00-FFA9-4029-84E7-D0E01AEC8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A4D0-6365-4D22-AAC4-D8FC1BF99762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245983-AE6B-4DEE-9E2F-4879F49E3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459042-3C54-433B-AA2C-B9DD3BE58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EF4C-C6E1-4799-8CC6-6E0B5EA97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94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258296-A52B-46CB-9A91-C13FE2242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A4D0-6365-4D22-AAC4-D8FC1BF99762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44A307-FFC8-42CA-B597-EAE8932D0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6C8762-2F09-442C-AAB3-115599EA8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EF4C-C6E1-4799-8CC6-6E0B5EA97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06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41216-D742-496E-9652-CD0F5557C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D4079-95F8-4D80-AED0-A582C8ABB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3A5078-CCDF-42BB-9773-4D0CFC21E4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431AA-6F9C-49D3-BA7F-18D2A8341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A4D0-6365-4D22-AAC4-D8FC1BF99762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88A3D5-ABE0-4A5C-AABF-D2F6C8BB8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974D3E-B342-4152-93BA-AC6B0F36D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EF4C-C6E1-4799-8CC6-6E0B5EA97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878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637FC-95BE-4126-917F-98D0A5E02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FD365A-6C0F-4D7D-95BD-D821797EC0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730BE-5560-4799-A26E-46F5BFD715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F91C94-6507-4D27-ACF4-32E5E593E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A4D0-6365-4D22-AAC4-D8FC1BF99762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F0917F-346D-4B89-9BFE-0B85C8D38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E77C39-646B-4798-89E0-56EC01A06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EF4C-C6E1-4799-8CC6-6E0B5EA97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53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FDB8C4-8607-49B1-B0EC-6B58EFC20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23326-EB9A-4A1C-B7A2-9D731DBB6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73C2D4-B3C7-4B5F-9338-0B71BE02D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DA4D0-6365-4D22-AAC4-D8FC1BF99762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54087-1C76-49A6-A1DB-70C3315ADF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6EE815-3212-4130-ACBF-3AC901A6E3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9EF4C-C6E1-4799-8CC6-6E0B5EA97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947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4616D-A560-4A79-B5A0-C1055A100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09821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55E80-B5C0-4378-B4E1-19D20DB72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078"/>
            <a:ext cx="12192000" cy="58029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73s- High Above the Seraphim</a:t>
            </a:r>
          </a:p>
          <a:p>
            <a:pPr marL="0" indent="0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Opening Prayer</a:t>
            </a:r>
          </a:p>
          <a:p>
            <a:pPr marL="0" indent="0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129s- Be Still</a:t>
            </a:r>
          </a:p>
          <a:p>
            <a:pPr marL="0" indent="0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165- Thus Remember Me</a:t>
            </a:r>
          </a:p>
          <a:p>
            <a:pPr marL="0" indent="0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Lord’s Supper</a:t>
            </a:r>
          </a:p>
          <a:p>
            <a:pPr marL="0" indent="0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496- We Have an Anchor</a:t>
            </a:r>
          </a:p>
          <a:p>
            <a:pPr marL="0" indent="0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Sermon- Our Blessed Hope</a:t>
            </a:r>
          </a:p>
          <a:p>
            <a:pPr marL="0" indent="0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317- All Things are Ready</a:t>
            </a:r>
          </a:p>
          <a:p>
            <a:pPr marL="0" indent="0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31s- Let the Whole Creation Cry- Closing Prayer</a:t>
            </a:r>
          </a:p>
        </p:txBody>
      </p:sp>
    </p:spTree>
    <p:extLst>
      <p:ext uri="{BB962C8B-B14F-4D97-AF65-F5344CB8AC3E}">
        <p14:creationId xmlns:p14="http://schemas.microsoft.com/office/powerpoint/2010/main" val="3836945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agee Ministries - “awaiting and confidently expecting the [fulfillment of  our] blessed hope and the glorious appearing of our great God and Savior,  Christ Jesus;” Titus 2:13 AMP | Facebook">
            <a:extLst>
              <a:ext uri="{FF2B5EF4-FFF2-40B4-BE49-F238E27FC236}">
                <a16:creationId xmlns:a16="http://schemas.microsoft.com/office/drawing/2014/main" id="{1C34CA08-550D-4203-AC53-82D2BCACB7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93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1264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A7344-B6A4-4325-9B1F-5B48B55BE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80159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 Blessed Hope in Christ…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6CA3B-D428-429A-8750-EDBBA67A2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80160"/>
            <a:ext cx="12192000" cy="55778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…sustains our souls 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(Hebrews 6:13-20; Romans 15:4)</a:t>
            </a: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…encourages us to be bold in our speech 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 Corinthians 3:4-12)</a:t>
            </a: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…helps us endure trials &amp; defend the truth 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Peter 3:14-18)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106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A7344-B6A4-4325-9B1F-5B48B55BE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80159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 Blessed Hope in Christ…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6CA3B-D428-429A-8750-EDBBA67A2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80160"/>
            <a:ext cx="12192000" cy="55778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…aids us to become holy &amp; useful in His service 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Peter 1:13-17; 2 Timothy 2:19-21)</a:t>
            </a: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…gives us strength to fight the good fight 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Timothy 6:11-14)</a:t>
            </a:r>
          </a:p>
          <a:p>
            <a:pPr marL="0" indent="0" algn="ctr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699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A7344-B6A4-4325-9B1F-5B48B55BE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80159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 Blessed Hope in Christ…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6CA3B-D428-429A-8750-EDBBA67A2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80160"/>
            <a:ext cx="12192000" cy="55778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…enables us to face death with confidence 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(Romans 8:24-25, 35-39; 2 Timothy 4:6-8)</a:t>
            </a: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…assures us of eternal life 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(Titus 1:1-3; 1 Pet. 1:3-5)</a:t>
            </a:r>
          </a:p>
          <a:p>
            <a:pPr marL="0" indent="0" algn="ctr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791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167</Words>
  <Application>Microsoft Office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Office Theme</vt:lpstr>
      <vt:lpstr>Hymns for Worship at Woodmont</vt:lpstr>
      <vt:lpstr>PowerPoint Presentation</vt:lpstr>
      <vt:lpstr>Our Blessed Hope in Christ…</vt:lpstr>
      <vt:lpstr>Our Blessed Hope in Christ…</vt:lpstr>
      <vt:lpstr>Our Blessed Hope in Christ…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5</cp:revision>
  <cp:lastPrinted>2021-09-12T21:02:28Z</cp:lastPrinted>
  <dcterms:created xsi:type="dcterms:W3CDTF">2021-09-12T20:40:47Z</dcterms:created>
  <dcterms:modified xsi:type="dcterms:W3CDTF">2021-09-13T00:46:21Z</dcterms:modified>
</cp:coreProperties>
</file>