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56" r:id="rId3"/>
    <p:sldId id="257" r:id="rId4"/>
    <p:sldId id="271" r:id="rId5"/>
    <p:sldId id="264" r:id="rId6"/>
    <p:sldId id="265" r:id="rId7"/>
    <p:sldId id="258" r:id="rId8"/>
    <p:sldId id="266" r:id="rId9"/>
    <p:sldId id="267" r:id="rId10"/>
    <p:sldId id="259" r:id="rId11"/>
    <p:sldId id="268" r:id="rId12"/>
    <p:sldId id="269" r:id="rId13"/>
    <p:sldId id="261" r:id="rId14"/>
    <p:sldId id="270"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1F68758D-8AA5-45DA-8545-7C9A9AC3F468}"/>
    <pc:docChg chg="custSel addSld modSld">
      <pc:chgData name="Bettye Locklair" userId="c2d7acf3736df889" providerId="LiveId" clId="{1F68758D-8AA5-45DA-8545-7C9A9AC3F468}" dt="2021-09-12T14:27:35.008" v="4408" actId="20577"/>
      <pc:docMkLst>
        <pc:docMk/>
      </pc:docMkLst>
      <pc:sldChg chg="modSp mod">
        <pc:chgData name="Bettye Locklair" userId="c2d7acf3736df889" providerId="LiveId" clId="{1F68758D-8AA5-45DA-8545-7C9A9AC3F468}" dt="2021-09-12T04:09:12.129" v="1435" actId="6549"/>
        <pc:sldMkLst>
          <pc:docMk/>
          <pc:sldMk cId="3649473438" sldId="257"/>
        </pc:sldMkLst>
        <pc:spChg chg="mod">
          <ac:chgData name="Bettye Locklair" userId="c2d7acf3736df889" providerId="LiveId" clId="{1F68758D-8AA5-45DA-8545-7C9A9AC3F468}" dt="2021-09-12T04:09:12.129" v="1435" actId="6549"/>
          <ac:spMkLst>
            <pc:docMk/>
            <pc:sldMk cId="3649473438" sldId="257"/>
            <ac:spMk id="3" creationId="{A6983B11-A0B4-42BE-99FC-5D4F98FCD800}"/>
          </ac:spMkLst>
        </pc:spChg>
      </pc:sldChg>
      <pc:sldChg chg="modSp mod modNotesTx">
        <pc:chgData name="Bettye Locklair" userId="c2d7acf3736df889" providerId="LiveId" clId="{1F68758D-8AA5-45DA-8545-7C9A9AC3F468}" dt="2021-09-12T13:37:30.984" v="3222" actId="20577"/>
        <pc:sldMkLst>
          <pc:docMk/>
          <pc:sldMk cId="2900407643" sldId="258"/>
        </pc:sldMkLst>
        <pc:spChg chg="mod">
          <ac:chgData name="Bettye Locklair" userId="c2d7acf3736df889" providerId="LiveId" clId="{1F68758D-8AA5-45DA-8545-7C9A9AC3F468}" dt="2021-09-12T01:52:34.283" v="6" actId="6549"/>
          <ac:spMkLst>
            <pc:docMk/>
            <pc:sldMk cId="2900407643" sldId="258"/>
            <ac:spMk id="3" creationId="{A6983B11-A0B4-42BE-99FC-5D4F98FCD800}"/>
          </ac:spMkLst>
        </pc:spChg>
      </pc:sldChg>
      <pc:sldChg chg="modSp mod modNotesTx">
        <pc:chgData name="Bettye Locklair" userId="c2d7acf3736df889" providerId="LiveId" clId="{1F68758D-8AA5-45DA-8545-7C9A9AC3F468}" dt="2021-09-12T13:42:46.992" v="4051" actId="20577"/>
        <pc:sldMkLst>
          <pc:docMk/>
          <pc:sldMk cId="3824733081" sldId="259"/>
        </pc:sldMkLst>
        <pc:spChg chg="mod">
          <ac:chgData name="Bettye Locklair" userId="c2d7acf3736df889" providerId="LiveId" clId="{1F68758D-8AA5-45DA-8545-7C9A9AC3F468}" dt="2021-09-12T01:53:12.921" v="10" actId="6549"/>
          <ac:spMkLst>
            <pc:docMk/>
            <pc:sldMk cId="3824733081" sldId="259"/>
            <ac:spMk id="3" creationId="{A6983B11-A0B4-42BE-99FC-5D4F98FCD800}"/>
          </ac:spMkLst>
        </pc:spChg>
      </pc:sldChg>
      <pc:sldChg chg="modSp mod modNotesTx">
        <pc:chgData name="Bettye Locklair" userId="c2d7acf3736df889" providerId="LiveId" clId="{1F68758D-8AA5-45DA-8545-7C9A9AC3F468}" dt="2021-09-12T13:50:41.186" v="4288" actId="20577"/>
        <pc:sldMkLst>
          <pc:docMk/>
          <pc:sldMk cId="2988586969" sldId="261"/>
        </pc:sldMkLst>
        <pc:spChg chg="mod">
          <ac:chgData name="Bettye Locklair" userId="c2d7acf3736df889" providerId="LiveId" clId="{1F68758D-8AA5-45DA-8545-7C9A9AC3F468}" dt="2021-09-12T01:53:34.050" v="13" actId="6549"/>
          <ac:spMkLst>
            <pc:docMk/>
            <pc:sldMk cId="2988586969" sldId="261"/>
            <ac:spMk id="3" creationId="{A6983B11-A0B4-42BE-99FC-5D4F98FCD800}"/>
          </ac:spMkLst>
        </pc:spChg>
      </pc:sldChg>
      <pc:sldChg chg="modSp mod modAnim modNotesTx">
        <pc:chgData name="Bettye Locklair" userId="c2d7acf3736df889" providerId="LiveId" clId="{1F68758D-8AA5-45DA-8545-7C9A9AC3F468}" dt="2021-09-12T13:50:57.101" v="4296" actId="6549"/>
        <pc:sldMkLst>
          <pc:docMk/>
          <pc:sldMk cId="3702987751" sldId="262"/>
        </pc:sldMkLst>
        <pc:spChg chg="mod">
          <ac:chgData name="Bettye Locklair" userId="c2d7acf3736df889" providerId="LiveId" clId="{1F68758D-8AA5-45DA-8545-7C9A9AC3F468}" dt="2021-09-12T04:01:50.879" v="1433" actId="20577"/>
          <ac:spMkLst>
            <pc:docMk/>
            <pc:sldMk cId="3702987751" sldId="262"/>
            <ac:spMk id="3" creationId="{A6983B11-A0B4-42BE-99FC-5D4F98FCD800}"/>
          </ac:spMkLst>
        </pc:spChg>
      </pc:sldChg>
      <pc:sldChg chg="modSp mod modNotesTx">
        <pc:chgData name="Bettye Locklair" userId="c2d7acf3736df889" providerId="LiveId" clId="{1F68758D-8AA5-45DA-8545-7C9A9AC3F468}" dt="2021-09-12T14:27:35.008" v="4408" actId="20577"/>
        <pc:sldMkLst>
          <pc:docMk/>
          <pc:sldMk cId="1540774280" sldId="263"/>
        </pc:sldMkLst>
        <pc:spChg chg="mod">
          <ac:chgData name="Bettye Locklair" userId="c2d7acf3736df889" providerId="LiveId" clId="{1F68758D-8AA5-45DA-8545-7C9A9AC3F468}" dt="2021-09-12T14:27:35.008" v="4408" actId="20577"/>
          <ac:spMkLst>
            <pc:docMk/>
            <pc:sldMk cId="1540774280" sldId="263"/>
            <ac:spMk id="3" creationId="{2DD66970-3661-4FED-AED0-CEF0C7541F9C}"/>
          </ac:spMkLst>
        </pc:spChg>
      </pc:sldChg>
      <pc:sldChg chg="modSp add mod modNotesTx">
        <pc:chgData name="Bettye Locklair" userId="c2d7acf3736df889" providerId="LiveId" clId="{1F68758D-8AA5-45DA-8545-7C9A9AC3F468}" dt="2021-09-12T13:32:05.628" v="2688" actId="20577"/>
        <pc:sldMkLst>
          <pc:docMk/>
          <pc:sldMk cId="1415030059" sldId="264"/>
        </pc:sldMkLst>
        <pc:spChg chg="mod">
          <ac:chgData name="Bettye Locklair" userId="c2d7acf3736df889" providerId="LiveId" clId="{1F68758D-8AA5-45DA-8545-7C9A9AC3F468}" dt="2021-09-12T01:52:14.316" v="3" actId="6549"/>
          <ac:spMkLst>
            <pc:docMk/>
            <pc:sldMk cId="1415030059" sldId="264"/>
            <ac:spMk id="3" creationId="{A6983B11-A0B4-42BE-99FC-5D4F98FCD800}"/>
          </ac:spMkLst>
        </pc:spChg>
      </pc:sldChg>
      <pc:sldChg chg="modSp add mod modNotesTx">
        <pc:chgData name="Bettye Locklair" userId="c2d7acf3736df889" providerId="LiveId" clId="{1F68758D-8AA5-45DA-8545-7C9A9AC3F468}" dt="2021-09-12T13:33:50.389" v="2821" actId="6549"/>
        <pc:sldMkLst>
          <pc:docMk/>
          <pc:sldMk cId="939029296" sldId="265"/>
        </pc:sldMkLst>
        <pc:spChg chg="mod">
          <ac:chgData name="Bettye Locklair" userId="c2d7acf3736df889" providerId="LiveId" clId="{1F68758D-8AA5-45DA-8545-7C9A9AC3F468}" dt="2021-09-12T12:56:19.871" v="1948" actId="20577"/>
          <ac:spMkLst>
            <pc:docMk/>
            <pc:sldMk cId="939029296" sldId="265"/>
            <ac:spMk id="3" creationId="{A6983B11-A0B4-42BE-99FC-5D4F98FCD800}"/>
          </ac:spMkLst>
        </pc:spChg>
      </pc:sldChg>
      <pc:sldChg chg="modSp add mod modNotesTx">
        <pc:chgData name="Bettye Locklair" userId="c2d7acf3736df889" providerId="LiveId" clId="{1F68758D-8AA5-45DA-8545-7C9A9AC3F468}" dt="2021-09-12T13:39:41.440" v="3490" actId="20577"/>
        <pc:sldMkLst>
          <pc:docMk/>
          <pc:sldMk cId="1944628422" sldId="266"/>
        </pc:sldMkLst>
        <pc:spChg chg="mod">
          <ac:chgData name="Bettye Locklair" userId="c2d7acf3736df889" providerId="LiveId" clId="{1F68758D-8AA5-45DA-8545-7C9A9AC3F468}" dt="2021-09-12T01:52:43.033" v="7" actId="6549"/>
          <ac:spMkLst>
            <pc:docMk/>
            <pc:sldMk cId="1944628422" sldId="266"/>
            <ac:spMk id="3" creationId="{A6983B11-A0B4-42BE-99FC-5D4F98FCD800}"/>
          </ac:spMkLst>
        </pc:spChg>
      </pc:sldChg>
      <pc:sldChg chg="add modNotesTx">
        <pc:chgData name="Bettye Locklair" userId="c2d7acf3736df889" providerId="LiveId" clId="{1F68758D-8AA5-45DA-8545-7C9A9AC3F468}" dt="2021-09-12T13:41:12.050" v="3694" actId="20577"/>
        <pc:sldMkLst>
          <pc:docMk/>
          <pc:sldMk cId="2324341602" sldId="267"/>
        </pc:sldMkLst>
      </pc:sldChg>
      <pc:sldChg chg="modSp add mod modNotesTx">
        <pc:chgData name="Bettye Locklair" userId="c2d7acf3736df889" providerId="LiveId" clId="{1F68758D-8AA5-45DA-8545-7C9A9AC3F468}" dt="2021-09-12T13:44:01.818" v="4115" actId="6549"/>
        <pc:sldMkLst>
          <pc:docMk/>
          <pc:sldMk cId="3942644185" sldId="268"/>
        </pc:sldMkLst>
        <pc:spChg chg="mod">
          <ac:chgData name="Bettye Locklair" userId="c2d7acf3736df889" providerId="LiveId" clId="{1F68758D-8AA5-45DA-8545-7C9A9AC3F468}" dt="2021-09-12T01:53:19.890" v="11" actId="6549"/>
          <ac:spMkLst>
            <pc:docMk/>
            <pc:sldMk cId="3942644185" sldId="268"/>
            <ac:spMk id="3" creationId="{A6983B11-A0B4-42BE-99FC-5D4F98FCD800}"/>
          </ac:spMkLst>
        </pc:spChg>
      </pc:sldChg>
      <pc:sldChg chg="add modNotesTx">
        <pc:chgData name="Bettye Locklair" userId="c2d7acf3736df889" providerId="LiveId" clId="{1F68758D-8AA5-45DA-8545-7C9A9AC3F468}" dt="2021-09-12T13:48:24.442" v="4277"/>
        <pc:sldMkLst>
          <pc:docMk/>
          <pc:sldMk cId="1606777842" sldId="269"/>
        </pc:sldMkLst>
      </pc:sldChg>
      <pc:sldChg chg="modSp add mod modNotesTx">
        <pc:chgData name="Bettye Locklair" userId="c2d7acf3736df889" providerId="LiveId" clId="{1F68758D-8AA5-45DA-8545-7C9A9AC3F468}" dt="2021-09-12T02:27:55.879" v="1338" actId="27636"/>
        <pc:sldMkLst>
          <pc:docMk/>
          <pc:sldMk cId="3831524182" sldId="270"/>
        </pc:sldMkLst>
        <pc:spChg chg="mod">
          <ac:chgData name="Bettye Locklair" userId="c2d7acf3736df889" providerId="LiveId" clId="{1F68758D-8AA5-45DA-8545-7C9A9AC3F468}" dt="2021-09-12T02:27:55.879" v="1338" actId="27636"/>
          <ac:spMkLst>
            <pc:docMk/>
            <pc:sldMk cId="3831524182" sldId="270"/>
            <ac:spMk id="3" creationId="{A6983B11-A0B4-42BE-99FC-5D4F98FCD800}"/>
          </ac:spMkLst>
        </pc:spChg>
      </pc:sldChg>
      <pc:sldChg chg="add modNotesTx">
        <pc:chgData name="Bettye Locklair" userId="c2d7acf3736df889" providerId="LiveId" clId="{1F68758D-8AA5-45DA-8545-7C9A9AC3F468}" dt="2021-09-12T13:29:27.744" v="2393" actId="20577"/>
        <pc:sldMkLst>
          <pc:docMk/>
          <pc:sldMk cId="2450422675"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5CE69-F992-4E9B-AA44-A7B057189846}" type="datetimeFigureOut">
              <a:rPr lang="en-US" smtClean="0"/>
              <a:t>9/11/2021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ED227-977C-4542-BE6C-263FCE465F45}" type="slidenum">
              <a:rPr lang="en-US" smtClean="0"/>
              <a:t>‹#›</a:t>
            </a:fld>
            <a:endParaRPr lang="en-US"/>
          </a:p>
        </p:txBody>
      </p:sp>
    </p:spTree>
    <p:extLst>
      <p:ext uri="{BB962C8B-B14F-4D97-AF65-F5344CB8AC3E}">
        <p14:creationId xmlns:p14="http://schemas.microsoft.com/office/powerpoint/2010/main" val="2031722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iblegateway.com/passage/?search=matthew+7%3A21-23&amp;version=NASB1995#fen-NASB1995-23339a"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biblegateway.com/passage/?search=1+peter+1%3A8-9&amp;version=NASB1995#fen-NASB1995-30383a"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biblegateway.com/passage/?search=1+peter+1%3A8-9&amp;version=NASB1995#fen-NASB1995-30384b"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revelation+20%3A11-13&amp;version=NASB1995#fen-NASB1995-31052b"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biblegateway.com/passage/?search=revelation+20%3A11-13&amp;version=NASB1995#fen-NASB1995-31052d" TargetMode="External"/><Relationship Id="rId4" Type="http://schemas.openxmlformats.org/officeDocument/2006/relationships/hyperlink" Target="https://www.biblegateway.com/passage/?search=revelation+20%3A11-13&amp;version=NASB1995#fen-NASB1995-31052c"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matthew+12&amp;version=NASB1995#fen-NASB1995-23524a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biblegateway.com/passage/?search=matthew+12&amp;version=NASB1995#fen-NASB1995-23526ag" TargetMode="External"/><Relationship Id="rId5" Type="http://schemas.openxmlformats.org/officeDocument/2006/relationships/hyperlink" Target="https://www.biblegateway.com/passage/?search=matthew+12&amp;version=NASB1995#fen-NASB1995-23525af" TargetMode="External"/><Relationship Id="rId4" Type="http://schemas.openxmlformats.org/officeDocument/2006/relationships/hyperlink" Target="https://www.biblegateway.com/passage/?search=matthew+12&amp;version=NASB1995#fen-NASB1995-23525a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20 years ago, you recall shock, horror, 2 planes hitting twin towers, disintegrate into piles of rubble thousands trying to get out, jumping to death, Pentagon hit, passengers bravely dying to save others thwarting terrorists in PA. Think about reality of that day &amp; soberly reflect on the nearly 3,000 families who are still grieving. What about realization of another day, world will be on fire, not by global warming but when the earth &amp; it’s works burned up. What will happen on that day? The Bible tells us, will we listen &amp; respond in the right way?</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a:t>
            </a:fld>
            <a:endParaRPr lang="en-US"/>
          </a:p>
        </p:txBody>
      </p:sp>
    </p:spTree>
    <p:extLst>
      <p:ext uri="{BB962C8B-B14F-4D97-AF65-F5344CB8AC3E}">
        <p14:creationId xmlns:p14="http://schemas.microsoft.com/office/powerpoint/2010/main" val="2201559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 </a:t>
            </a:r>
            <a:r>
              <a:rPr lang="en-US" b="1" i="0" baseline="30000" dirty="0">
                <a:solidFill>
                  <a:srgbClr val="000000"/>
                </a:solidFill>
                <a:effectLst/>
                <a:latin typeface="system-ui"/>
              </a:rPr>
              <a:t>22 </a:t>
            </a:r>
            <a:r>
              <a:rPr lang="en-US" b="0" i="0" dirty="0">
                <a:solidFill>
                  <a:srgbClr val="000000"/>
                </a:solidFill>
                <a:effectLst/>
                <a:latin typeface="system-ui"/>
              </a:rPr>
              <a:t>Many will say to Me on that day, ‘Lord, Lord, did we not prophesy in Your name, and in Your name cast out demons, and in Your name perform many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 “Not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 </a:t>
            </a:r>
            <a:r>
              <a:rPr lang="en-US" b="1" i="0" baseline="30000" dirty="0">
                <a:solidFill>
                  <a:srgbClr val="000000"/>
                </a:solidFill>
                <a:effectLst/>
                <a:latin typeface="system-ui"/>
              </a:rPr>
              <a:t>22 </a:t>
            </a:r>
            <a:r>
              <a:rPr lang="en-US" b="0" i="0" dirty="0">
                <a:solidFill>
                  <a:srgbClr val="000000"/>
                </a:solidFill>
                <a:effectLst/>
                <a:latin typeface="system-ui"/>
              </a:rPr>
              <a:t>Many will say to Me on that day, ‘Lord, Lord, did we not prophesy in Your name, and in Your name cast out demons, and in Your name perform many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 He will say, ‘I tell you, I do not know where you are from; </a:t>
            </a:r>
            <a:r>
              <a:rPr lang="en-US" b="0" i="0" cap="small" dirty="0">
                <a:solidFill>
                  <a:srgbClr val="000000"/>
                </a:solidFill>
                <a:effectLst/>
                <a:latin typeface="system-ui"/>
              </a:rPr>
              <a:t>depart from Me, all you evildoers</a:t>
            </a:r>
            <a:r>
              <a:rPr lang="en-US" b="0" i="0" dirty="0">
                <a:solidFill>
                  <a:srgbClr val="000000"/>
                </a:solidFill>
                <a:effectLst/>
                <a:latin typeface="system-ui"/>
              </a:rPr>
              <a:t>.’</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12</a:t>
            </a:fld>
            <a:endParaRPr lang="en-US"/>
          </a:p>
        </p:txBody>
      </p:sp>
    </p:spTree>
    <p:extLst>
      <p:ext uri="{BB962C8B-B14F-4D97-AF65-F5344CB8AC3E}">
        <p14:creationId xmlns:p14="http://schemas.microsoft.com/office/powerpoint/2010/main" val="3837150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the gate is small and the way is narrow that leads to life, and there are few who find it. though you have not seen Him, you love Him, and though you do not see Him now, but believe in Him, you greatly rejoice with joy inexpressible and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full of glory, </a:t>
            </a:r>
            <a:r>
              <a:rPr lang="en-US" b="1" i="0" baseline="30000" dirty="0">
                <a:solidFill>
                  <a:srgbClr val="000000"/>
                </a:solidFill>
                <a:effectLst/>
                <a:latin typeface="system-ui"/>
              </a:rPr>
              <a:t>9 </a:t>
            </a:r>
            <a:r>
              <a:rPr lang="en-US" b="0" i="0" dirty="0">
                <a:solidFill>
                  <a:srgbClr val="000000"/>
                </a:solidFill>
                <a:effectLst/>
                <a:latin typeface="system-ui"/>
              </a:rPr>
              <a:t>obtaining as the outcome of your faith the salvation of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footnote b"/>
              </a:rPr>
              <a:t>b</a:t>
            </a:r>
            <a:r>
              <a:rPr lang="en-US" b="0" i="0" baseline="30000" dirty="0">
                <a:solidFill>
                  <a:srgbClr val="000000"/>
                </a:solidFill>
                <a:effectLst/>
                <a:latin typeface="system-ui"/>
              </a:rPr>
              <a:t>]</a:t>
            </a:r>
            <a:r>
              <a:rPr lang="en-US" b="0" i="0" dirty="0">
                <a:solidFill>
                  <a:srgbClr val="000000"/>
                </a:solidFill>
                <a:effectLst/>
                <a:latin typeface="system-ui"/>
              </a:rPr>
              <a:t>your </a:t>
            </a:r>
            <a:r>
              <a:rPr lang="en-US" b="0" i="0" dirty="0" err="1">
                <a:solidFill>
                  <a:srgbClr val="000000"/>
                </a:solidFill>
                <a:effectLst/>
                <a:latin typeface="system-ui"/>
              </a:rPr>
              <a:t>souls.though</a:t>
            </a:r>
            <a:r>
              <a:rPr lang="en-US" b="0" i="0" dirty="0">
                <a:solidFill>
                  <a:srgbClr val="000000"/>
                </a:solidFill>
                <a:effectLst/>
                <a:latin typeface="system-ui"/>
              </a:rPr>
              <a:t> you have not seen Him, you love Him, and though you do not see Him now, but believe in Him, you greatly rejoice with joy inexpressible and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full of glory, </a:t>
            </a:r>
            <a:r>
              <a:rPr lang="en-US" b="1" i="0" baseline="30000" dirty="0">
                <a:solidFill>
                  <a:srgbClr val="000000"/>
                </a:solidFill>
                <a:effectLst/>
                <a:latin typeface="system-ui"/>
              </a:rPr>
              <a:t>9 </a:t>
            </a:r>
            <a:r>
              <a:rPr lang="en-US" b="0" i="0" dirty="0">
                <a:solidFill>
                  <a:srgbClr val="000000"/>
                </a:solidFill>
                <a:effectLst/>
                <a:latin typeface="system-ui"/>
              </a:rPr>
              <a:t>obtaining as the outcome of your faith the salvation of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footnote b"/>
              </a:rPr>
              <a:t>b</a:t>
            </a:r>
            <a:r>
              <a:rPr lang="en-US" b="0" i="0" baseline="30000" dirty="0">
                <a:solidFill>
                  <a:srgbClr val="000000"/>
                </a:solidFill>
                <a:effectLst/>
                <a:latin typeface="system-ui"/>
              </a:rPr>
              <a:t>]</a:t>
            </a:r>
            <a:r>
              <a:rPr lang="en-US" b="0" i="0" dirty="0">
                <a:solidFill>
                  <a:srgbClr val="000000"/>
                </a:solidFill>
                <a:effectLst/>
                <a:latin typeface="system-ui"/>
              </a:rPr>
              <a:t>your </a:t>
            </a:r>
            <a:r>
              <a:rPr lang="en-US" b="0" i="0" dirty="0" err="1">
                <a:solidFill>
                  <a:srgbClr val="000000"/>
                </a:solidFill>
                <a:effectLst/>
                <a:latin typeface="system-ui"/>
              </a:rPr>
              <a:t>souls.though</a:t>
            </a:r>
            <a:r>
              <a:rPr lang="en-US" b="0" i="0" dirty="0">
                <a:solidFill>
                  <a:srgbClr val="000000"/>
                </a:solidFill>
                <a:effectLst/>
                <a:latin typeface="system-ui"/>
              </a:rPr>
              <a:t> you have not seen Him, you love Him, and though you do not see Him now, but believe in Him, you greatly rejoice with joy inexpressible and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full of glory, </a:t>
            </a:r>
            <a:r>
              <a:rPr lang="en-US" b="1" i="0" baseline="30000" dirty="0">
                <a:solidFill>
                  <a:srgbClr val="000000"/>
                </a:solidFill>
                <a:effectLst/>
                <a:latin typeface="system-ui"/>
              </a:rPr>
              <a:t>9 </a:t>
            </a:r>
            <a:r>
              <a:rPr lang="en-US" b="0" i="0" dirty="0">
                <a:solidFill>
                  <a:srgbClr val="000000"/>
                </a:solidFill>
                <a:effectLst/>
                <a:latin typeface="system-ui"/>
              </a:rPr>
              <a:t>obtaining as the outcome of your faith the salvation of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footnote b"/>
              </a:rPr>
              <a:t>b</a:t>
            </a:r>
            <a:r>
              <a:rPr lang="en-US" b="0" i="0" baseline="30000" dirty="0">
                <a:solidFill>
                  <a:srgbClr val="000000"/>
                </a:solidFill>
                <a:effectLst/>
                <a:latin typeface="system-ui"/>
              </a:rPr>
              <a:t>]</a:t>
            </a:r>
            <a:r>
              <a:rPr lang="en-US" b="0" i="0" dirty="0">
                <a:solidFill>
                  <a:srgbClr val="000000"/>
                </a:solidFill>
                <a:effectLst/>
                <a:latin typeface="system-ui"/>
              </a:rPr>
              <a:t>your souls.</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13</a:t>
            </a:fld>
            <a:endParaRPr lang="en-US"/>
          </a:p>
        </p:txBody>
      </p:sp>
    </p:spTree>
    <p:extLst>
      <p:ext uri="{BB962C8B-B14F-4D97-AF65-F5344CB8AC3E}">
        <p14:creationId xmlns:p14="http://schemas.microsoft.com/office/powerpoint/2010/main" val="1831892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Sodom &amp; Gomorrah- </a:t>
            </a:r>
            <a:r>
              <a:rPr lang="en-US" b="0" i="0" dirty="0">
                <a:solidFill>
                  <a:srgbClr val="000000"/>
                </a:solidFill>
                <a:effectLst/>
                <a:latin typeface="system-ui"/>
              </a:rPr>
              <a:t>indulged in gross immorality &amp; went after strange flesh, are exhibited as an example in undergoing the punishment of eternal fire.  Weeping- from </a:t>
            </a:r>
            <a:r>
              <a:rPr lang="en-US" b="0" i="0" dirty="0" err="1">
                <a:solidFill>
                  <a:srgbClr val="000000"/>
                </a:solidFill>
                <a:effectLst/>
                <a:latin typeface="system-ui"/>
              </a:rPr>
              <a:t>klaio</a:t>
            </a:r>
            <a:r>
              <a:rPr lang="en-US" b="0" i="0" dirty="0">
                <a:solidFill>
                  <a:srgbClr val="000000"/>
                </a:solidFill>
                <a:effectLst/>
                <a:latin typeface="system-ui"/>
              </a:rPr>
              <a:t>- </a:t>
            </a:r>
            <a:r>
              <a:rPr lang="en-US" b="0" i="0" dirty="0">
                <a:solidFill>
                  <a:srgbClr val="001320"/>
                </a:solidFill>
                <a:effectLst/>
                <a:latin typeface="Roboto" panose="02000000000000000000" pitchFamily="2" charset="0"/>
              </a:rPr>
              <a:t>"to grieve audibly") – </a:t>
            </a:r>
            <a:r>
              <a:rPr lang="en-US" b="0" i="1" dirty="0">
                <a:solidFill>
                  <a:srgbClr val="001320"/>
                </a:solidFill>
                <a:effectLst/>
                <a:latin typeface="Roboto" panose="02000000000000000000" pitchFamily="2" charset="0"/>
              </a:rPr>
              <a:t>bitter</a:t>
            </a:r>
            <a:r>
              <a:rPr lang="en-US" b="0" i="0" dirty="0">
                <a:solidFill>
                  <a:srgbClr val="001320"/>
                </a:solidFill>
                <a:effectLst/>
                <a:latin typeface="Roboto" panose="02000000000000000000" pitchFamily="2" charset="0"/>
              </a:rPr>
              <a:t> grief that springs from feeling utterly hopeless.  </a:t>
            </a:r>
            <a:r>
              <a:rPr lang="en-US" b="0" i="0" dirty="0" err="1">
                <a:solidFill>
                  <a:srgbClr val="001320"/>
                </a:solidFill>
                <a:effectLst/>
                <a:latin typeface="Roboto" panose="02000000000000000000" pitchFamily="2" charset="0"/>
              </a:rPr>
              <a:t>Klautmos</a:t>
            </a:r>
            <a:r>
              <a:rPr lang="en-US" b="0" i="0" dirty="0">
                <a:solidFill>
                  <a:srgbClr val="001320"/>
                </a:solidFill>
                <a:effectLst/>
                <a:latin typeface="Roboto" panose="02000000000000000000" pitchFamily="2" charset="0"/>
              </a:rPr>
              <a:t>- ("wailing") is usually accompanied by shrieks, brought on by </a:t>
            </a:r>
            <a:r>
              <a:rPr lang="en-US" b="0" i="1" dirty="0">
                <a:solidFill>
                  <a:srgbClr val="001320"/>
                </a:solidFill>
                <a:effectLst/>
                <a:latin typeface="Roboto" panose="02000000000000000000" pitchFamily="2" charset="0"/>
              </a:rPr>
              <a:t>uncontainable emotional </a:t>
            </a:r>
            <a:r>
              <a:rPr lang="en-US" b="0" i="0" dirty="0">
                <a:solidFill>
                  <a:srgbClr val="001320"/>
                </a:solidFill>
                <a:effectLst/>
                <a:latin typeface="Roboto" panose="02000000000000000000" pitchFamily="2" charset="0"/>
              </a:rPr>
              <a:t>(</a:t>
            </a:r>
            <a:r>
              <a:rPr lang="en-US" b="0" i="1" dirty="0">
                <a:solidFill>
                  <a:srgbClr val="001320"/>
                </a:solidFill>
                <a:effectLst/>
                <a:latin typeface="Roboto" panose="02000000000000000000" pitchFamily="2" charset="0"/>
              </a:rPr>
              <a:t>psychological</a:t>
            </a:r>
            <a:r>
              <a:rPr lang="en-US" b="0" i="0" dirty="0">
                <a:solidFill>
                  <a:srgbClr val="001320"/>
                </a:solidFill>
                <a:effectLst/>
                <a:latin typeface="Roboto" panose="02000000000000000000" pitchFamily="2" charset="0"/>
              </a:rPr>
              <a:t>)</a:t>
            </a:r>
            <a:r>
              <a:rPr lang="en-US" b="0" i="1" dirty="0">
                <a:solidFill>
                  <a:srgbClr val="001320"/>
                </a:solidFill>
                <a:effectLst/>
                <a:latin typeface="Roboto" panose="02000000000000000000" pitchFamily="2" charset="0"/>
              </a:rPr>
              <a:t> pain</a:t>
            </a:r>
            <a:r>
              <a:rPr lang="en-US" b="0" i="0" dirty="0">
                <a:solidFill>
                  <a:srgbClr val="001320"/>
                </a:solidFill>
                <a:effectLst/>
                <a:latin typeface="Roboto" panose="02000000000000000000" pitchFamily="2" charset="0"/>
              </a:rPr>
              <a:t>. Gnashing of teeth- extreme anguish &amp; utter despair, grinding teeth in rage or pain.</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14</a:t>
            </a:fld>
            <a:endParaRPr lang="en-US"/>
          </a:p>
        </p:txBody>
      </p:sp>
    </p:spTree>
    <p:extLst>
      <p:ext uri="{BB962C8B-B14F-4D97-AF65-F5344CB8AC3E}">
        <p14:creationId xmlns:p14="http://schemas.microsoft.com/office/powerpoint/2010/main" val="411909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Many would rather not remember 9/11 &amp; not think about Judgment, but denying it’s reality won’t make it not happen. 100% will die.  Our family, friends, brethren, classmates, coworkers, neighbors, are passing away.  Knowing terror of the Lord we persuade others to repent &amp; not go to the unquenchable fires of hell.  We have got to be prepared for the Judgment Day. It’s going to happen, God gave proof raising up Christ. Are you ready for that day to come? Righteous look forward to His coming, the evildoers dread it.</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15</a:t>
            </a:fld>
            <a:endParaRPr lang="en-US"/>
          </a:p>
        </p:txBody>
      </p:sp>
    </p:spTree>
    <p:extLst>
      <p:ext uri="{BB962C8B-B14F-4D97-AF65-F5344CB8AC3E}">
        <p14:creationId xmlns:p14="http://schemas.microsoft.com/office/powerpoint/2010/main" val="3069580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coming- God commands all people everywhere to repent because He has fixed a day in which He will judge the world in righteousness by that Man who He has appointed having furnished proof to all people  by raising Him from the dead.  When the Son of man comes &amp; all the angels with Him then He will sit on His throne &amp; all the nations will be gathered before Him.  All will appear before the judgment seat of Christ </a:t>
            </a:r>
          </a:p>
        </p:txBody>
      </p:sp>
      <p:sp>
        <p:nvSpPr>
          <p:cNvPr id="4" name="Slide Number Placeholder 3"/>
          <p:cNvSpPr>
            <a:spLocks noGrp="1"/>
          </p:cNvSpPr>
          <p:nvPr>
            <p:ph type="sldNum" sz="quarter" idx="5"/>
          </p:nvPr>
        </p:nvSpPr>
        <p:spPr/>
        <p:txBody>
          <a:bodyPr/>
          <a:lstStyle/>
          <a:p>
            <a:fld id="{C27ED227-977C-4542-BE6C-263FCE465F45}" type="slidenum">
              <a:rPr lang="en-US" smtClean="0"/>
              <a:t>4</a:t>
            </a:fld>
            <a:endParaRPr lang="en-US"/>
          </a:p>
        </p:txBody>
      </p:sp>
    </p:spTree>
    <p:extLst>
      <p:ext uri="{BB962C8B-B14F-4D97-AF65-F5344CB8AC3E}">
        <p14:creationId xmlns:p14="http://schemas.microsoft.com/office/powerpoint/2010/main" val="1056683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I saw the dead, the great and the small, standing before the throne, and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b"/>
              </a:rPr>
              <a:t>b</a:t>
            </a:r>
            <a:r>
              <a:rPr lang="en-US" b="0" i="0" baseline="30000" dirty="0">
                <a:solidFill>
                  <a:srgbClr val="000000"/>
                </a:solidFill>
                <a:effectLst/>
                <a:latin typeface="system-ui"/>
              </a:rPr>
              <a:t>]</a:t>
            </a:r>
            <a:r>
              <a:rPr lang="en-US" b="0" i="0" dirty="0">
                <a:solidFill>
                  <a:srgbClr val="000000"/>
                </a:solidFill>
                <a:effectLst/>
                <a:latin typeface="system-ui"/>
              </a:rPr>
              <a:t>books were opened; and another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footnote c"/>
              </a:rPr>
              <a:t>c</a:t>
            </a:r>
            <a:r>
              <a:rPr lang="en-US" b="0" i="0" baseline="30000" dirty="0">
                <a:solidFill>
                  <a:srgbClr val="000000"/>
                </a:solidFill>
                <a:effectLst/>
                <a:latin typeface="system-ui"/>
              </a:rPr>
              <a:t>]</a:t>
            </a:r>
            <a:r>
              <a:rPr lang="en-US" b="0" i="0" dirty="0">
                <a:solidFill>
                  <a:srgbClr val="000000"/>
                </a:solidFill>
                <a:effectLst/>
                <a:latin typeface="system-ui"/>
              </a:rPr>
              <a:t>book was opened, which is </a:t>
            </a:r>
            <a:r>
              <a:rPr lang="en-US" b="0" i="1" dirty="0">
                <a:solidFill>
                  <a:srgbClr val="000000"/>
                </a:solidFill>
                <a:effectLst/>
                <a:latin typeface="system-ui"/>
              </a:rPr>
              <a:t>the book</a:t>
            </a:r>
            <a:r>
              <a:rPr lang="en-US" b="0" i="0" dirty="0">
                <a:solidFill>
                  <a:srgbClr val="000000"/>
                </a:solidFill>
                <a:effectLst/>
                <a:latin typeface="system-ui"/>
              </a:rPr>
              <a:t> of life; and the dead were judged from the things which were written in the </a:t>
            </a:r>
            <a:r>
              <a:rPr lang="en-US" b="0" i="0" baseline="30000" dirty="0">
                <a:solidFill>
                  <a:srgbClr val="000000"/>
                </a:solidFill>
                <a:effectLst/>
                <a:latin typeface="system-ui"/>
              </a:rPr>
              <a:t>[</a:t>
            </a:r>
            <a:r>
              <a:rPr lang="en-US" b="0" i="0" baseline="30000" dirty="0">
                <a:solidFill>
                  <a:srgbClr val="4A4A4A"/>
                </a:solidFill>
                <a:effectLst/>
                <a:latin typeface="system-ui"/>
                <a:hlinkClick r:id="rId5" tooltip="See footnote d"/>
              </a:rPr>
              <a:t>d</a:t>
            </a:r>
            <a:r>
              <a:rPr lang="en-US" b="0" i="0" baseline="30000" dirty="0">
                <a:solidFill>
                  <a:srgbClr val="000000"/>
                </a:solidFill>
                <a:effectLst/>
                <a:latin typeface="system-ui"/>
              </a:rPr>
              <a:t>]</a:t>
            </a:r>
            <a:r>
              <a:rPr lang="en-US" b="0" i="0" dirty="0">
                <a:solidFill>
                  <a:srgbClr val="000000"/>
                </a:solidFill>
                <a:effectLst/>
                <a:latin typeface="system-ui"/>
              </a:rPr>
              <a:t>books, according to their deeds.  He who rejects Me &amp; does not receive my sayings has one who judges him, the word I spoke will judge him at the last day.  You’re not going to be judged by Adam’s deeds, parents, spouse, children’s, friends, preacher, elders, deacons, etc. </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5</a:t>
            </a:fld>
            <a:endParaRPr lang="en-US"/>
          </a:p>
        </p:txBody>
      </p:sp>
    </p:spTree>
    <p:extLst>
      <p:ext uri="{BB962C8B-B14F-4D97-AF65-F5344CB8AC3E}">
        <p14:creationId xmlns:p14="http://schemas.microsoft.com/office/powerpoint/2010/main" val="304097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idle words have you spoken?  Slipped out, that’s the way I am, my nature, born that way. </a:t>
            </a:r>
            <a:r>
              <a:rPr lang="en-US" b="0" i="0" dirty="0">
                <a:solidFill>
                  <a:srgbClr val="000000"/>
                </a:solidFill>
                <a:effectLst/>
                <a:latin typeface="system-ui"/>
              </a:rPr>
              <a:t>You brood of vipers, how can you, being evil, speak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d"/>
              </a:rPr>
              <a:t>ad</a:t>
            </a:r>
            <a:r>
              <a:rPr lang="en-US" b="0" i="0" baseline="30000" dirty="0">
                <a:solidFill>
                  <a:srgbClr val="000000"/>
                </a:solidFill>
                <a:effectLst/>
                <a:latin typeface="system-ui"/>
              </a:rPr>
              <a:t>]</a:t>
            </a:r>
            <a:r>
              <a:rPr lang="en-US" b="0" i="0" dirty="0">
                <a:solidFill>
                  <a:srgbClr val="000000"/>
                </a:solidFill>
                <a:effectLst/>
                <a:latin typeface="system-ui"/>
              </a:rPr>
              <a:t>what is good? For the mouth speaks out of that which fills the heart. </a:t>
            </a:r>
            <a:r>
              <a:rPr lang="en-US" b="1" i="0" baseline="30000" dirty="0">
                <a:solidFill>
                  <a:srgbClr val="000000"/>
                </a:solidFill>
                <a:effectLst/>
                <a:latin typeface="system-ui"/>
              </a:rPr>
              <a:t>35 </a:t>
            </a:r>
            <a:r>
              <a:rPr lang="en-US" b="0" i="0" dirty="0">
                <a:solidFill>
                  <a:srgbClr val="000000"/>
                </a:solidFill>
                <a:effectLst/>
                <a:latin typeface="system-ui"/>
              </a:rPr>
              <a:t>The good man brings out of </a:t>
            </a:r>
            <a:r>
              <a:rPr lang="en-US" b="0" i="1" dirty="0">
                <a:solidFill>
                  <a:srgbClr val="000000"/>
                </a:solidFill>
                <a:effectLst/>
                <a:latin typeface="system-ui"/>
              </a:rPr>
              <a:t>his</a:t>
            </a:r>
            <a:r>
              <a:rPr lang="en-US" b="0" i="0" dirty="0">
                <a:solidFill>
                  <a:srgbClr val="000000"/>
                </a:solidFill>
                <a:effectLst/>
                <a:latin typeface="system-ui"/>
              </a:rPr>
              <a:t> good treasure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footnote ae"/>
              </a:rPr>
              <a:t>ae</a:t>
            </a:r>
            <a:r>
              <a:rPr lang="en-US" b="0" i="0" baseline="30000" dirty="0">
                <a:solidFill>
                  <a:srgbClr val="000000"/>
                </a:solidFill>
                <a:effectLst/>
                <a:latin typeface="system-ui"/>
              </a:rPr>
              <a:t>]</a:t>
            </a:r>
            <a:r>
              <a:rPr lang="en-US" b="0" i="0" dirty="0">
                <a:solidFill>
                  <a:srgbClr val="000000"/>
                </a:solidFill>
                <a:effectLst/>
                <a:latin typeface="system-ui"/>
              </a:rPr>
              <a:t>what is good; and the evil man brings out of </a:t>
            </a:r>
            <a:r>
              <a:rPr lang="en-US" b="0" i="1" dirty="0">
                <a:solidFill>
                  <a:srgbClr val="000000"/>
                </a:solidFill>
                <a:effectLst/>
                <a:latin typeface="system-ui"/>
              </a:rPr>
              <a:t>his</a:t>
            </a:r>
            <a:r>
              <a:rPr lang="en-US" b="0" i="0" dirty="0">
                <a:solidFill>
                  <a:srgbClr val="000000"/>
                </a:solidFill>
                <a:effectLst/>
                <a:latin typeface="system-ui"/>
              </a:rPr>
              <a:t> evil treasure </a:t>
            </a:r>
            <a:r>
              <a:rPr lang="en-US" b="0" i="0" baseline="30000" dirty="0">
                <a:solidFill>
                  <a:srgbClr val="000000"/>
                </a:solidFill>
                <a:effectLst/>
                <a:latin typeface="system-ui"/>
              </a:rPr>
              <a:t>[</a:t>
            </a:r>
            <a:r>
              <a:rPr lang="en-US" b="0" i="0" baseline="30000" dirty="0" err="1">
                <a:solidFill>
                  <a:srgbClr val="4A4A4A"/>
                </a:solidFill>
                <a:effectLst/>
                <a:latin typeface="system-ui"/>
                <a:hlinkClick r:id="rId5" tooltip="See footnote af"/>
              </a:rPr>
              <a:t>af</a:t>
            </a:r>
            <a:r>
              <a:rPr lang="en-US" b="0" i="0" baseline="30000" dirty="0">
                <a:solidFill>
                  <a:srgbClr val="000000"/>
                </a:solidFill>
                <a:effectLst/>
                <a:latin typeface="system-ui"/>
              </a:rPr>
              <a:t>]</a:t>
            </a:r>
            <a:r>
              <a:rPr lang="en-US" b="0" i="0" dirty="0">
                <a:solidFill>
                  <a:srgbClr val="000000"/>
                </a:solidFill>
                <a:effectLst/>
                <a:latin typeface="system-ui"/>
              </a:rPr>
              <a:t>what is evil. </a:t>
            </a:r>
            <a:r>
              <a:rPr lang="en-US" b="1" i="0" baseline="30000" dirty="0">
                <a:solidFill>
                  <a:srgbClr val="000000"/>
                </a:solidFill>
                <a:effectLst/>
                <a:latin typeface="system-ui"/>
              </a:rPr>
              <a:t>36 </a:t>
            </a:r>
            <a:r>
              <a:rPr lang="en-US" b="0" i="0" dirty="0">
                <a:solidFill>
                  <a:srgbClr val="000000"/>
                </a:solidFill>
                <a:effectLst/>
                <a:latin typeface="system-ui"/>
              </a:rPr>
              <a:t>But I tell you that every </a:t>
            </a:r>
            <a:r>
              <a:rPr lang="en-US" b="0" i="0" baseline="30000" dirty="0">
                <a:solidFill>
                  <a:srgbClr val="000000"/>
                </a:solidFill>
                <a:effectLst/>
                <a:latin typeface="system-ui"/>
              </a:rPr>
              <a:t>[</a:t>
            </a:r>
            <a:r>
              <a:rPr lang="en-US" b="0" i="0" baseline="30000" dirty="0">
                <a:solidFill>
                  <a:srgbClr val="4A4A4A"/>
                </a:solidFill>
                <a:effectLst/>
                <a:latin typeface="system-ui"/>
                <a:hlinkClick r:id="rId6" tooltip="See footnote ag"/>
              </a:rPr>
              <a:t>ag</a:t>
            </a:r>
            <a:r>
              <a:rPr lang="en-US" b="0" i="0" baseline="30000" dirty="0">
                <a:solidFill>
                  <a:srgbClr val="000000"/>
                </a:solidFill>
                <a:effectLst/>
                <a:latin typeface="system-ui"/>
              </a:rPr>
              <a:t>]</a:t>
            </a:r>
            <a:r>
              <a:rPr lang="en-US" b="0" i="0" dirty="0">
                <a:solidFill>
                  <a:srgbClr val="000000"/>
                </a:solidFill>
                <a:effectLst/>
                <a:latin typeface="system-ui"/>
              </a:rPr>
              <a:t>careless word that people speak, they shall give an accounting for it in the day of judgment. For by your words you will be justified,&amp; by your words you will be condemned.”</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6</a:t>
            </a:fld>
            <a:endParaRPr lang="en-US"/>
          </a:p>
        </p:txBody>
      </p:sp>
    </p:spTree>
    <p:extLst>
      <p:ext uri="{BB962C8B-B14F-4D97-AF65-F5344CB8AC3E}">
        <p14:creationId xmlns:p14="http://schemas.microsoft.com/office/powerpoint/2010/main" val="614734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on the day when, according to my gospel, God will judge the secrets of men through Christ Jesus.  (dark, hidden, only you know &amp; embarrassed for anyone else to know) Many think they will get away because no one saw them looking at pornography, doing dirty deeds God will expose it on the last day. “The sins of some men are quite evident, going before them to judgment; for others, their </a:t>
            </a:r>
            <a:r>
              <a:rPr lang="en-US" b="0" i="1" dirty="0">
                <a:solidFill>
                  <a:srgbClr val="000000"/>
                </a:solidFill>
                <a:effectLst/>
                <a:latin typeface="system-ui"/>
              </a:rPr>
              <a:t>sins</a:t>
            </a:r>
            <a:r>
              <a:rPr lang="en-US" b="0" i="0" dirty="0">
                <a:solidFill>
                  <a:srgbClr val="000000"/>
                </a:solidFill>
                <a:effectLst/>
                <a:latin typeface="system-ui"/>
              </a:rPr>
              <a:t> follow after”  Unforgiven secret sins will be exposed- you can hide it from your parents, preacher, friends, siblings but not God.</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7</a:t>
            </a:fld>
            <a:endParaRPr lang="en-US"/>
          </a:p>
        </p:txBody>
      </p:sp>
    </p:spTree>
    <p:extLst>
      <p:ext uri="{BB962C8B-B14F-4D97-AF65-F5344CB8AC3E}">
        <p14:creationId xmlns:p14="http://schemas.microsoft.com/office/powerpoint/2010/main" val="4286328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You might be doing all the right things but with the wrong motives (good to be here but where is your mind, desire praise of people or God) Therefore do not go on passing judgment before the time, </a:t>
            </a:r>
            <a:r>
              <a:rPr lang="en-US" b="0" i="1" dirty="0">
                <a:solidFill>
                  <a:srgbClr val="000000"/>
                </a:solidFill>
                <a:effectLst/>
                <a:latin typeface="system-ui"/>
              </a:rPr>
              <a:t>but wait</a:t>
            </a:r>
            <a:r>
              <a:rPr lang="en-US" b="0" i="0" dirty="0">
                <a:solidFill>
                  <a:srgbClr val="000000"/>
                </a:solidFill>
                <a:effectLst/>
                <a:latin typeface="system-ui"/>
              </a:rPr>
              <a:t> until the Lord comes who will both bring to light the things hidden in the darkness &amp; disclose the motives of </a:t>
            </a:r>
            <a:r>
              <a:rPr lang="en-US" b="0" i="1" dirty="0">
                <a:solidFill>
                  <a:srgbClr val="000000"/>
                </a:solidFill>
                <a:effectLst/>
                <a:latin typeface="system-ui"/>
              </a:rPr>
              <a:t>men’s</a:t>
            </a:r>
            <a:r>
              <a:rPr lang="en-US" b="0" i="0" dirty="0">
                <a:solidFill>
                  <a:srgbClr val="000000"/>
                </a:solidFill>
                <a:effectLst/>
                <a:latin typeface="system-ui"/>
              </a:rPr>
              <a:t> hearts; &amp; then each man’s praise will come to him from </a:t>
            </a:r>
            <a:r>
              <a:rPr lang="en-US" b="0" i="0" dirty="0" err="1">
                <a:solidFill>
                  <a:srgbClr val="000000"/>
                </a:solidFill>
                <a:effectLst/>
                <a:latin typeface="system-ui"/>
              </a:rPr>
              <a:t>God.For</a:t>
            </a:r>
            <a:r>
              <a:rPr lang="en-US" b="0" i="0" dirty="0">
                <a:solidFill>
                  <a:srgbClr val="000000"/>
                </a:solidFill>
                <a:effectLst/>
                <a:latin typeface="system-ui"/>
              </a:rPr>
              <a:t> the word of God is living and active and sharper than any two-edged sword, and piercing as far as the division of soul and spirit, of both joints and marrow, and able to judge the thoughts and intentions of the heart. </a:t>
            </a:r>
            <a:r>
              <a:rPr lang="en-US" b="1" i="0" baseline="30000" dirty="0">
                <a:solidFill>
                  <a:srgbClr val="000000"/>
                </a:solidFill>
                <a:effectLst/>
                <a:latin typeface="system-ui"/>
              </a:rPr>
              <a:t>13 </a:t>
            </a:r>
            <a:r>
              <a:rPr lang="en-US" b="0" i="0" dirty="0">
                <a:solidFill>
                  <a:srgbClr val="000000"/>
                </a:solidFill>
                <a:effectLst/>
                <a:latin typeface="system-ui"/>
              </a:rPr>
              <a:t>And there is no creature hidden from His sight, but all things are open and laid bare to the eyes of Him with whom we have to do.</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8</a:t>
            </a:fld>
            <a:endParaRPr lang="en-US"/>
          </a:p>
        </p:txBody>
      </p:sp>
    </p:spTree>
    <p:extLst>
      <p:ext uri="{BB962C8B-B14F-4D97-AF65-F5344CB8AC3E}">
        <p14:creationId xmlns:p14="http://schemas.microsoft.com/office/powerpoint/2010/main" val="2258753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Unbelievers might say they are better physically, emotionally, &amp; financially while you may be suffering for doing what’s right. Judging according to appearance.  But Do not be deceived, God is not mocked; for whatever a man sows, this he will also reap. </a:t>
            </a:r>
            <a:r>
              <a:rPr lang="en-US" b="1" i="0" baseline="30000" dirty="0">
                <a:solidFill>
                  <a:srgbClr val="000000"/>
                </a:solidFill>
                <a:effectLst/>
                <a:latin typeface="system-ui"/>
              </a:rPr>
              <a:t>8 </a:t>
            </a:r>
            <a:r>
              <a:rPr lang="en-US" b="0" i="0" dirty="0">
                <a:solidFill>
                  <a:srgbClr val="000000"/>
                </a:solidFill>
                <a:effectLst/>
                <a:latin typeface="system-ui"/>
              </a:rPr>
              <a:t>For the one who sows to his own flesh will from the flesh reap corruption, but the one who sows to the Spirit will from the Spirit reap eternal life.</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9</a:t>
            </a:fld>
            <a:endParaRPr lang="en-US"/>
          </a:p>
        </p:txBody>
      </p:sp>
    </p:spTree>
    <p:extLst>
      <p:ext uri="{BB962C8B-B14F-4D97-AF65-F5344CB8AC3E}">
        <p14:creationId xmlns:p14="http://schemas.microsoft.com/office/powerpoint/2010/main" val="2222437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Sheep hear the voice of Jesus &amp; follow him while the goats will follow the world (Beast, false prophet, harlot) All the nations will be gathered before Him; and He will separate them from one another, as the shepherd separates the sheep from the goats; </a:t>
            </a:r>
            <a:r>
              <a:rPr lang="en-US" b="1" i="0" baseline="30000" dirty="0">
                <a:solidFill>
                  <a:srgbClr val="000000"/>
                </a:solidFill>
                <a:effectLst/>
                <a:latin typeface="system-ui"/>
              </a:rPr>
              <a:t>33 </a:t>
            </a:r>
            <a:r>
              <a:rPr lang="en-US" b="0" i="0" dirty="0">
                <a:solidFill>
                  <a:srgbClr val="000000"/>
                </a:solidFill>
                <a:effectLst/>
                <a:latin typeface="system-ui"/>
              </a:rPr>
              <a:t>and He will put the sheep on His right, and the goats on the left.</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10</a:t>
            </a:fld>
            <a:endParaRPr lang="en-US"/>
          </a:p>
        </p:txBody>
      </p:sp>
    </p:spTree>
    <p:extLst>
      <p:ext uri="{BB962C8B-B14F-4D97-AF65-F5344CB8AC3E}">
        <p14:creationId xmlns:p14="http://schemas.microsoft.com/office/powerpoint/2010/main" val="4142213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The two &amp; five talent person doubled there’s.  ‘Well done, good and faithful slave. You were faithful with a few things, I will put you in charge of many things; enter into the joy of your master.’</a:t>
            </a:r>
            <a:endParaRPr lang="en-US" dirty="0"/>
          </a:p>
        </p:txBody>
      </p:sp>
      <p:sp>
        <p:nvSpPr>
          <p:cNvPr id="4" name="Slide Number Placeholder 3"/>
          <p:cNvSpPr>
            <a:spLocks noGrp="1"/>
          </p:cNvSpPr>
          <p:nvPr>
            <p:ph type="sldNum" sz="quarter" idx="5"/>
          </p:nvPr>
        </p:nvSpPr>
        <p:spPr/>
        <p:txBody>
          <a:bodyPr/>
          <a:lstStyle/>
          <a:p>
            <a:fld id="{C27ED227-977C-4542-BE6C-263FCE465F45}" type="slidenum">
              <a:rPr lang="en-US" smtClean="0"/>
              <a:t>11</a:t>
            </a:fld>
            <a:endParaRPr lang="en-US"/>
          </a:p>
        </p:txBody>
      </p:sp>
    </p:spTree>
    <p:extLst>
      <p:ext uri="{BB962C8B-B14F-4D97-AF65-F5344CB8AC3E}">
        <p14:creationId xmlns:p14="http://schemas.microsoft.com/office/powerpoint/2010/main" val="299768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B045-3D7C-4104-915E-BA1354A5E8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F0F7E6-496F-4170-80EF-A9B02FB86C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F1A85D-3EE7-4363-AB12-C7D051BB991F}"/>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5" name="Footer Placeholder 4">
            <a:extLst>
              <a:ext uri="{FF2B5EF4-FFF2-40B4-BE49-F238E27FC236}">
                <a16:creationId xmlns:a16="http://schemas.microsoft.com/office/drawing/2014/main" id="{A1E28F02-6FE4-4F80-B2A2-F9C034146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6F771-2253-4DB5-AC61-71203C55EF0F}"/>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75687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C9D5-0F8C-4726-AA60-7670B01FBC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8F0E92-07C6-46EE-8A79-9197E47388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17047-9B80-4895-A035-01F536F58F84}"/>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5" name="Footer Placeholder 4">
            <a:extLst>
              <a:ext uri="{FF2B5EF4-FFF2-40B4-BE49-F238E27FC236}">
                <a16:creationId xmlns:a16="http://schemas.microsoft.com/office/drawing/2014/main" id="{C1AC9930-C752-4115-A776-2F161C770B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6DFF0-97B0-4138-95DC-0A5467599040}"/>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180828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D2BC39-45E0-4261-B278-28EF27A0FB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6814AE-3E9C-488C-ACB3-C1A721D137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0BEBD-5A50-452B-9D76-1E233F38E1B3}"/>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5" name="Footer Placeholder 4">
            <a:extLst>
              <a:ext uri="{FF2B5EF4-FFF2-40B4-BE49-F238E27FC236}">
                <a16:creationId xmlns:a16="http://schemas.microsoft.com/office/drawing/2014/main" id="{31444C1D-265A-43AE-A549-E991EEDB2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616E0-A13C-4A3A-A09D-354ED9CC635A}"/>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271934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8F03D-B1BA-41A3-BD18-78D4DBCFCC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638241-7103-4CAA-B03D-BC2EA15E78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5D44E-3BC5-41D2-B3C2-1CB5C0086E09}"/>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5" name="Footer Placeholder 4">
            <a:extLst>
              <a:ext uri="{FF2B5EF4-FFF2-40B4-BE49-F238E27FC236}">
                <a16:creationId xmlns:a16="http://schemas.microsoft.com/office/drawing/2014/main" id="{B492C156-6B0B-4496-BFEC-704CD09B4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4735D-16C7-474C-A1FF-377E2B104A74}"/>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161334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6C8E-F789-4DC1-8CF8-1371CDA25A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3C2453-9915-4393-8520-A4D197329E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A5BC0F-A204-4C0E-BA46-7964EE2D6F89}"/>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5" name="Footer Placeholder 4">
            <a:extLst>
              <a:ext uri="{FF2B5EF4-FFF2-40B4-BE49-F238E27FC236}">
                <a16:creationId xmlns:a16="http://schemas.microsoft.com/office/drawing/2014/main" id="{2AF5A6DD-DA9E-4A82-9490-E61174A6A8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B2CB2-A38C-4176-B4A4-2695426674E1}"/>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321345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6150-7C6F-4B4D-BDD2-4550F2DDD7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E10C66-34FC-4C78-B024-F9073467F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35BB06-EB6A-444C-A3FB-A93580B674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81040-CF69-419F-907D-89C8F6155117}"/>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6" name="Footer Placeholder 5">
            <a:extLst>
              <a:ext uri="{FF2B5EF4-FFF2-40B4-BE49-F238E27FC236}">
                <a16:creationId xmlns:a16="http://schemas.microsoft.com/office/drawing/2014/main" id="{3D20F63E-5244-403E-AFF1-713DD2A207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F07C91-ED6C-4175-ABD0-80874ED9CB58}"/>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290463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5311-564A-46DB-B88A-BC74ECD2AC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32FD64-FA13-410D-AAC7-DFE57C123E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9848A5-F4B7-4679-B7ED-F78DDE4D57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89052D-46E7-4C38-A7E1-53F9B3F817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C7EC93-A233-4317-A4BC-C22B562218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615B5F-445B-45A0-9C85-09ED5817EACA}"/>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8" name="Footer Placeholder 7">
            <a:extLst>
              <a:ext uri="{FF2B5EF4-FFF2-40B4-BE49-F238E27FC236}">
                <a16:creationId xmlns:a16="http://schemas.microsoft.com/office/drawing/2014/main" id="{DB42BB85-E3D8-478B-877E-4D0F12EF62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5704E2-579E-4884-A97D-27ACFE3A93E2}"/>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67039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EB66-9D99-4FEF-B380-A65C1C48E1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59D928-68FB-43AF-BFA6-CEE110F32E8C}"/>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4" name="Footer Placeholder 3">
            <a:extLst>
              <a:ext uri="{FF2B5EF4-FFF2-40B4-BE49-F238E27FC236}">
                <a16:creationId xmlns:a16="http://schemas.microsoft.com/office/drawing/2014/main" id="{4A14642D-42B8-4ABC-8E93-9C87FEC9EB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238DC2-A7EC-414B-AE08-069609543DE1}"/>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188784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F63E15-D3FB-4BB4-BC38-BD1D116B098F}"/>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3" name="Footer Placeholder 2">
            <a:extLst>
              <a:ext uri="{FF2B5EF4-FFF2-40B4-BE49-F238E27FC236}">
                <a16:creationId xmlns:a16="http://schemas.microsoft.com/office/drawing/2014/main" id="{4C9BF459-EC34-4B25-8FB7-1BF3E8D051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0FAB6A-9408-4490-88E3-888052C93EB7}"/>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227060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EE5E-2053-4B63-B1B2-CA49BD19B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643DBA-8089-4F00-96FB-C140825627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494733-1C7F-46E8-9B41-E3E50D7BA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0675A2-54BB-49DB-8F07-505673526A7D}"/>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6" name="Footer Placeholder 5">
            <a:extLst>
              <a:ext uri="{FF2B5EF4-FFF2-40B4-BE49-F238E27FC236}">
                <a16:creationId xmlns:a16="http://schemas.microsoft.com/office/drawing/2014/main" id="{59BBC676-3E2B-473C-A893-4E14240272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5697E9-01C1-4ED6-861C-2960C6DAAC48}"/>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261659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9DDC-3BF4-4E80-A0D9-15CC81DCBA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0B8DD3-682E-4F99-B6CB-174DDDF8D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16512C-822C-4A38-8A75-05ADAC2BD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FC3A37-2038-44FE-844C-B41658F7898F}"/>
              </a:ext>
            </a:extLst>
          </p:cNvPr>
          <p:cNvSpPr>
            <a:spLocks noGrp="1"/>
          </p:cNvSpPr>
          <p:nvPr>
            <p:ph type="dt" sz="half" idx="10"/>
          </p:nvPr>
        </p:nvSpPr>
        <p:spPr/>
        <p:txBody>
          <a:bodyPr/>
          <a:lstStyle/>
          <a:p>
            <a:fld id="{26AB77CF-8D03-45B2-A0CE-EB8A6A7D049E}" type="datetimeFigureOut">
              <a:rPr lang="en-US" smtClean="0"/>
              <a:t>9/11/2021</a:t>
            </a:fld>
            <a:endParaRPr lang="en-US"/>
          </a:p>
        </p:txBody>
      </p:sp>
      <p:sp>
        <p:nvSpPr>
          <p:cNvPr id="6" name="Footer Placeholder 5">
            <a:extLst>
              <a:ext uri="{FF2B5EF4-FFF2-40B4-BE49-F238E27FC236}">
                <a16:creationId xmlns:a16="http://schemas.microsoft.com/office/drawing/2014/main" id="{D1DF4303-A18B-478A-8784-EF3D5BFA7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C3EF11-BAA5-410D-A762-1DFF385E99A5}"/>
              </a:ext>
            </a:extLst>
          </p:cNvPr>
          <p:cNvSpPr>
            <a:spLocks noGrp="1"/>
          </p:cNvSpPr>
          <p:nvPr>
            <p:ph type="sldNum" sz="quarter" idx="12"/>
          </p:nvPr>
        </p:nvSpPr>
        <p:spPr/>
        <p:txBody>
          <a:bodyPr/>
          <a:lstStyle/>
          <a:p>
            <a:fld id="{243DAB02-A755-43E6-AA50-54C7530814DD}" type="slidenum">
              <a:rPr lang="en-US" smtClean="0"/>
              <a:t>‹#›</a:t>
            </a:fld>
            <a:endParaRPr lang="en-US"/>
          </a:p>
        </p:txBody>
      </p:sp>
    </p:spTree>
    <p:extLst>
      <p:ext uri="{BB962C8B-B14F-4D97-AF65-F5344CB8AC3E}">
        <p14:creationId xmlns:p14="http://schemas.microsoft.com/office/powerpoint/2010/main" val="153473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6BE6D-2937-42CC-AF74-6AA6484621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8BE85F-8DE7-478F-B233-29011C389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6F000-2654-4620-A9A8-C8DCB48095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B77CF-8D03-45B2-A0CE-EB8A6A7D049E}" type="datetimeFigureOut">
              <a:rPr lang="en-US" smtClean="0"/>
              <a:t>9/11/2021</a:t>
            </a:fld>
            <a:endParaRPr lang="en-US"/>
          </a:p>
        </p:txBody>
      </p:sp>
      <p:sp>
        <p:nvSpPr>
          <p:cNvPr id="5" name="Footer Placeholder 4">
            <a:extLst>
              <a:ext uri="{FF2B5EF4-FFF2-40B4-BE49-F238E27FC236}">
                <a16:creationId xmlns:a16="http://schemas.microsoft.com/office/drawing/2014/main" id="{4A280022-55F3-48FE-8E3D-3BFE6CDDD8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67B172-97CB-479A-BBB4-2A13429BFD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DAB02-A755-43E6-AA50-54C7530814DD}" type="slidenum">
              <a:rPr lang="en-US" smtClean="0"/>
              <a:t>‹#›</a:t>
            </a:fld>
            <a:endParaRPr lang="en-US"/>
          </a:p>
        </p:txBody>
      </p:sp>
    </p:spTree>
    <p:extLst>
      <p:ext uri="{BB962C8B-B14F-4D97-AF65-F5344CB8AC3E}">
        <p14:creationId xmlns:p14="http://schemas.microsoft.com/office/powerpoint/2010/main" val="175554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A25E-B630-423A-99A5-5E401D424C13}"/>
              </a:ext>
            </a:extLst>
          </p:cNvPr>
          <p:cNvSpPr>
            <a:spLocks noGrp="1"/>
          </p:cNvSpPr>
          <p:nvPr>
            <p:ph type="title"/>
          </p:nvPr>
        </p:nvSpPr>
        <p:spPr>
          <a:xfrm>
            <a:off x="0" y="1"/>
            <a:ext cx="12192000" cy="1041008"/>
          </a:xfrm>
        </p:spPr>
        <p:txBody>
          <a:bodyPr>
            <a:no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DD66970-3661-4FED-AED0-CEF0C7541F9C}"/>
              </a:ext>
            </a:extLst>
          </p:cNvPr>
          <p:cNvSpPr>
            <a:spLocks noGrp="1"/>
          </p:cNvSpPr>
          <p:nvPr>
            <p:ph idx="1"/>
          </p:nvPr>
        </p:nvSpPr>
        <p:spPr>
          <a:xfrm>
            <a:off x="0" y="1041009"/>
            <a:ext cx="12192000" cy="581699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209 Christ for the World We Sing</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 Keith Jones</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693 Were You There?</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Sermon: “The Terror of 9/11 &amp; the Judgment Day”</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284 What </a:t>
            </a:r>
            <a:r>
              <a:rPr lang="en-US" sz="3600">
                <a:solidFill>
                  <a:schemeClr val="bg1"/>
                </a:solidFill>
                <a:latin typeface="Tahoma" panose="020B0604030504040204" pitchFamily="34" charset="0"/>
                <a:ea typeface="Tahoma" panose="020B0604030504040204" pitchFamily="34" charset="0"/>
                <a:cs typeface="Tahoma" panose="020B0604030504040204" pitchFamily="34" charset="0"/>
              </a:rPr>
              <a:t>Will Your Answer Be?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530 Looking to Thee then Closing Prayer: Brayton Gary</a:t>
            </a:r>
          </a:p>
        </p:txBody>
      </p:sp>
    </p:spTree>
    <p:extLst>
      <p:ext uri="{BB962C8B-B14F-4D97-AF65-F5344CB8AC3E}">
        <p14:creationId xmlns:p14="http://schemas.microsoft.com/office/powerpoint/2010/main" val="154077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Son of man will separate the sheep from the goats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25:32-33)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473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Son of man will separate the sheep from the goats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25:32-33)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righteous will be told to enter in the joy of your Lord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25:21, 23, 34)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4264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Son of man will separate the sheep from the goats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25:32-33)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righteous will be told to enter in the joy of your Lord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25:21, 23, 34)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disobedient will be told to depart from Jesus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7:21-23; 25:41; Luke 13:27)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677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righteous few will be rewarded with glory in heaven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where they will rejoice &amp; praise God forever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7:14; 1 Peter 1:8-9; Revelation 15:2-4; 21:1-4)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8586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righteous few will be rewarded with glory in heaven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where they will rejoice &amp; praise God forever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7:14; 1 Peter 1:8-9; Revelation 15:2-4; 21:1-4)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Many people (who even called Jesus Lord) will be thrown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into the lake of fire (which is the 2</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death) &amp; cast into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outer darkness where there will be weeping and gnashing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teeth that will never end for all of eternity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 7:13; 8:12; 13:42, 50; Mk. 9:42-48; Rev. 20:14-15)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3152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Knowing what will happen, what is your response?</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Honestly examine yourself by the Scriptures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13:5; 1 Thessalonians 5:21-22)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Obey Jesus today! Believe &amp; be baptized to be saved!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(Hebrews 5:8-9; 10:26-31; Mark 16:15-16; Acts 22:16)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the godly sorrow that will lead you to repent of your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sins (Luke 13:1-5; 24:47; Acts 8:20-24; 2 Cor. 7:10)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diligent to be found blameless in Him (2 Peter 3:10-14)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298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00A38F0-9A85-4420-A557-094E269F6839}"/>
              </a:ext>
            </a:extLst>
          </p:cNvPr>
          <p:cNvSpPr>
            <a:spLocks noGrp="1"/>
          </p:cNvSpPr>
          <p:nvPr>
            <p:ph type="subTitle" idx="1"/>
          </p:nvPr>
        </p:nvSpPr>
        <p:spPr>
          <a:xfrm>
            <a:off x="0" y="-112542"/>
            <a:ext cx="12192000" cy="942536"/>
          </a:xfrm>
        </p:spPr>
        <p:txBody>
          <a:bodyPr>
            <a:normAutofit fontScale="32500" lnSpcReduction="20000"/>
          </a:bodyPr>
          <a:lstStyle/>
          <a:p>
            <a:endPar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16600" dirty="0">
                <a:solidFill>
                  <a:srgbClr val="FFFF00"/>
                </a:solidFill>
                <a:latin typeface="Tahoma" panose="020B0604030504040204" pitchFamily="34" charset="0"/>
                <a:ea typeface="Tahoma" panose="020B0604030504040204" pitchFamily="34" charset="0"/>
                <a:cs typeface="Tahoma" panose="020B0604030504040204" pitchFamily="34" charset="0"/>
              </a:rPr>
              <a:t>The Terror of 9/11 &amp; the Judgment Day</a:t>
            </a:r>
          </a:p>
        </p:txBody>
      </p:sp>
      <p:pic>
        <p:nvPicPr>
          <p:cNvPr id="1026" name="Picture 2" descr="Picture">
            <a:extLst>
              <a:ext uri="{FF2B5EF4-FFF2-40B4-BE49-F238E27FC236}">
                <a16:creationId xmlns:a16="http://schemas.microsoft.com/office/drawing/2014/main" id="{09BF84C6-C665-4543-87EC-96C0535185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6132"/>
            <a:ext cx="12192000" cy="583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34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64947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people will be judged by the Lord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17:30-31; Matthew 25:31; 2 Corinthians 5:10)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245042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people will be judged by the Lord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17:30-31; Matthew 25:31; 2 Corinthians 5:10)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deeds judged by what is written in the Book of Life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(Revelation 20:11-13; John 12:48; Matthew 16:27)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141503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people will appear to be judged by the Lord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17:30-31; Matthew 25:31; 2 Corinthians 5:10)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deeds judged by what is written in the Book of Life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(Revelation 20:11-13; Matthew 16:27; John 12:48)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have to give an account for every thoughtless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word you have ever spoken (Matthew 12:34-37) </a:t>
            </a:r>
          </a:p>
          <a:p>
            <a:pPr marL="0" indent="0">
              <a:buNone/>
            </a:pPr>
            <a:endParaRPr lang="en-US" dirty="0">
              <a:solidFill>
                <a:schemeClr val="bg1"/>
              </a:solidFill>
            </a:endParaRPr>
          </a:p>
        </p:txBody>
      </p:sp>
    </p:spTree>
    <p:extLst>
      <p:ext uri="{BB962C8B-B14F-4D97-AF65-F5344CB8AC3E}">
        <p14:creationId xmlns:p14="http://schemas.microsoft.com/office/powerpoint/2010/main" val="93902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Even your secrets will be exposed on that Day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2:16; 1 Timothy 5:24)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040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Even your secrets will be exposed on that Day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2:16; 1 Timothy 5:24)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will expose the motives of our hearts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4:5; Hebrews 4:12-13)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4628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4C15-2E5B-467B-A00D-42B3D3432458}"/>
              </a:ext>
            </a:extLst>
          </p:cNvPr>
          <p:cNvSpPr>
            <a:spLocks noGrp="1"/>
          </p:cNvSpPr>
          <p:nvPr>
            <p:ph type="title"/>
          </p:nvPr>
        </p:nvSpPr>
        <p:spPr>
          <a:xfrm>
            <a:off x="0" y="1"/>
            <a:ext cx="12192000" cy="1055076"/>
          </a:xfrm>
        </p:spPr>
        <p:txBody>
          <a:bodyPr>
            <a:no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Will Happen on the Judgment Day?</a:t>
            </a:r>
          </a:p>
        </p:txBody>
      </p:sp>
      <p:sp>
        <p:nvSpPr>
          <p:cNvPr id="3" name="Content Placeholder 2">
            <a:extLst>
              <a:ext uri="{FF2B5EF4-FFF2-40B4-BE49-F238E27FC236}">
                <a16:creationId xmlns:a16="http://schemas.microsoft.com/office/drawing/2014/main" id="{A6983B11-A0B4-42BE-99FC-5D4F98FCD800}"/>
              </a:ext>
            </a:extLst>
          </p:cNvPr>
          <p:cNvSpPr>
            <a:spLocks noGrp="1"/>
          </p:cNvSpPr>
          <p:nvPr>
            <p:ph idx="1"/>
          </p:nvPr>
        </p:nvSpPr>
        <p:spPr>
          <a:xfrm>
            <a:off x="0" y="1055077"/>
            <a:ext cx="12192000" cy="58029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Even your secrets will be exposed on that Day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2:16; 1 Timothy 5:24)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will expose the motives of our hearts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4:5; Hebrews 4:12-13)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Don’t be deceived: you will reap what you have sown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(Galatians 6:7-8)</a:t>
            </a:r>
          </a:p>
        </p:txBody>
      </p:sp>
    </p:spTree>
    <p:extLst>
      <p:ext uri="{BB962C8B-B14F-4D97-AF65-F5344CB8AC3E}">
        <p14:creationId xmlns:p14="http://schemas.microsoft.com/office/powerpoint/2010/main" val="2324341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TotalTime>
  <Words>2244</Words>
  <Application>Microsoft Office PowerPoint</Application>
  <PresentationFormat>Widescreen</PresentationFormat>
  <Paragraphs>122</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Roboto</vt:lpstr>
      <vt:lpstr>system-ui</vt:lpstr>
      <vt:lpstr>Tahoma</vt:lpstr>
      <vt:lpstr>Office Theme</vt:lpstr>
      <vt:lpstr>Hymns for Worship at Woodmont</vt:lpstr>
      <vt:lpstr>PowerPoint Presentation</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What Will Happen on the Judgment Day?</vt:lpstr>
      <vt:lpstr>Knowing what will happen, what is your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17</cp:revision>
  <dcterms:created xsi:type="dcterms:W3CDTF">2021-09-11T17:05:39Z</dcterms:created>
  <dcterms:modified xsi:type="dcterms:W3CDTF">2021-09-12T14:27:38Z</dcterms:modified>
</cp:coreProperties>
</file>