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CE601F24-622F-4FDB-96E2-727B69491A2D}"/>
    <pc:docChg chg="addSld modSld sldOrd">
      <pc:chgData name="Bettye Locklair" userId="c2d7acf3736df889" providerId="LiveId" clId="{CE601F24-622F-4FDB-96E2-727B69491A2D}" dt="2021-09-05T21:58:28.831" v="79" actId="6549"/>
      <pc:docMkLst>
        <pc:docMk/>
      </pc:docMkLst>
      <pc:sldChg chg="modSp mod modAnim">
        <pc:chgData name="Bettye Locklair" userId="c2d7acf3736df889" providerId="LiveId" clId="{CE601F24-622F-4FDB-96E2-727B69491A2D}" dt="2021-09-05T20:58:00.184" v="20"/>
        <pc:sldMkLst>
          <pc:docMk/>
          <pc:sldMk cId="625204489" sldId="257"/>
        </pc:sldMkLst>
        <pc:spChg chg="mod">
          <ac:chgData name="Bettye Locklair" userId="c2d7acf3736df889" providerId="LiveId" clId="{CE601F24-622F-4FDB-96E2-727B69491A2D}" dt="2021-09-05T20:32:27.516" v="17" actId="20577"/>
          <ac:spMkLst>
            <pc:docMk/>
            <pc:sldMk cId="625204489" sldId="257"/>
            <ac:spMk id="3" creationId="{EB5CB36F-7769-436C-B5AF-1439A012D483}"/>
          </ac:spMkLst>
        </pc:spChg>
      </pc:sldChg>
      <pc:sldChg chg="modSp modAnim">
        <pc:chgData name="Bettye Locklair" userId="c2d7acf3736df889" providerId="LiveId" clId="{CE601F24-622F-4FDB-96E2-727B69491A2D}" dt="2021-09-05T21:00:42.346" v="28" actId="20577"/>
        <pc:sldMkLst>
          <pc:docMk/>
          <pc:sldMk cId="2793975654" sldId="258"/>
        </pc:sldMkLst>
        <pc:spChg chg="mod">
          <ac:chgData name="Bettye Locklair" userId="c2d7acf3736df889" providerId="LiveId" clId="{CE601F24-622F-4FDB-96E2-727B69491A2D}" dt="2021-09-05T21:00:42.346" v="28" actId="20577"/>
          <ac:spMkLst>
            <pc:docMk/>
            <pc:sldMk cId="2793975654" sldId="258"/>
            <ac:spMk id="3" creationId="{EB5CB36F-7769-436C-B5AF-1439A012D483}"/>
          </ac:spMkLst>
        </pc:spChg>
      </pc:sldChg>
      <pc:sldChg chg="modSp new mod ord setBg">
        <pc:chgData name="Bettye Locklair" userId="c2d7acf3736df889" providerId="LiveId" clId="{CE601F24-622F-4FDB-96E2-727B69491A2D}" dt="2021-09-05T21:58:28.831" v="79" actId="6549"/>
        <pc:sldMkLst>
          <pc:docMk/>
          <pc:sldMk cId="2706327543" sldId="259"/>
        </pc:sldMkLst>
        <pc:spChg chg="mod">
          <ac:chgData name="Bettye Locklair" userId="c2d7acf3736df889" providerId="LiveId" clId="{CE601F24-622F-4FDB-96E2-727B69491A2D}" dt="2021-09-05T21:58:28.831" v="79" actId="6549"/>
          <ac:spMkLst>
            <pc:docMk/>
            <pc:sldMk cId="2706327543" sldId="259"/>
            <ac:spMk id="2" creationId="{B2D86AF5-559A-4220-9299-3CA5857EBA83}"/>
          </ac:spMkLst>
        </pc:spChg>
        <pc:spChg chg="mod">
          <ac:chgData name="Bettye Locklair" userId="c2d7acf3736df889" providerId="LiveId" clId="{CE601F24-622F-4FDB-96E2-727B69491A2D}" dt="2021-09-05T21:51:22.945" v="78" actId="2711"/>
          <ac:spMkLst>
            <pc:docMk/>
            <pc:sldMk cId="2706327543" sldId="259"/>
            <ac:spMk id="3" creationId="{E12CDB70-3C0E-4208-9F0A-E172868C41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B3E6-4B93-43FB-93F9-C2E80F702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1EB0A-2F91-4D5E-AE83-BC24C503D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767BB-E4D8-4BD6-87D1-6C64EC00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92112-350D-4A4E-BA6C-AF738627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505C0-078E-475C-B5B6-481CB7497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3812F-5618-4072-9C66-2BA5AD51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5A7A8-F411-4B8C-8E8E-4DA6CD65F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A8F83-07B9-4F93-8893-7C29F8C8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587AA-2DEE-4836-B001-F8C9F8C1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B8A85-8389-41AE-86F7-5611E0B6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AA7888-ED2E-49F2-8BCE-4D083E2C9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F8832-D23D-4A9F-B540-AAC90A9C4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296A-B0AD-44B6-A7A6-D81613F2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CBE79-16A9-4288-8E40-86B8617C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8F06B-8756-4E7C-B15F-5F3CA5E2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4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C0D3-7110-42D3-A0DD-0A7BA1D96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129F-F4F9-4C5A-8712-3F34E37C0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17C4-452D-4428-80C0-428B0BBF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04CA9-D5E5-44D8-8E8A-10E489D7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4F89-5AA6-4089-9765-7C57F4B2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E24A-1E7E-4CCF-BF5F-81C5BC2CB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43B23-619C-4040-AC16-5FBB128A8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8A11-EF4E-4B41-8196-B45FCBE9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6C34B-1794-405A-A056-427C0EDF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4FB0A-4924-4E32-9EDC-0DC53CBF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97D2-C431-469D-B5D4-2AD1A1C7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5847E-E233-4649-9B3B-1B0B5B4B5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55D91-F99D-464A-8F1A-8DF5A4FA9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8E2F5-9E0E-4768-B9A6-8B912A3D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5A55E-AB1B-4DFC-870A-8DFE9F68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EF825-28A5-4AD1-9CF4-DE67D14D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5068-E97B-41F0-A6EE-06C2301B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27943-EDC7-4541-9C8F-0C13610A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A88B3-535B-4538-B841-C63661460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8A948-7F0C-42B9-AB95-6CFAA5DAA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9ABD3-0393-4F05-B96E-25C644B8A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F295CC-E492-4E19-93FE-55386966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520B94-D332-4715-A924-E0412BBE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BDE83-A6E7-4753-BF8C-2151985C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3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2C63-F83C-44E4-A13E-6582432A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08EFD-16B5-45AA-B56C-874E5608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47D65-65DA-4AFB-8F49-8CBF3294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15307-622D-4FF8-8211-88060A53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A2520E-C20E-4DBD-AD50-F323BB24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EA930-857D-42AC-9B4C-CA4DBF19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13AAF-A529-47D1-A8EF-F334918F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34B8-7E05-47CD-AAB1-118DCEC3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47FED-635E-4A4E-82A4-14ADCA1D3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50760-5CFE-43F1-A2E5-B452A0727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8074C-35A2-419E-ACDB-1BDCD2AB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5A9D7-6ABD-4F3F-A417-0B5AE69B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FBB06-8000-4CAB-8AF5-5B60DAC6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B90F-4373-42D3-8A16-FCADFD71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75F18-C16A-471A-9AB9-11E793D5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D26A0-916D-424C-8052-F44DBCB8C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D3243-BBAB-4FFC-8B67-C64100D7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52C11-ADBC-42C7-A766-D3544644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595FA-D6C7-465E-AD2B-AE595767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61157-37FE-4D03-A1CF-5D086F36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A9725-275F-4D0D-A3E1-EB19A72E2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D69D6-787D-45FE-8D06-195EC876B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1B41-64E9-42B2-9A25-F6EAA953AC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69B7-0CF9-444D-A043-07B0B410C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E8E55-3CA5-41FF-8789-822F9C7BF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A770D-E3B4-4D1E-AFD5-408E2DF8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6AF5-559A-4220-9299-3CA5857E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DB70-3C0E-4208-9F0A-E172868C4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3551"/>
            <a:ext cx="12192000" cy="5704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2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ways, Always, Always! | Chuck Larsen">
            <a:extLst>
              <a:ext uri="{FF2B5EF4-FFF2-40B4-BE49-F238E27FC236}">
                <a16:creationId xmlns:a16="http://schemas.microsoft.com/office/drawing/2014/main" id="{9B6F9621-1CE5-451A-B33A-1F7D36450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5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01F7-AC3E-4D22-967A-EEB40B8F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Should You Rejoice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CB36F-7769-436C-B5AF-1439A012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Salvation from Sin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12:2-3; Ax 2:41; 8:35ff; 16:31ff; 1 Pet. 1:3-9)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Studying the Bible for Spiritual Growth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1:1-2; 2 Tim. 2:15; 1 Pet. 2:1-3; 2 Pet. 3:18)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Singing Praises to God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95:1; Eph. 5:19-21; Col. 3:16; James 5:13)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0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01F7-AC3E-4D22-967A-EEB40B8F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Should You Rejoice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CB36F-7769-436C-B5AF-1439A012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Sacrificing Yourself for the Lord’s Service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13:44-46; Rom. 12:1-2, 11; 16:3-4; Ph. 2:17-18)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Suffering for Christ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15:18-20; Matt. 5:10-12; James 1:2-4)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Saving Souls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11:30; Luke 15:7; 2 Tim. 2:24-26; James 5:19-20)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7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132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What Should You Rejoice In?</vt:lpstr>
      <vt:lpstr>What Should You Rejoice 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cp:lastPrinted>2021-09-05T20:38:51Z</cp:lastPrinted>
  <dcterms:created xsi:type="dcterms:W3CDTF">2021-09-05T20:24:06Z</dcterms:created>
  <dcterms:modified xsi:type="dcterms:W3CDTF">2021-09-06T01:24:31Z</dcterms:modified>
</cp:coreProperties>
</file>