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258" r:id="rId4"/>
    <p:sldId id="261" r:id="rId5"/>
    <p:sldId id="262" r:id="rId6"/>
    <p:sldId id="264" r:id="rId7"/>
    <p:sldId id="266" r:id="rId8"/>
    <p:sldId id="267" r:id="rId9"/>
    <p:sldId id="268" r:id="rId10"/>
    <p:sldId id="270" r:id="rId11"/>
  </p:sldIdLst>
  <p:sldSz cx="14630400" cy="8229600"/>
  <p:notesSz cx="9028113" cy="7077075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564" y="78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tye Locklair" userId="c2d7acf3736df889" providerId="LiveId" clId="{5948C554-C6FC-4BEA-BFD4-82190B733D81}"/>
    <pc:docChg chg="custSel addSld modSld sldOrd">
      <pc:chgData name="Bettye Locklair" userId="c2d7acf3736df889" providerId="LiveId" clId="{5948C554-C6FC-4BEA-BFD4-82190B733D81}" dt="2021-10-10T23:53:37.741" v="540" actId="20577"/>
      <pc:docMkLst>
        <pc:docMk/>
      </pc:docMkLst>
      <pc:sldChg chg="modNotesTx">
        <pc:chgData name="Bettye Locklair" userId="c2d7acf3736df889" providerId="LiveId" clId="{5948C554-C6FC-4BEA-BFD4-82190B733D81}" dt="2021-10-10T21:12:19.326" v="350" actId="20577"/>
        <pc:sldMkLst>
          <pc:docMk/>
          <pc:sldMk cId="0" sldId="257"/>
        </pc:sldMkLst>
      </pc:sldChg>
      <pc:sldChg chg="modSp">
        <pc:chgData name="Bettye Locklair" userId="c2d7acf3736df889" providerId="LiveId" clId="{5948C554-C6FC-4BEA-BFD4-82190B733D81}" dt="2021-10-10T20:55:43.331" v="14" actId="20577"/>
        <pc:sldMkLst>
          <pc:docMk/>
          <pc:sldMk cId="0" sldId="258"/>
        </pc:sldMkLst>
        <pc:spChg chg="mod">
          <ac:chgData name="Bettye Locklair" userId="c2d7acf3736df889" providerId="LiveId" clId="{5948C554-C6FC-4BEA-BFD4-82190B733D81}" dt="2021-10-10T20:55:43.331" v="14" actId="20577"/>
          <ac:spMkLst>
            <pc:docMk/>
            <pc:sldMk cId="0" sldId="258"/>
            <ac:spMk id="3" creationId="{00000000-0000-0000-0000-000000000000}"/>
          </ac:spMkLst>
        </pc:spChg>
      </pc:sldChg>
      <pc:sldChg chg="modSp">
        <pc:chgData name="Bettye Locklair" userId="c2d7acf3736df889" providerId="LiveId" clId="{5948C554-C6FC-4BEA-BFD4-82190B733D81}" dt="2021-10-10T21:01:05.438" v="135" actId="20577"/>
        <pc:sldMkLst>
          <pc:docMk/>
          <pc:sldMk cId="0" sldId="261"/>
        </pc:sldMkLst>
        <pc:spChg chg="mod">
          <ac:chgData name="Bettye Locklair" userId="c2d7acf3736df889" providerId="LiveId" clId="{5948C554-C6FC-4BEA-BFD4-82190B733D81}" dt="2021-10-10T21:01:05.438" v="135" actId="20577"/>
          <ac:spMkLst>
            <pc:docMk/>
            <pc:sldMk cId="0" sldId="261"/>
            <ac:spMk id="3" creationId="{00000000-0000-0000-0000-000000000000}"/>
          </ac:spMkLst>
        </pc:spChg>
      </pc:sldChg>
      <pc:sldChg chg="modSp mod">
        <pc:chgData name="Bettye Locklair" userId="c2d7acf3736df889" providerId="LiveId" clId="{5948C554-C6FC-4BEA-BFD4-82190B733D81}" dt="2021-10-10T21:08:31.160" v="272" actId="20577"/>
        <pc:sldMkLst>
          <pc:docMk/>
          <pc:sldMk cId="0" sldId="264"/>
        </pc:sldMkLst>
        <pc:spChg chg="mod">
          <ac:chgData name="Bettye Locklair" userId="c2d7acf3736df889" providerId="LiveId" clId="{5948C554-C6FC-4BEA-BFD4-82190B733D81}" dt="2021-10-10T21:08:31.160" v="272" actId="20577"/>
          <ac:spMkLst>
            <pc:docMk/>
            <pc:sldMk cId="0" sldId="264"/>
            <ac:spMk id="3" creationId="{00000000-0000-0000-0000-000000000000}"/>
          </ac:spMkLst>
        </pc:spChg>
      </pc:sldChg>
      <pc:sldChg chg="modSp">
        <pc:chgData name="Bettye Locklair" userId="c2d7acf3736df889" providerId="LiveId" clId="{5948C554-C6FC-4BEA-BFD4-82190B733D81}" dt="2021-10-10T23:53:37.741" v="540" actId="20577"/>
        <pc:sldMkLst>
          <pc:docMk/>
          <pc:sldMk cId="0" sldId="266"/>
        </pc:sldMkLst>
        <pc:spChg chg="mod">
          <ac:chgData name="Bettye Locklair" userId="c2d7acf3736df889" providerId="LiveId" clId="{5948C554-C6FC-4BEA-BFD4-82190B733D81}" dt="2021-10-10T23:53:37.741" v="540" actId="20577"/>
          <ac:spMkLst>
            <pc:docMk/>
            <pc:sldMk cId="0" sldId="266"/>
            <ac:spMk id="3" creationId="{00000000-0000-0000-0000-000000000000}"/>
          </ac:spMkLst>
        </pc:spChg>
      </pc:sldChg>
      <pc:sldChg chg="modSp modAnim">
        <pc:chgData name="Bettye Locklair" userId="c2d7acf3736df889" providerId="LiveId" clId="{5948C554-C6FC-4BEA-BFD4-82190B733D81}" dt="2021-10-10T21:09:21.025" v="275" actId="20577"/>
        <pc:sldMkLst>
          <pc:docMk/>
          <pc:sldMk cId="0" sldId="268"/>
        </pc:sldMkLst>
        <pc:spChg chg="mod">
          <ac:chgData name="Bettye Locklair" userId="c2d7acf3736df889" providerId="LiveId" clId="{5948C554-C6FC-4BEA-BFD4-82190B733D81}" dt="2021-10-10T21:09:21.025" v="275" actId="20577"/>
          <ac:spMkLst>
            <pc:docMk/>
            <pc:sldMk cId="0" sldId="268"/>
            <ac:spMk id="3" creationId="{00000000-0000-0000-0000-000000000000}"/>
          </ac:spMkLst>
        </pc:spChg>
      </pc:sldChg>
      <pc:sldChg chg="modSp new mod ord">
        <pc:chgData name="Bettye Locklair" userId="c2d7acf3736df889" providerId="LiveId" clId="{5948C554-C6FC-4BEA-BFD4-82190B733D81}" dt="2021-10-10T21:59:26.623" v="533" actId="255"/>
        <pc:sldMkLst>
          <pc:docMk/>
          <pc:sldMk cId="1047816732" sldId="269"/>
        </pc:sldMkLst>
        <pc:spChg chg="mod">
          <ac:chgData name="Bettye Locklair" userId="c2d7acf3736df889" providerId="LiveId" clId="{5948C554-C6FC-4BEA-BFD4-82190B733D81}" dt="2021-10-10T21:56:28.054" v="393" actId="255"/>
          <ac:spMkLst>
            <pc:docMk/>
            <pc:sldMk cId="1047816732" sldId="269"/>
            <ac:spMk id="2" creationId="{3AD84401-F770-4AFD-B8CA-0F545FCD0FD8}"/>
          </ac:spMkLst>
        </pc:spChg>
        <pc:spChg chg="mod">
          <ac:chgData name="Bettye Locklair" userId="c2d7acf3736df889" providerId="LiveId" clId="{5948C554-C6FC-4BEA-BFD4-82190B733D81}" dt="2021-10-10T21:59:26.623" v="533" actId="255"/>
          <ac:spMkLst>
            <pc:docMk/>
            <pc:sldMk cId="1047816732" sldId="269"/>
            <ac:spMk id="3" creationId="{26F0C70C-891C-4F99-A1B5-2CF0FE71ECD6}"/>
          </ac:spMkLst>
        </pc:spChg>
      </pc:sldChg>
      <pc:sldChg chg="add ord">
        <pc:chgData name="Bettye Locklair" userId="c2d7acf3736df889" providerId="LiveId" clId="{5948C554-C6FC-4BEA-BFD4-82190B733D81}" dt="2021-10-10T21:59:35.250" v="536"/>
        <pc:sldMkLst>
          <pc:docMk/>
          <pc:sldMk cId="1131545148" sldId="2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38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38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CA909-C01F-463D-A646-483D899C1E72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38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38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7F108-0713-4B65-BA3A-07C679567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61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1600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3338" y="0"/>
            <a:ext cx="3913187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B36F2-79E6-4955-99BF-DF630041A008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0775" y="884238"/>
            <a:ext cx="4246563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3288" y="3405188"/>
            <a:ext cx="7221537" cy="2787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3063"/>
            <a:ext cx="3911600" cy="354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3338" y="6723063"/>
            <a:ext cx="3913187" cy="354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ADBD3-2987-491D-B06F-E97362368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45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“Let it Go”  Frozen- “no right, no wrong, no rules for me”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0ADBD3-2987-491D-B06F-E973623689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5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56D7-D6BF-4F2D-9D05-856F460CDE1A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EC0-77EF-425C-83CC-BE752EFB2D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956D7-D6BF-4F2D-9D05-856F460CDE1A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D9EC0-77EF-425C-83CC-BE752EFB2D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84401-F770-4AFD-B8CA-0F545FCD0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371600"/>
          </a:xfrm>
        </p:spPr>
        <p:txBody>
          <a:bodyPr>
            <a:normAutofit/>
          </a:bodyPr>
          <a:lstStyle/>
          <a:p>
            <a:r>
              <a:rPr lang="en-US" sz="7800" dirty="0">
                <a:solidFill>
                  <a:srgbClr val="FFFF00"/>
                </a:solidFill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0C70C-891C-4F99-A1B5-2CF0FE71E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146304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4s The Battle Belongs to the Lord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28s For You Have Promised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652 There is a Green Hill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576 Faith is the Victory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315 Why not Tonight</a:t>
            </a:r>
          </a:p>
        </p:txBody>
      </p:sp>
    </p:spTree>
    <p:extLst>
      <p:ext uri="{BB962C8B-B14F-4D97-AF65-F5344CB8AC3E}">
        <p14:creationId xmlns:p14="http://schemas.microsoft.com/office/powerpoint/2010/main" val="1047816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84401-F770-4AFD-B8CA-0F545FCD0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371600"/>
          </a:xfrm>
        </p:spPr>
        <p:txBody>
          <a:bodyPr>
            <a:normAutofit/>
          </a:bodyPr>
          <a:lstStyle/>
          <a:p>
            <a:r>
              <a:rPr lang="en-US" sz="7800" dirty="0">
                <a:solidFill>
                  <a:srgbClr val="FFFF00"/>
                </a:solidFill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0C70C-891C-4F99-A1B5-2CF0FE71E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14630400" cy="66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4s The Battle Belongs to the Lord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28s For You Have Promised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652 There is a Green Hill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576 Faith is the Victory</a:t>
            </a:r>
          </a:p>
          <a:p>
            <a:pPr marL="0" indent="0">
              <a:buNone/>
            </a:pPr>
            <a:r>
              <a:rPr lang="en-US" sz="6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315 Why not Tonight</a:t>
            </a:r>
          </a:p>
        </p:txBody>
      </p:sp>
    </p:spTree>
    <p:extLst>
      <p:ext uri="{BB962C8B-B14F-4D97-AF65-F5344CB8AC3E}">
        <p14:creationId xmlns:p14="http://schemas.microsoft.com/office/powerpoint/2010/main" val="1131545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371600"/>
          </a:xfrm>
        </p:spPr>
        <p:txBody>
          <a:bodyPr>
            <a:normAutofit/>
          </a:bodyPr>
          <a:lstStyle/>
          <a:p>
            <a:r>
              <a:rPr lang="en-US" sz="64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Let Go of the Past- the Apostle Paul Did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4630400" cy="6858000"/>
          </a:xfrm>
        </p:spPr>
        <p:txBody>
          <a:bodyPr/>
          <a:lstStyle/>
          <a:p>
            <a:pPr algn="ctr">
              <a:buNone/>
            </a:pPr>
            <a:r>
              <a:rPr lang="en-US" dirty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“Brethren, I do not regard myself as having laid hold of it yet; but one thing I do: </a:t>
            </a:r>
            <a:r>
              <a:rPr lang="en-US" u="sng" dirty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forgetting what lies behind </a:t>
            </a:r>
            <a:r>
              <a:rPr lang="en-US" dirty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and reaching forward to what lies ahead, I press on toward the goal for the prize of the upward call of God in Christ Jesus”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(Philippians 3:13-14)</a:t>
            </a:r>
          </a:p>
          <a:p>
            <a:pPr algn="ctr"/>
            <a:endParaRPr lang="en-US" sz="2800" dirty="0"/>
          </a:p>
          <a:p>
            <a:pPr algn="ctr">
              <a:buNone/>
            </a:pPr>
            <a:r>
              <a:rPr lang="en-US" dirty="0">
                <a:solidFill>
                  <a:srgbClr val="FFFFCC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apostle Paul made the decision to forget many things which we must do also in order to press on towards the goal of eternal life.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9144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Through Christ Paul was Able to Let Go of…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14630400" cy="72390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</a:pPr>
            <a:endParaRPr lang="en-US" dirty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dirty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…his family heritage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(Phil. 3:5; Gal. 1:13-17)</a:t>
            </a:r>
          </a:p>
          <a:p>
            <a:pPr algn="ctr">
              <a:lnSpc>
                <a:spcPct val="80000"/>
              </a:lnSpc>
              <a:buNone/>
            </a:pPr>
            <a:endParaRPr lang="en-US" dirty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dirty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…his past sins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(Phil. 3:6; 1 Tim. 1:12-16)</a:t>
            </a:r>
          </a:p>
          <a:p>
            <a:pPr algn="ctr">
              <a:lnSpc>
                <a:spcPct val="80000"/>
              </a:lnSpc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dirty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…the sins committed against him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 Cor. 11:23-29)</a:t>
            </a:r>
          </a:p>
          <a:p>
            <a:pPr algn="ctr">
              <a:lnSpc>
                <a:spcPct val="80000"/>
              </a:lnSpc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dirty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…his past disappointments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(Phil. 3:18)</a:t>
            </a:r>
            <a:endParaRPr lang="en-US" dirty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Autofit/>
          </a:bodyPr>
          <a:lstStyle/>
          <a:p>
            <a:r>
              <a:rPr lang="en-US" sz="5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Must Let Go of our Family Heritage (if wrong)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Whether we were raised in a denomination or given ungodly examples, we must not hold a grudge or imitate their sins in our lives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(3 John 9-11).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many have allowed bitterness to cripple their lives spiritually because they blame their parents or siblings for their own sins &amp; don’t seek the truth?</a:t>
            </a:r>
          </a:p>
          <a:p>
            <a:pPr algn="ctr">
              <a:buNone/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must love our Lord more than our parents or we are not worthy of Him (Matthew 10:34-37).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sz="62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Must Let Go of Past Sins (if forgiven)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5000" dirty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only way we can get forgiveness is through the blood of Christ (Eph. 1:7; 1 John 1:9).</a:t>
            </a:r>
            <a:endParaRPr lang="en-US" sz="5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5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we might allow the devil to overwhelm us with excessive sorrow for past sins (2 Cor. 2:7ff) so that we don’t serve God as we should.</a:t>
            </a:r>
          </a:p>
          <a:p>
            <a:pPr algn="ctr">
              <a:buNone/>
              <a:defRPr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5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Put your trust in God’s promises out of His great love &amp; mercy for you as the apostle Paul did (1 Tim. 1:12ff).  </a:t>
            </a:r>
          </a:p>
          <a:p>
            <a:pPr algn="ctr">
              <a:buNone/>
              <a:defRPr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5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Once you’re forgiven, it’s forgotten by the Lord- so do yourself a favor and forgive yourself (Heb. 8:12)!</a:t>
            </a:r>
            <a:endParaRPr lang="en-US" sz="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Must Let Go of Sins Committed Against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 lnSpcReduction="10000"/>
          </a:bodyPr>
          <a:lstStyle/>
          <a:p>
            <a:pPr algn="ctr">
              <a:buNone/>
              <a:defRPr/>
            </a:pP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Rebuke your brothers sins &amp; if he repents forgive him.  If we aren’t willing to forgive others sins against us, how can we expect God to forgive our trespasses?  (Luke 17:3-4; Matt. 6:14-15; 18:33-35)</a:t>
            </a:r>
          </a:p>
          <a:p>
            <a:pPr algn="ctr">
              <a:buNone/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hold a grudge and continue to remember how others have sinned against you, it will eventually produce a hardened heart (Ephesians 4:31-32).</a:t>
            </a:r>
          </a:p>
          <a:p>
            <a:pPr algn="ctr">
              <a:buNone/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was willing to forgive others who sinned against him and so did His disciples (Luke 23:34; Acts 7:60).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sz="62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Must Let Go of Our Disappointments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have all been disappointed in our lives (2 Tim. 4:10)               (preachers, elders, brethren quitting, compromising, or becoming worldly; those who rejected the gospel)</a:t>
            </a:r>
          </a:p>
          <a:p>
            <a:pPr algn="ctr">
              <a:buNone/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Remember that God’s grace is sufficient for you, for power is perfected in weakness even if you </a:t>
            </a:r>
            <a:r>
              <a:rPr lang="en-US" sz="45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think your </a:t>
            </a: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prayers aren’t being answered (2 Cor. 12:9).</a:t>
            </a:r>
          </a:p>
          <a:p>
            <a:pPr algn="ctr">
              <a:buNone/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4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Noah must have been disappointed, but he still kept preaching and helped save his family (2 Peter 2:5).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990600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 lnSpcReduction="10000"/>
          </a:bodyPr>
          <a:lstStyle/>
          <a:p>
            <a:pPr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must let go of some things if we are going to be useful in His service (2 Timothy 2:21).</a:t>
            </a:r>
          </a:p>
          <a:p>
            <a:pPr algn="ctr">
              <a:buNone/>
              <a:defRPr/>
            </a:pPr>
            <a:endParaRPr lang="en-US" sz="1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must let go of how our family member, friend, an elder, or a preacher has failed us.  </a:t>
            </a:r>
          </a:p>
          <a:p>
            <a:pPr algn="ctr">
              <a:buNone/>
            </a:pPr>
            <a:endParaRPr lang="en-US" sz="1300" dirty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must let go of sins that have already been forgiven because God has already done that.  </a:t>
            </a:r>
          </a:p>
          <a:p>
            <a:pPr algn="ctr">
              <a:buNone/>
            </a:pPr>
            <a:endParaRPr lang="en-US" sz="1300" dirty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must let go of how others sinned against us and be able to pray for them.</a:t>
            </a:r>
          </a:p>
          <a:p>
            <a:pPr algn="ctr">
              <a:buNone/>
            </a:pPr>
            <a:endParaRPr lang="en-US" sz="1300" dirty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400" dirty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We must let go of our disappointments.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990600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4676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if you have unforgiven sins &amp; die in that condition, God will not forget them &amp; you will have to give an account on Judgment Day (1 Tim. 5:24; Matt. 7:21-23).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can be baptized and be forgiven of your sins today (Acts 2:38)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 your past sins will be forgiven and forgotten by God.                 (Heb. 8:12)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are not serving the Lord as you should, repent and confess your sins (Acts 8:22; 1 John 1:9).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812</Words>
  <Application>Microsoft Office PowerPoint</Application>
  <PresentationFormat>Custom</PresentationFormat>
  <Paragraphs>71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Tahoma</vt:lpstr>
      <vt:lpstr>Office Theme</vt:lpstr>
      <vt:lpstr>Hymns for Worship at Woodmont</vt:lpstr>
      <vt:lpstr>Let Go of the Past- the Apostle Paul Did</vt:lpstr>
      <vt:lpstr>Through Christ Paul was Able to Let Go of…</vt:lpstr>
      <vt:lpstr>We Must Let Go of our Family Heritage (if wrong)</vt:lpstr>
      <vt:lpstr>We Must Let Go of Past Sins (if forgiven)</vt:lpstr>
      <vt:lpstr>We Must Let Go of Sins Committed Against Us</vt:lpstr>
      <vt:lpstr>We Must Let Go of Our Disappointments</vt:lpstr>
      <vt:lpstr>Conclusion</vt:lpstr>
      <vt:lpstr>Conclusion</vt:lpstr>
      <vt:lpstr>Hymns for Worship at Woodmont</vt:lpstr>
    </vt:vector>
  </TitlesOfParts>
  <Company>Highway 290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Forgetting  what lies behind</dc:title>
  <dc:creator>Steven Lawrence Locklair</dc:creator>
  <cp:lastModifiedBy>Bettye Locklair</cp:lastModifiedBy>
  <cp:revision>13</cp:revision>
  <cp:lastPrinted>2021-10-10T21:14:09Z</cp:lastPrinted>
  <dcterms:created xsi:type="dcterms:W3CDTF">2013-08-04T19:23:44Z</dcterms:created>
  <dcterms:modified xsi:type="dcterms:W3CDTF">2021-10-10T23:53:46Z</dcterms:modified>
</cp:coreProperties>
</file>