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4" r:id="rId2"/>
    <p:sldId id="258" r:id="rId3"/>
    <p:sldId id="259" r:id="rId4"/>
    <p:sldId id="257" r:id="rId5"/>
    <p:sldId id="260" r:id="rId6"/>
    <p:sldId id="261" r:id="rId7"/>
    <p:sldId id="262" r:id="rId8"/>
    <p:sldId id="263" r:id="rId9"/>
  </p:sldIdLst>
  <p:sldSz cx="12192000" cy="6858000"/>
  <p:notesSz cx="9028113" cy="7077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1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ttye Locklair" userId="c2d7acf3736df889" providerId="LiveId" clId="{55FA4855-FE24-410D-BB74-F5250C9E2CFC}"/>
    <pc:docChg chg="undo custSel addSld modSld sldOrd">
      <pc:chgData name="Bettye Locklair" userId="c2d7acf3736df889" providerId="LiveId" clId="{55FA4855-FE24-410D-BB74-F5250C9E2CFC}" dt="2021-09-26T22:00:33.747" v="914" actId="20577"/>
      <pc:docMkLst>
        <pc:docMk/>
      </pc:docMkLst>
      <pc:sldChg chg="modSp mod modAnim">
        <pc:chgData name="Bettye Locklair" userId="c2d7acf3736df889" providerId="LiveId" clId="{55FA4855-FE24-410D-BB74-F5250C9E2CFC}" dt="2021-09-26T21:08:30.662" v="741"/>
        <pc:sldMkLst>
          <pc:docMk/>
          <pc:sldMk cId="2502200551" sldId="257"/>
        </pc:sldMkLst>
        <pc:spChg chg="mod">
          <ac:chgData name="Bettye Locklair" userId="c2d7acf3736df889" providerId="LiveId" clId="{55FA4855-FE24-410D-BB74-F5250C9E2CFC}" dt="2021-09-26T20:58:20.987" v="669" actId="20577"/>
          <ac:spMkLst>
            <pc:docMk/>
            <pc:sldMk cId="2502200551" sldId="257"/>
            <ac:spMk id="3" creationId="{00000000-0000-0000-0000-000000000000}"/>
          </ac:spMkLst>
        </pc:spChg>
      </pc:sldChg>
      <pc:sldChg chg="addSp delSp modSp mod modNotesTx">
        <pc:chgData name="Bettye Locklair" userId="c2d7acf3736df889" providerId="LiveId" clId="{55FA4855-FE24-410D-BB74-F5250C9E2CFC}" dt="2021-09-26T21:07:32.059" v="730" actId="14100"/>
        <pc:sldMkLst>
          <pc:docMk/>
          <pc:sldMk cId="2068947910" sldId="258"/>
        </pc:sldMkLst>
        <pc:spChg chg="del mod">
          <ac:chgData name="Bettye Locklair" userId="c2d7acf3736df889" providerId="LiveId" clId="{55FA4855-FE24-410D-BB74-F5250C9E2CFC}" dt="2021-09-26T21:06:56.558" v="722" actId="478"/>
          <ac:spMkLst>
            <pc:docMk/>
            <pc:sldMk cId="2068947910" sldId="258"/>
            <ac:spMk id="2" creationId="{00000000-0000-0000-0000-000000000000}"/>
          </ac:spMkLst>
        </pc:spChg>
        <pc:spChg chg="del mod">
          <ac:chgData name="Bettye Locklair" userId="c2d7acf3736df889" providerId="LiveId" clId="{55FA4855-FE24-410D-BB74-F5250C9E2CFC}" dt="2021-09-26T21:07:18.240" v="726"/>
          <ac:spMkLst>
            <pc:docMk/>
            <pc:sldMk cId="2068947910" sldId="258"/>
            <ac:spMk id="3" creationId="{00000000-0000-0000-0000-000000000000}"/>
          </ac:spMkLst>
        </pc:spChg>
        <pc:picChg chg="add del">
          <ac:chgData name="Bettye Locklair" userId="c2d7acf3736df889" providerId="LiveId" clId="{55FA4855-FE24-410D-BB74-F5250C9E2CFC}" dt="2021-09-26T21:05:37.976" v="697" actId="478"/>
          <ac:picMkLst>
            <pc:docMk/>
            <pc:sldMk cId="2068947910" sldId="258"/>
            <ac:picMk id="1026" creationId="{D4B75E9A-3FED-4D49-A28C-BB1D23BFAEB4}"/>
          </ac:picMkLst>
        </pc:picChg>
        <pc:picChg chg="add mod">
          <ac:chgData name="Bettye Locklair" userId="c2d7acf3736df889" providerId="LiveId" clId="{55FA4855-FE24-410D-BB74-F5250C9E2CFC}" dt="2021-09-26T21:07:32.059" v="730" actId="14100"/>
          <ac:picMkLst>
            <pc:docMk/>
            <pc:sldMk cId="2068947910" sldId="258"/>
            <ac:picMk id="1028" creationId="{A4A8FA30-DD9F-44BB-B4C7-3240FAC3A0E5}"/>
          </ac:picMkLst>
        </pc:picChg>
      </pc:sldChg>
      <pc:sldChg chg="modSp mod modAnim">
        <pc:chgData name="Bettye Locklair" userId="c2d7acf3736df889" providerId="LiveId" clId="{55FA4855-FE24-410D-BB74-F5250C9E2CFC}" dt="2021-09-26T21:11:08.867" v="760" actId="20577"/>
        <pc:sldMkLst>
          <pc:docMk/>
          <pc:sldMk cId="3818524468" sldId="259"/>
        </pc:sldMkLst>
        <pc:spChg chg="mod">
          <ac:chgData name="Bettye Locklair" userId="c2d7acf3736df889" providerId="LiveId" clId="{55FA4855-FE24-410D-BB74-F5250C9E2CFC}" dt="2021-09-26T21:11:08.867" v="760" actId="20577"/>
          <ac:spMkLst>
            <pc:docMk/>
            <pc:sldMk cId="3818524468" sldId="259"/>
            <ac:spMk id="3" creationId="{00000000-0000-0000-0000-000000000000}"/>
          </ac:spMkLst>
        </pc:spChg>
      </pc:sldChg>
      <pc:sldChg chg="modSp mod modAnim">
        <pc:chgData name="Bettye Locklair" userId="c2d7acf3736df889" providerId="LiveId" clId="{55FA4855-FE24-410D-BB74-F5250C9E2CFC}" dt="2021-09-26T21:08:47.788" v="744"/>
        <pc:sldMkLst>
          <pc:docMk/>
          <pc:sldMk cId="2617215518" sldId="260"/>
        </pc:sldMkLst>
        <pc:spChg chg="mod">
          <ac:chgData name="Bettye Locklair" userId="c2d7acf3736df889" providerId="LiveId" clId="{55FA4855-FE24-410D-BB74-F5250C9E2CFC}" dt="2021-09-26T20:28:25.163" v="48" actId="20577"/>
          <ac:spMkLst>
            <pc:docMk/>
            <pc:sldMk cId="2617215518" sldId="260"/>
            <ac:spMk id="3" creationId="{00000000-0000-0000-0000-000000000000}"/>
          </ac:spMkLst>
        </pc:spChg>
      </pc:sldChg>
      <pc:sldChg chg="modSp mod modAnim">
        <pc:chgData name="Bettye Locklair" userId="c2d7acf3736df889" providerId="LiveId" clId="{55FA4855-FE24-410D-BB74-F5250C9E2CFC}" dt="2021-09-26T21:09:09.135" v="747"/>
        <pc:sldMkLst>
          <pc:docMk/>
          <pc:sldMk cId="1172460531" sldId="261"/>
        </pc:sldMkLst>
        <pc:spChg chg="mod">
          <ac:chgData name="Bettye Locklair" userId="c2d7acf3736df889" providerId="LiveId" clId="{55FA4855-FE24-410D-BB74-F5250C9E2CFC}" dt="2021-09-26T20:48:16.042" v="453" actId="6549"/>
          <ac:spMkLst>
            <pc:docMk/>
            <pc:sldMk cId="1172460531" sldId="261"/>
            <ac:spMk id="3" creationId="{00000000-0000-0000-0000-000000000000}"/>
          </ac:spMkLst>
        </pc:spChg>
      </pc:sldChg>
      <pc:sldChg chg="modSp mod modAnim">
        <pc:chgData name="Bettye Locklair" userId="c2d7acf3736df889" providerId="LiveId" clId="{55FA4855-FE24-410D-BB74-F5250C9E2CFC}" dt="2021-09-26T21:09:33.791" v="751"/>
        <pc:sldMkLst>
          <pc:docMk/>
          <pc:sldMk cId="3133273982" sldId="262"/>
        </pc:sldMkLst>
        <pc:spChg chg="mod">
          <ac:chgData name="Bettye Locklair" userId="c2d7acf3736df889" providerId="LiveId" clId="{55FA4855-FE24-410D-BB74-F5250C9E2CFC}" dt="2021-09-26T20:51:20.210" v="483" actId="255"/>
          <ac:spMkLst>
            <pc:docMk/>
            <pc:sldMk cId="3133273982" sldId="262"/>
            <ac:spMk id="2" creationId="{00000000-0000-0000-0000-000000000000}"/>
          </ac:spMkLst>
        </pc:spChg>
        <pc:spChg chg="mod">
          <ac:chgData name="Bettye Locklair" userId="c2d7acf3736df889" providerId="LiveId" clId="{55FA4855-FE24-410D-BB74-F5250C9E2CFC}" dt="2021-09-26T21:03:24.670" v="695" actId="20577"/>
          <ac:spMkLst>
            <pc:docMk/>
            <pc:sldMk cId="3133273982" sldId="262"/>
            <ac:spMk id="3" creationId="{00000000-0000-0000-0000-000000000000}"/>
          </ac:spMkLst>
        </pc:spChg>
      </pc:sldChg>
      <pc:sldChg chg="modSp mod modAnim">
        <pc:chgData name="Bettye Locklair" userId="c2d7acf3736df889" providerId="LiveId" clId="{55FA4855-FE24-410D-BB74-F5250C9E2CFC}" dt="2021-09-26T21:09:54.678" v="754"/>
        <pc:sldMkLst>
          <pc:docMk/>
          <pc:sldMk cId="2705375661" sldId="263"/>
        </pc:sldMkLst>
        <pc:spChg chg="mod">
          <ac:chgData name="Bettye Locklair" userId="c2d7acf3736df889" providerId="LiveId" clId="{55FA4855-FE24-410D-BB74-F5250C9E2CFC}" dt="2021-09-26T20:54:18.700" v="654" actId="255"/>
          <ac:spMkLst>
            <pc:docMk/>
            <pc:sldMk cId="2705375661" sldId="263"/>
            <ac:spMk id="3" creationId="{00000000-0000-0000-0000-000000000000}"/>
          </ac:spMkLst>
        </pc:spChg>
      </pc:sldChg>
      <pc:sldChg chg="modSp new mod ord setBg">
        <pc:chgData name="Bettye Locklair" userId="c2d7acf3736df889" providerId="LiveId" clId="{55FA4855-FE24-410D-BB74-F5250C9E2CFC}" dt="2021-09-26T22:00:33.747" v="914" actId="20577"/>
        <pc:sldMkLst>
          <pc:docMk/>
          <pc:sldMk cId="1793058935" sldId="264"/>
        </pc:sldMkLst>
        <pc:spChg chg="mod">
          <ac:chgData name="Bettye Locklair" userId="c2d7acf3736df889" providerId="LiveId" clId="{55FA4855-FE24-410D-BB74-F5250C9E2CFC}" dt="2021-09-26T21:59:17.606" v="859" actId="122"/>
          <ac:spMkLst>
            <pc:docMk/>
            <pc:sldMk cId="1793058935" sldId="264"/>
            <ac:spMk id="2" creationId="{B5112450-7078-489F-83B5-8240046BB528}"/>
          </ac:spMkLst>
        </pc:spChg>
        <pc:spChg chg="mod">
          <ac:chgData name="Bettye Locklair" userId="c2d7acf3736df889" providerId="LiveId" clId="{55FA4855-FE24-410D-BB74-F5250C9E2CFC}" dt="2021-09-26T22:00:33.747" v="914" actId="20577"/>
          <ac:spMkLst>
            <pc:docMk/>
            <pc:sldMk cId="1793058935" sldId="264"/>
            <ac:spMk id="3" creationId="{78350591-DA26-4E85-92B1-4C899CE9310E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12182" cy="3550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13842" y="0"/>
            <a:ext cx="3912182" cy="3550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F650EF-0D38-43CD-80B6-A60B7DB50D7F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721993"/>
            <a:ext cx="3912182" cy="3550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13842" y="6721993"/>
            <a:ext cx="3912182" cy="3550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C3ACE3-E49E-42DD-B460-D50E1880B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9697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12182" cy="3550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13842" y="0"/>
            <a:ext cx="3912182" cy="3550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9B636B-3620-4C0F-A105-F76425C5304D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90775" y="884238"/>
            <a:ext cx="4246563" cy="2389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02812" y="3405842"/>
            <a:ext cx="7222490" cy="278659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721993"/>
            <a:ext cx="3912182" cy="3550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13842" y="6721993"/>
            <a:ext cx="3912182" cy="3550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96EE19-9E8D-4EAA-A356-BB15593D0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535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There is so much division all over the world. pandemic…religions  …politics …denominations.  …even churches of Christ who should be united</a:t>
            </a:r>
          </a:p>
          <a:p>
            <a:pPr marL="0" indent="0" algn="ctr">
              <a:buNone/>
            </a:pPr>
            <a:r>
              <a:rPr lang="en-US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Some of our brethren say that it’s not possible today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96EE19-9E8D-4EAA-A356-BB15593D09D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028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96EE19-9E8D-4EAA-A356-BB15593D09D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5085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96EE19-9E8D-4EAA-A356-BB15593D09D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4632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96EE19-9E8D-4EAA-A356-BB15593D09D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2419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96EE19-9E8D-4EAA-A356-BB15593D09D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5730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Let us not hate, ignore, discourage, or be</a:t>
            </a:r>
            <a:r>
              <a:rPr lang="en-US" baseline="0" dirty="0"/>
              <a:t> a hindrance or stumbling block to our brother or sister in Christ.  Let us be kind to all, build up, and strengthen one another (2 Tim. 2:24-26).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96EE19-9E8D-4EAA-A356-BB15593D09D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8617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96EE19-9E8D-4EAA-A356-BB15593D09D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733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92205-1C8B-4470-9F6D-F11D538B21E6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39780-C413-4788-9F63-3522D1CD3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471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92205-1C8B-4470-9F6D-F11D538B21E6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39780-C413-4788-9F63-3522D1CD3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105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92205-1C8B-4470-9F6D-F11D538B21E6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39780-C413-4788-9F63-3522D1CD3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87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92205-1C8B-4470-9F6D-F11D538B21E6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39780-C413-4788-9F63-3522D1CD3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861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92205-1C8B-4470-9F6D-F11D538B21E6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39780-C413-4788-9F63-3522D1CD3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552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92205-1C8B-4470-9F6D-F11D538B21E6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39780-C413-4788-9F63-3522D1CD3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212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92205-1C8B-4470-9F6D-F11D538B21E6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39780-C413-4788-9F63-3522D1CD3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837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92205-1C8B-4470-9F6D-F11D538B21E6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39780-C413-4788-9F63-3522D1CD3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22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92205-1C8B-4470-9F6D-F11D538B21E6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39780-C413-4788-9F63-3522D1CD3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607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92205-1C8B-4470-9F6D-F11D538B21E6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39780-C413-4788-9F63-3522D1CD3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459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92205-1C8B-4470-9F6D-F11D538B21E6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39780-C413-4788-9F63-3522D1CD3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547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92205-1C8B-4470-9F6D-F11D538B21E6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39780-C413-4788-9F63-3522D1CD3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863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12450-7078-489F-83B5-8240046BB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30513"/>
          </a:xfrm>
        </p:spPr>
        <p:txBody>
          <a:bodyPr>
            <a:normAutofit/>
          </a:bodyPr>
          <a:lstStyle/>
          <a:p>
            <a:pPr algn="ctr"/>
            <a:r>
              <a:rPr lang="en-US" sz="62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Woodmont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350591-DA26-4E85-92B1-4C899CE931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04686"/>
            <a:ext cx="12192000" cy="56533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 Blessed Assurance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13 Alleluia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166 He Loved Me So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112s We are One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269 Nothing but the Blood</a:t>
            </a:r>
          </a:p>
          <a:p>
            <a:pPr marL="0" indent="0">
              <a:buNone/>
            </a:pPr>
            <a:endParaRPr lang="en-US" sz="4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4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3058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Unity of the Spirit Prayer">
            <a:extLst>
              <a:ext uri="{FF2B5EF4-FFF2-40B4-BE49-F238E27FC236}">
                <a16:creationId xmlns:a16="http://schemas.microsoft.com/office/drawing/2014/main" id="{A4A8FA30-DD9F-44BB-B4C7-3240FAC3A0E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8947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90648"/>
          </a:xfrm>
        </p:spPr>
        <p:txBody>
          <a:bodyPr>
            <a:noAutofit/>
          </a:bodyPr>
          <a:lstStyle/>
          <a:p>
            <a:pPr algn="ctr"/>
            <a:r>
              <a:rPr lang="en-US" sz="58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Foundation for Unity (Truth)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90650"/>
            <a:ext cx="12192000" cy="59673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 the Father and the Son are united (John 17:21).</a:t>
            </a:r>
          </a:p>
          <a:p>
            <a:pPr marL="0" indent="0" algn="ctr">
              <a:buNone/>
            </a:pPr>
            <a:endParaRPr lang="en-US" sz="1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 sent the Holy Spirit from the Father to guide the</a:t>
            </a:r>
          </a:p>
          <a:p>
            <a:pPr marL="0" indent="0" algn="ctr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apostles into all the truth (John 14:26; 15:26; 16:13).</a:t>
            </a:r>
          </a:p>
          <a:p>
            <a:pPr marL="0" indent="0" algn="ctr">
              <a:buNone/>
            </a:pPr>
            <a:endParaRPr lang="en-US" sz="1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Believers should be united through the word of the</a:t>
            </a:r>
          </a:p>
          <a:p>
            <a:pPr marL="0" indent="0" algn="ctr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apostles (John 17:8, 14-23).</a:t>
            </a:r>
          </a:p>
          <a:p>
            <a:pPr marL="0" indent="0" algn="ctr">
              <a:buNone/>
            </a:pPr>
            <a:endParaRPr lang="en-US" sz="1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purpose for unity of Christians- that the world </a:t>
            </a:r>
          </a:p>
          <a:p>
            <a:pPr marL="0" indent="0" algn="ctr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might believe that God sent Jesus (John 17:21, 23)</a:t>
            </a:r>
          </a:p>
        </p:txBody>
      </p:sp>
    </p:spTree>
    <p:extLst>
      <p:ext uri="{BB962C8B-B14F-4D97-AF65-F5344CB8AC3E}">
        <p14:creationId xmlns:p14="http://schemas.microsoft.com/office/powerpoint/2010/main" val="3818524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90648"/>
          </a:xfrm>
        </p:spPr>
        <p:txBody>
          <a:bodyPr>
            <a:noAutofit/>
          </a:bodyPr>
          <a:lstStyle/>
          <a:p>
            <a:pPr algn="ctr"/>
            <a:r>
              <a:rPr lang="en-US" sz="48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Through Jesus’ Death Unity made Possible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90650"/>
            <a:ext cx="12192000" cy="596735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Jewish leaders stirred up the people to have Jesus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put to death (Matt. 27:20-26).</a:t>
            </a:r>
          </a:p>
          <a:p>
            <a:pPr marL="0" indent="0" algn="ctr">
              <a:buNone/>
            </a:pPr>
            <a:endParaRPr lang="en-US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 fulfilled the OT prophecies concerning His death &amp;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resurrection &amp; taught it to others (Lk. 24:25-27; 44-47).</a:t>
            </a:r>
          </a:p>
          <a:p>
            <a:pPr marL="0" indent="0" algn="ctr">
              <a:buNone/>
            </a:pPr>
            <a:endParaRPr lang="en-US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Those who obeyed the gospel on Pentecost were added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the church (Acts 2:41, 47). </a:t>
            </a:r>
          </a:p>
          <a:p>
            <a:pPr marL="0" indent="0" algn="ctr">
              <a:buNone/>
            </a:pPr>
            <a:endParaRPr lang="en-US" sz="13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There was unity in the church after the Gentiles received 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gospel (Acts 11:18; Gal. 3:26-29; Eph. 2:13-16).</a:t>
            </a:r>
          </a:p>
        </p:txBody>
      </p:sp>
    </p:spTree>
    <p:extLst>
      <p:ext uri="{BB962C8B-B14F-4D97-AF65-F5344CB8AC3E}">
        <p14:creationId xmlns:p14="http://schemas.microsoft.com/office/powerpoint/2010/main" val="2502200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90648"/>
          </a:xfrm>
        </p:spPr>
        <p:txBody>
          <a:bodyPr>
            <a:noAutofit/>
          </a:bodyPr>
          <a:lstStyle/>
          <a:p>
            <a:pPr algn="ctr"/>
            <a:r>
              <a:rPr lang="en-US" sz="57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Early Church Experienced Unity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90650"/>
            <a:ext cx="12192000" cy="596735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About 3,000 people continued with one mind in the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temple after being baptized (Acts 2:46).</a:t>
            </a:r>
          </a:p>
          <a:p>
            <a:pPr marL="0" indent="0" algn="ctr">
              <a:buNone/>
            </a:pPr>
            <a:endParaRPr lang="en-US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Despite the apostles being put in prison, they continued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preach Christ, the church continued to grow and they 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were of one heart and soul (Acts 4:32).</a:t>
            </a:r>
          </a:p>
          <a:p>
            <a:pPr marL="0" indent="0" algn="ctr">
              <a:buNone/>
            </a:pPr>
            <a:endParaRPr lang="en-US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Even though Saul put some in prison, the scattered saints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were united in preaching the word- churches in Judea,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Galilee, &amp; Samaria enjoyed peace (Acts 8:1-4; 9:31).</a:t>
            </a:r>
          </a:p>
          <a:p>
            <a:pPr marL="0" indent="0" algn="ctr">
              <a:buNone/>
            </a:pPr>
            <a:endParaRPr lang="en-US" sz="13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7215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90648"/>
          </a:xfrm>
        </p:spPr>
        <p:txBody>
          <a:bodyPr>
            <a:noAutofit/>
          </a:bodyPr>
          <a:lstStyle/>
          <a:p>
            <a:pPr algn="ctr"/>
            <a:r>
              <a:rPr lang="en-US" sz="49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Can Have that Unity here at </a:t>
            </a:r>
            <a:r>
              <a:rPr lang="en-US" sz="4900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Woodmont</a:t>
            </a:r>
            <a:endParaRPr lang="en-US" sz="49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90650"/>
            <a:ext cx="12192000" cy="596735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 has given to the church gifts so that we might be</a:t>
            </a:r>
          </a:p>
          <a:p>
            <a:pPr marL="0" indent="0" algn="ctr">
              <a:buNone/>
            </a:pPr>
            <a:r>
              <a:rPr lang="en-US" sz="3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equipped to work, serve, be edified, and attain to the </a:t>
            </a:r>
          </a:p>
          <a:p>
            <a:pPr marL="0" indent="0" algn="ctr">
              <a:buNone/>
            </a:pPr>
            <a:r>
              <a:rPr lang="en-US" sz="3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unity of the faith (Ephesians 4:11-13).</a:t>
            </a:r>
          </a:p>
          <a:p>
            <a:pPr marL="0" indent="0" algn="ctr">
              <a:buNone/>
            </a:pPr>
            <a:endParaRPr lang="en-US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By heeding Jesus’ prayer &amp; being diligent to abide in</a:t>
            </a:r>
          </a:p>
          <a:p>
            <a:pPr marL="0" indent="0" algn="ctr">
              <a:buNone/>
            </a:pPr>
            <a:r>
              <a:rPr lang="en-US" sz="3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Christ’ doctrine and not be carried about by every wind</a:t>
            </a:r>
          </a:p>
          <a:p>
            <a:pPr marL="0" indent="0" algn="ctr">
              <a:buNone/>
            </a:pPr>
            <a:r>
              <a:rPr lang="en-US" sz="3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doctrine (Ephesians 4:14).</a:t>
            </a:r>
          </a:p>
          <a:p>
            <a:pPr marL="0" indent="0" algn="ctr">
              <a:buNone/>
            </a:pPr>
            <a:endParaRPr lang="en-US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must be diligent to preserve that unity by humbling</a:t>
            </a:r>
          </a:p>
          <a:p>
            <a:pPr marL="0" indent="0" algn="ctr">
              <a:buNone/>
            </a:pPr>
            <a:r>
              <a:rPr lang="en-US" sz="3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ourselves &amp; speaking the truth in love so that we become </a:t>
            </a:r>
          </a:p>
          <a:p>
            <a:pPr marL="0" indent="0" algn="ctr">
              <a:buNone/>
            </a:pPr>
            <a:r>
              <a:rPr lang="en-US" sz="3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more like Christ (Ephesians 4:1-3, 15-16). </a:t>
            </a:r>
          </a:p>
          <a:p>
            <a:pPr marL="0" indent="0" algn="ctr">
              <a:buNone/>
            </a:pPr>
            <a:endParaRPr lang="en-US" sz="13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460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45587"/>
          </a:xfrm>
        </p:spPr>
        <p:txBody>
          <a:bodyPr>
            <a:noAutofit/>
          </a:bodyPr>
          <a:lstStyle/>
          <a:p>
            <a:pPr algn="ctr"/>
            <a:r>
              <a:rPr lang="en-US" sz="50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Result of Practicing Unity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90650"/>
            <a:ext cx="12192000" cy="596735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There won’t be divisions among us (1 Cor. 1:10).</a:t>
            </a:r>
          </a:p>
          <a:p>
            <a:pPr marL="0" indent="0" algn="ctr">
              <a:buNone/>
            </a:pPr>
            <a:endParaRPr lang="en-US" sz="11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will love (Col. 3:14), pray for (Jas. 5:16), encourage one another to do good works (Heb. 10:23-24) &amp; help each other in time of need (1 Cor. 12:25; 2 Cor. 8:1ff).</a:t>
            </a:r>
          </a:p>
          <a:p>
            <a:pPr marL="0" indent="0" algn="ctr">
              <a:buNone/>
            </a:pPr>
            <a:endParaRPr lang="en-US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will cooperate together in standing firm for the truth, instead of compromising or complaining (Phil. 1:27).</a:t>
            </a:r>
          </a:p>
          <a:p>
            <a:pPr marL="0" indent="0" algn="ctr">
              <a:buNone/>
            </a:pPr>
            <a:endParaRPr lang="en-US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will warn &amp; withdraw from the unfaithful in order to keep the church pure &amp; so that they might be restored.   (Rom. 16:17-18; 1 Cor. 5:1-6; 2 Cor. 2:6-11)</a:t>
            </a:r>
          </a:p>
        </p:txBody>
      </p:sp>
    </p:spTree>
    <p:extLst>
      <p:ext uri="{BB962C8B-B14F-4D97-AF65-F5344CB8AC3E}">
        <p14:creationId xmlns:p14="http://schemas.microsoft.com/office/powerpoint/2010/main" val="3133273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90648"/>
          </a:xfrm>
        </p:spPr>
        <p:txBody>
          <a:bodyPr>
            <a:noAutofit/>
          </a:bodyPr>
          <a:lstStyle/>
          <a:p>
            <a:pPr algn="ctr"/>
            <a:r>
              <a:rPr lang="en-US" sz="60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90650"/>
            <a:ext cx="12192000" cy="59673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There might be division in the world, our government,</a:t>
            </a:r>
          </a:p>
          <a:p>
            <a:pPr marL="0" indent="0" algn="ctr">
              <a:buNone/>
            </a:pPr>
            <a:r>
              <a:rPr lang="en-US" sz="3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parties, candidates, denominations, or churches of Christ </a:t>
            </a:r>
          </a:p>
          <a:p>
            <a:pPr marL="0" indent="0" algn="ctr">
              <a:buNone/>
            </a:pPr>
            <a:r>
              <a:rPr lang="en-US" sz="3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but don’t let it be among us.</a:t>
            </a: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Let us heed Jesus’ prayer for unity, practice it, so that</a:t>
            </a:r>
          </a:p>
          <a:p>
            <a:pPr marL="0" indent="0" algn="ctr">
              <a:buNone/>
            </a:pPr>
            <a:r>
              <a:rPr lang="en-US" sz="3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people will obey the gospel of Christ (Heb. 5:9).</a:t>
            </a: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Have you been baptized for the remission of your sins or</a:t>
            </a:r>
          </a:p>
          <a:p>
            <a:pPr marL="0" indent="0" algn="ctr">
              <a:buNone/>
            </a:pPr>
            <a:r>
              <a:rPr lang="en-US" sz="3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need to be restored (Acts 2:38; Acts 8:20-24)? </a:t>
            </a:r>
          </a:p>
        </p:txBody>
      </p:sp>
    </p:spTree>
    <p:extLst>
      <p:ext uri="{BB962C8B-B14F-4D97-AF65-F5344CB8AC3E}">
        <p14:creationId xmlns:p14="http://schemas.microsoft.com/office/powerpoint/2010/main" val="2705375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7204</TotalTime>
  <Words>667</Words>
  <Application>Microsoft Office PowerPoint</Application>
  <PresentationFormat>Widescreen</PresentationFormat>
  <Paragraphs>80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Tahoma</vt:lpstr>
      <vt:lpstr>Office Theme</vt:lpstr>
      <vt:lpstr>Hymns for Worship at Woodmont</vt:lpstr>
      <vt:lpstr>PowerPoint Presentation</vt:lpstr>
      <vt:lpstr>Foundation for Unity (Truth)</vt:lpstr>
      <vt:lpstr>Through Jesus’ Death Unity made Possible</vt:lpstr>
      <vt:lpstr>The Early Church Experienced Unity</vt:lpstr>
      <vt:lpstr>We Can Have that Unity here at Woodmont</vt:lpstr>
      <vt:lpstr>The Result of Practicing Unity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Locklair</dc:creator>
  <cp:lastModifiedBy>Bettye Locklair</cp:lastModifiedBy>
  <cp:revision>40</cp:revision>
  <cp:lastPrinted>2021-09-26T21:13:54Z</cp:lastPrinted>
  <dcterms:created xsi:type="dcterms:W3CDTF">2016-02-04T17:10:07Z</dcterms:created>
  <dcterms:modified xsi:type="dcterms:W3CDTF">2021-09-29T02:47:19Z</dcterms:modified>
</cp:coreProperties>
</file>