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56" r:id="rId3"/>
    <p:sldId id="257" r:id="rId4"/>
    <p:sldId id="264" r:id="rId5"/>
    <p:sldId id="265" r:id="rId6"/>
    <p:sldId id="266" r:id="rId7"/>
    <p:sldId id="258" r:id="rId8"/>
    <p:sldId id="267" r:id="rId9"/>
    <p:sldId id="259" r:id="rId10"/>
    <p:sldId id="268" r:id="rId11"/>
    <p:sldId id="260" r:id="rId12"/>
    <p:sldId id="269" r:id="rId13"/>
    <p:sldId id="261" r:id="rId14"/>
    <p:sldId id="270" r:id="rId15"/>
    <p:sldId id="262" r:id="rId16"/>
    <p:sldId id="263"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7148BE2-C956-4B0D-84D0-0BD50F2E4C0D}"/>
    <pc:docChg chg="custSel addSld modSld sldOrd">
      <pc:chgData name="Bettye Locklair" userId="c2d7acf3736df889" providerId="LiveId" clId="{F7148BE2-C956-4B0D-84D0-0BD50F2E4C0D}" dt="2021-11-21T16:23:09.412" v="5517"/>
      <pc:docMkLst>
        <pc:docMk/>
      </pc:docMkLst>
      <pc:sldChg chg="modSp mod">
        <pc:chgData name="Bettye Locklair" userId="c2d7acf3736df889" providerId="LiveId" clId="{F7148BE2-C956-4B0D-84D0-0BD50F2E4C0D}" dt="2021-11-21T12:12:51.385" v="4" actId="207"/>
        <pc:sldMkLst>
          <pc:docMk/>
          <pc:sldMk cId="4239342173" sldId="257"/>
        </pc:sldMkLst>
        <pc:graphicFrameChg chg="modGraphic">
          <ac:chgData name="Bettye Locklair" userId="c2d7acf3736df889" providerId="LiveId" clId="{F7148BE2-C956-4B0D-84D0-0BD50F2E4C0D}" dt="2021-11-21T12:12:51.385" v="4" actId="207"/>
          <ac:graphicFrameMkLst>
            <pc:docMk/>
            <pc:sldMk cId="4239342173" sldId="257"/>
            <ac:graphicFrameMk id="4" creationId="{305E2B21-3980-4940-8A5B-8E4533A3E62E}"/>
          </ac:graphicFrameMkLst>
        </pc:graphicFrameChg>
      </pc:sldChg>
      <pc:sldChg chg="modSp mod modNotesTx">
        <pc:chgData name="Bettye Locklair" userId="c2d7acf3736df889" providerId="LiveId" clId="{F7148BE2-C956-4B0D-84D0-0BD50F2E4C0D}" dt="2021-11-21T13:42:21.633" v="2808" actId="20577"/>
        <pc:sldMkLst>
          <pc:docMk/>
          <pc:sldMk cId="1316647216" sldId="258"/>
        </pc:sldMkLst>
        <pc:graphicFrameChg chg="modGraphic">
          <ac:chgData name="Bettye Locklair" userId="c2d7acf3736df889" providerId="LiveId" clId="{F7148BE2-C956-4B0D-84D0-0BD50F2E4C0D}" dt="2021-11-21T13:38:52.379" v="2182" actId="207"/>
          <ac:graphicFrameMkLst>
            <pc:docMk/>
            <pc:sldMk cId="1316647216" sldId="258"/>
            <ac:graphicFrameMk id="4" creationId="{305E2B21-3980-4940-8A5B-8E4533A3E62E}"/>
          </ac:graphicFrameMkLst>
        </pc:graphicFrameChg>
      </pc:sldChg>
      <pc:sldChg chg="modSp mod modNotesTx">
        <pc:chgData name="Bettye Locklair" userId="c2d7acf3736df889" providerId="LiveId" clId="{F7148BE2-C956-4B0D-84D0-0BD50F2E4C0D}" dt="2021-11-21T13:56:50.178" v="4939" actId="20577"/>
        <pc:sldMkLst>
          <pc:docMk/>
          <pc:sldMk cId="2065171174" sldId="259"/>
        </pc:sldMkLst>
        <pc:graphicFrameChg chg="modGraphic">
          <ac:chgData name="Bettye Locklair" userId="c2d7acf3736df889" providerId="LiveId" clId="{F7148BE2-C956-4B0D-84D0-0BD50F2E4C0D}" dt="2021-11-21T13:47:09.305" v="3449" actId="207"/>
          <ac:graphicFrameMkLst>
            <pc:docMk/>
            <pc:sldMk cId="2065171174" sldId="259"/>
            <ac:graphicFrameMk id="4" creationId="{305E2B21-3980-4940-8A5B-8E4533A3E62E}"/>
          </ac:graphicFrameMkLst>
        </pc:graphicFrameChg>
      </pc:sldChg>
      <pc:sldChg chg="modSp mod modNotesTx">
        <pc:chgData name="Bettye Locklair" userId="c2d7acf3736df889" providerId="LiveId" clId="{F7148BE2-C956-4B0D-84D0-0BD50F2E4C0D}" dt="2021-11-21T13:56:27.147" v="4887" actId="20577"/>
        <pc:sldMkLst>
          <pc:docMk/>
          <pc:sldMk cId="1963021153" sldId="260"/>
        </pc:sldMkLst>
        <pc:graphicFrameChg chg="modGraphic">
          <ac:chgData name="Bettye Locklair" userId="c2d7acf3736df889" providerId="LiveId" clId="{F7148BE2-C956-4B0D-84D0-0BD50F2E4C0D}" dt="2021-11-21T13:54:51.065" v="4647" actId="207"/>
          <ac:graphicFrameMkLst>
            <pc:docMk/>
            <pc:sldMk cId="1963021153" sldId="260"/>
            <ac:graphicFrameMk id="4" creationId="{305E2B21-3980-4940-8A5B-8E4533A3E62E}"/>
          </ac:graphicFrameMkLst>
        </pc:graphicFrameChg>
      </pc:sldChg>
      <pc:sldChg chg="modSp mod modNotesTx">
        <pc:chgData name="Bettye Locklair" userId="c2d7acf3736df889" providerId="LiveId" clId="{F7148BE2-C956-4B0D-84D0-0BD50F2E4C0D}" dt="2021-11-21T13:59:21.702" v="5196" actId="6549"/>
        <pc:sldMkLst>
          <pc:docMk/>
          <pc:sldMk cId="3536874582" sldId="261"/>
        </pc:sldMkLst>
        <pc:graphicFrameChg chg="modGraphic">
          <ac:chgData name="Bettye Locklair" userId="c2d7acf3736df889" providerId="LiveId" clId="{F7148BE2-C956-4B0D-84D0-0BD50F2E4C0D}" dt="2021-11-21T13:58:44.955" v="5195" actId="6549"/>
          <ac:graphicFrameMkLst>
            <pc:docMk/>
            <pc:sldMk cId="3536874582" sldId="261"/>
            <ac:graphicFrameMk id="4" creationId="{305E2B21-3980-4940-8A5B-8E4533A3E62E}"/>
          </ac:graphicFrameMkLst>
        </pc:graphicFrameChg>
      </pc:sldChg>
      <pc:sldChg chg="modAnim">
        <pc:chgData name="Bettye Locklair" userId="c2d7acf3736df889" providerId="LiveId" clId="{F7148BE2-C956-4B0D-84D0-0BD50F2E4C0D}" dt="2021-11-21T14:02:06.247" v="5201"/>
        <pc:sldMkLst>
          <pc:docMk/>
          <pc:sldMk cId="1291750314" sldId="262"/>
        </pc:sldMkLst>
      </pc:sldChg>
      <pc:sldChg chg="modAnim">
        <pc:chgData name="Bettye Locklair" userId="c2d7acf3736df889" providerId="LiveId" clId="{F7148BE2-C956-4B0D-84D0-0BD50F2E4C0D}" dt="2021-11-21T14:02:46.180" v="5204"/>
        <pc:sldMkLst>
          <pc:docMk/>
          <pc:sldMk cId="1472180840" sldId="263"/>
        </pc:sldMkLst>
      </pc:sldChg>
      <pc:sldChg chg="modSp add mod modNotesTx">
        <pc:chgData name="Bettye Locklair" userId="c2d7acf3736df889" providerId="LiveId" clId="{F7148BE2-C956-4B0D-84D0-0BD50F2E4C0D}" dt="2021-11-21T12:28:48.301" v="1360" actId="20577"/>
        <pc:sldMkLst>
          <pc:docMk/>
          <pc:sldMk cId="1140053293" sldId="264"/>
        </pc:sldMkLst>
        <pc:graphicFrameChg chg="modGraphic">
          <ac:chgData name="Bettye Locklair" userId="c2d7acf3736df889" providerId="LiveId" clId="{F7148BE2-C956-4B0D-84D0-0BD50F2E4C0D}" dt="2021-11-21T12:13:13.037" v="6" actId="207"/>
          <ac:graphicFrameMkLst>
            <pc:docMk/>
            <pc:sldMk cId="1140053293" sldId="264"/>
            <ac:graphicFrameMk id="4" creationId="{305E2B21-3980-4940-8A5B-8E4533A3E62E}"/>
          </ac:graphicFrameMkLst>
        </pc:graphicFrameChg>
      </pc:sldChg>
      <pc:sldChg chg="modSp add mod">
        <pc:chgData name="Bettye Locklair" userId="c2d7acf3736df889" providerId="LiveId" clId="{F7148BE2-C956-4B0D-84D0-0BD50F2E4C0D}" dt="2021-11-21T12:14:35.478" v="10" actId="207"/>
        <pc:sldMkLst>
          <pc:docMk/>
          <pc:sldMk cId="1839858337" sldId="265"/>
        </pc:sldMkLst>
        <pc:graphicFrameChg chg="modGraphic">
          <ac:chgData name="Bettye Locklair" userId="c2d7acf3736df889" providerId="LiveId" clId="{F7148BE2-C956-4B0D-84D0-0BD50F2E4C0D}" dt="2021-11-21T12:14:35.478" v="10" actId="207"/>
          <ac:graphicFrameMkLst>
            <pc:docMk/>
            <pc:sldMk cId="1839858337" sldId="265"/>
            <ac:graphicFrameMk id="4" creationId="{305E2B21-3980-4940-8A5B-8E4533A3E62E}"/>
          </ac:graphicFrameMkLst>
        </pc:graphicFrameChg>
      </pc:sldChg>
      <pc:sldChg chg="modSp add mod modNotesTx">
        <pc:chgData name="Bettye Locklair" userId="c2d7acf3736df889" providerId="LiveId" clId="{F7148BE2-C956-4B0D-84D0-0BD50F2E4C0D}" dt="2021-11-21T13:27:47.574" v="2179" actId="20577"/>
        <pc:sldMkLst>
          <pc:docMk/>
          <pc:sldMk cId="3530810690" sldId="266"/>
        </pc:sldMkLst>
        <pc:graphicFrameChg chg="modGraphic">
          <ac:chgData name="Bettye Locklair" userId="c2d7acf3736df889" providerId="LiveId" clId="{F7148BE2-C956-4B0D-84D0-0BD50F2E4C0D}" dt="2021-11-21T12:14:47.769" v="11" actId="207"/>
          <ac:graphicFrameMkLst>
            <pc:docMk/>
            <pc:sldMk cId="3530810690" sldId="266"/>
            <ac:graphicFrameMk id="4" creationId="{305E2B21-3980-4940-8A5B-8E4533A3E62E}"/>
          </ac:graphicFrameMkLst>
        </pc:graphicFrameChg>
      </pc:sldChg>
      <pc:sldChg chg="modSp add mod modNotesTx">
        <pc:chgData name="Bettye Locklair" userId="c2d7acf3736df889" providerId="LiveId" clId="{F7148BE2-C956-4B0D-84D0-0BD50F2E4C0D}" dt="2021-11-21T13:46:48.074" v="3446" actId="20577"/>
        <pc:sldMkLst>
          <pc:docMk/>
          <pc:sldMk cId="713653709" sldId="267"/>
        </pc:sldMkLst>
        <pc:graphicFrameChg chg="modGraphic">
          <ac:chgData name="Bettye Locklair" userId="c2d7acf3736df889" providerId="LiveId" clId="{F7148BE2-C956-4B0D-84D0-0BD50F2E4C0D}" dt="2021-11-21T13:43:29.606" v="2809" actId="207"/>
          <ac:graphicFrameMkLst>
            <pc:docMk/>
            <pc:sldMk cId="713653709" sldId="267"/>
            <ac:graphicFrameMk id="4" creationId="{305E2B21-3980-4940-8A5B-8E4533A3E62E}"/>
          </ac:graphicFrameMkLst>
        </pc:graphicFrameChg>
      </pc:sldChg>
      <pc:sldChg chg="modSp add mod modNotesTx">
        <pc:chgData name="Bettye Locklair" userId="c2d7acf3736df889" providerId="LiveId" clId="{F7148BE2-C956-4B0D-84D0-0BD50F2E4C0D}" dt="2021-11-21T13:54:31.113" v="4644" actId="20577"/>
        <pc:sldMkLst>
          <pc:docMk/>
          <pc:sldMk cId="2684854539" sldId="268"/>
        </pc:sldMkLst>
        <pc:graphicFrameChg chg="modGraphic">
          <ac:chgData name="Bettye Locklair" userId="c2d7acf3736df889" providerId="LiveId" clId="{F7148BE2-C956-4B0D-84D0-0BD50F2E4C0D}" dt="2021-11-21T13:51:21.595" v="4010" actId="207"/>
          <ac:graphicFrameMkLst>
            <pc:docMk/>
            <pc:sldMk cId="2684854539" sldId="268"/>
            <ac:graphicFrameMk id="4" creationId="{305E2B21-3980-4940-8A5B-8E4533A3E62E}"/>
          </ac:graphicFrameMkLst>
        </pc:graphicFrameChg>
      </pc:sldChg>
      <pc:sldChg chg="modSp add mod modNotesTx">
        <pc:chgData name="Bettye Locklair" userId="c2d7acf3736df889" providerId="LiveId" clId="{F7148BE2-C956-4B0D-84D0-0BD50F2E4C0D}" dt="2021-11-21T13:58:19.005" v="5192" actId="207"/>
        <pc:sldMkLst>
          <pc:docMk/>
          <pc:sldMk cId="884314326" sldId="269"/>
        </pc:sldMkLst>
        <pc:graphicFrameChg chg="modGraphic">
          <ac:chgData name="Bettye Locklair" userId="c2d7acf3736df889" providerId="LiveId" clId="{F7148BE2-C956-4B0D-84D0-0BD50F2E4C0D}" dt="2021-11-21T13:58:19.005" v="5192" actId="207"/>
          <ac:graphicFrameMkLst>
            <pc:docMk/>
            <pc:sldMk cId="884314326" sldId="269"/>
            <ac:graphicFrameMk id="4" creationId="{305E2B21-3980-4940-8A5B-8E4533A3E62E}"/>
          </ac:graphicFrameMkLst>
        </pc:graphicFrameChg>
      </pc:sldChg>
      <pc:sldChg chg="modSp add mod">
        <pc:chgData name="Bettye Locklair" userId="c2d7acf3736df889" providerId="LiveId" clId="{F7148BE2-C956-4B0D-84D0-0BD50F2E4C0D}" dt="2021-11-21T13:59:31.331" v="5197" actId="207"/>
        <pc:sldMkLst>
          <pc:docMk/>
          <pc:sldMk cId="1308242993" sldId="270"/>
        </pc:sldMkLst>
        <pc:graphicFrameChg chg="modGraphic">
          <ac:chgData name="Bettye Locklair" userId="c2d7acf3736df889" providerId="LiveId" clId="{F7148BE2-C956-4B0D-84D0-0BD50F2E4C0D}" dt="2021-11-21T13:59:31.331" v="5197" actId="207"/>
          <ac:graphicFrameMkLst>
            <pc:docMk/>
            <pc:sldMk cId="1308242993" sldId="270"/>
            <ac:graphicFrameMk id="4" creationId="{305E2B21-3980-4940-8A5B-8E4533A3E62E}"/>
          </ac:graphicFrameMkLst>
        </pc:graphicFrameChg>
      </pc:sldChg>
      <pc:sldChg chg="modSp new mod ord setBg">
        <pc:chgData name="Bettye Locklair" userId="c2d7acf3736df889" providerId="LiveId" clId="{F7148BE2-C956-4B0D-84D0-0BD50F2E4C0D}" dt="2021-11-21T16:22:59.754" v="5514" actId="20577"/>
        <pc:sldMkLst>
          <pc:docMk/>
          <pc:sldMk cId="2469914817" sldId="271"/>
        </pc:sldMkLst>
        <pc:spChg chg="mod">
          <ac:chgData name="Bettye Locklair" userId="c2d7acf3736df889" providerId="LiveId" clId="{F7148BE2-C956-4B0D-84D0-0BD50F2E4C0D}" dt="2021-11-21T14:03:43.581" v="5255" actId="122"/>
          <ac:spMkLst>
            <pc:docMk/>
            <pc:sldMk cId="2469914817" sldId="271"/>
            <ac:spMk id="2" creationId="{DFF97532-830C-4D06-9FE1-31B44FA03740}"/>
          </ac:spMkLst>
        </pc:spChg>
        <pc:spChg chg="mod">
          <ac:chgData name="Bettye Locklair" userId="c2d7acf3736df889" providerId="LiveId" clId="{F7148BE2-C956-4B0D-84D0-0BD50F2E4C0D}" dt="2021-11-21T16:22:59.754" v="5514" actId="20577"/>
          <ac:spMkLst>
            <pc:docMk/>
            <pc:sldMk cId="2469914817" sldId="271"/>
            <ac:spMk id="3" creationId="{695BB91F-3669-41EC-AEE9-F322ECF88A85}"/>
          </ac:spMkLst>
        </pc:spChg>
      </pc:sldChg>
      <pc:sldChg chg="add ord">
        <pc:chgData name="Bettye Locklair" userId="c2d7acf3736df889" providerId="LiveId" clId="{F7148BE2-C956-4B0D-84D0-0BD50F2E4C0D}" dt="2021-11-21T16:23:09.412" v="5517"/>
        <pc:sldMkLst>
          <pc:docMk/>
          <pc:sldMk cId="1496920291"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10A48-145D-475C-BFC6-AD3FE2F475E5}" type="datetimeFigureOut">
              <a:rPr lang="en-US" smtClean="0"/>
              <a:t>11/20/2021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36520-209D-4CE2-BE61-16D6397391DB}" type="slidenum">
              <a:rPr lang="en-US" smtClean="0"/>
              <a:t>‹#›</a:t>
            </a:fld>
            <a:endParaRPr lang="en-US"/>
          </a:p>
        </p:txBody>
      </p:sp>
    </p:spTree>
    <p:extLst>
      <p:ext uri="{BB962C8B-B14F-4D97-AF65-F5344CB8AC3E}">
        <p14:creationId xmlns:p14="http://schemas.microsoft.com/office/powerpoint/2010/main" val="4273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human beings, we want approval of others, family, friends, neighbors, brethren, etc. We can see that by a person’s smiling face.  But what about spiritually?  How do we get God’s approval? We can’t see His face  Only by God’s word, doing what pleases Him.  But you feel like God is hiding His face from me as I’m going through suffering and I don’t know why.  Many had this feeling in Scripture &amp; we sometimes have those same feelings.  We’ll examine reasons why God is hiding His face from me by Scripture &amp; specifically how we can put a smile on God’s face.</a:t>
            </a:r>
          </a:p>
        </p:txBody>
      </p:sp>
      <p:sp>
        <p:nvSpPr>
          <p:cNvPr id="4" name="Slide Number Placeholder 3"/>
          <p:cNvSpPr>
            <a:spLocks noGrp="1"/>
          </p:cNvSpPr>
          <p:nvPr>
            <p:ph type="sldNum" sz="quarter" idx="5"/>
          </p:nvPr>
        </p:nvSpPr>
        <p:spPr/>
        <p:txBody>
          <a:bodyPr/>
          <a:lstStyle/>
          <a:p>
            <a:fld id="{55636520-209D-4CE2-BE61-16D6397391DB}" type="slidenum">
              <a:rPr lang="en-US" smtClean="0"/>
              <a:t>2</a:t>
            </a:fld>
            <a:endParaRPr lang="en-US"/>
          </a:p>
        </p:txBody>
      </p:sp>
    </p:spTree>
    <p:extLst>
      <p:ext uri="{BB962C8B-B14F-4D97-AF65-F5344CB8AC3E}">
        <p14:creationId xmlns:p14="http://schemas.microsoft.com/office/powerpoint/2010/main" val="3460213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feel like you are being led like a sheep to the slaughter with the insults, name calling, backbiting, slander, lies, isolation, </a:t>
            </a:r>
            <a:r>
              <a:rPr lang="en-US" dirty="0" err="1"/>
              <a:t>etrc</a:t>
            </a:r>
            <a:r>
              <a:rPr lang="en-US" dirty="0"/>
              <a:t>. Because you’re a Christian standing up for the truth but it </a:t>
            </a:r>
            <a:r>
              <a:rPr lang="en-US" dirty="0" err="1"/>
              <a:t>seemes</a:t>
            </a:r>
            <a:r>
              <a:rPr lang="en-US" dirty="0"/>
              <a:t> like God doesn’t care.</a:t>
            </a:r>
          </a:p>
        </p:txBody>
      </p:sp>
      <p:sp>
        <p:nvSpPr>
          <p:cNvPr id="4" name="Slide Number Placeholder 3"/>
          <p:cNvSpPr>
            <a:spLocks noGrp="1"/>
          </p:cNvSpPr>
          <p:nvPr>
            <p:ph type="sldNum" sz="quarter" idx="5"/>
          </p:nvPr>
        </p:nvSpPr>
        <p:spPr/>
        <p:txBody>
          <a:bodyPr/>
          <a:lstStyle/>
          <a:p>
            <a:fld id="{55636520-209D-4CE2-BE61-16D6397391DB}" type="slidenum">
              <a:rPr lang="en-US" smtClean="0"/>
              <a:t>11</a:t>
            </a:fld>
            <a:endParaRPr lang="en-US"/>
          </a:p>
        </p:txBody>
      </p:sp>
    </p:spTree>
    <p:extLst>
      <p:ext uri="{BB962C8B-B14F-4D97-AF65-F5344CB8AC3E}">
        <p14:creationId xmlns:p14="http://schemas.microsoft.com/office/powerpoint/2010/main" val="2483490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this happens to you, do you remember these passages showing God shining face or approval when you suffer for doing what’s right.  You’re not a loser but a conqueror through Christ who loves you.  </a:t>
            </a:r>
          </a:p>
        </p:txBody>
      </p:sp>
      <p:sp>
        <p:nvSpPr>
          <p:cNvPr id="4" name="Slide Number Placeholder 3"/>
          <p:cNvSpPr>
            <a:spLocks noGrp="1"/>
          </p:cNvSpPr>
          <p:nvPr>
            <p:ph type="sldNum" sz="quarter" idx="5"/>
          </p:nvPr>
        </p:nvSpPr>
        <p:spPr/>
        <p:txBody>
          <a:bodyPr/>
          <a:lstStyle/>
          <a:p>
            <a:fld id="{55636520-209D-4CE2-BE61-16D6397391DB}" type="slidenum">
              <a:rPr lang="en-US" smtClean="0"/>
              <a:t>12</a:t>
            </a:fld>
            <a:endParaRPr lang="en-US"/>
          </a:p>
        </p:txBody>
      </p:sp>
    </p:spTree>
    <p:extLst>
      <p:ext uri="{BB962C8B-B14F-4D97-AF65-F5344CB8AC3E}">
        <p14:creationId xmlns:p14="http://schemas.microsoft.com/office/powerpoint/2010/main" val="1159006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636520-209D-4CE2-BE61-16D6397391DB}" type="slidenum">
              <a:rPr lang="en-US" smtClean="0"/>
              <a:t>13</a:t>
            </a:fld>
            <a:endParaRPr lang="en-US"/>
          </a:p>
        </p:txBody>
      </p:sp>
    </p:spTree>
    <p:extLst>
      <p:ext uri="{BB962C8B-B14F-4D97-AF65-F5344CB8AC3E}">
        <p14:creationId xmlns:p14="http://schemas.microsoft.com/office/powerpoint/2010/main" val="3126805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the apostles or disciples feel like God had abandoned or forsaken them when they were persecuted or even martyred for the cause of Christ? No (Stephen, Paul, Peter, John, apostles in prison rejoiced that they had been considered worthy to suffer shame for His name, even when brethren had forsaken Him He knew the Lord had not. </a:t>
            </a:r>
          </a:p>
        </p:txBody>
      </p:sp>
      <p:sp>
        <p:nvSpPr>
          <p:cNvPr id="4" name="Slide Number Placeholder 3"/>
          <p:cNvSpPr>
            <a:spLocks noGrp="1"/>
          </p:cNvSpPr>
          <p:nvPr>
            <p:ph type="sldNum" sz="quarter" idx="5"/>
          </p:nvPr>
        </p:nvSpPr>
        <p:spPr/>
        <p:txBody>
          <a:bodyPr/>
          <a:lstStyle/>
          <a:p>
            <a:fld id="{55636520-209D-4CE2-BE61-16D6397391DB}" type="slidenum">
              <a:rPr lang="en-US" smtClean="0"/>
              <a:t>14</a:t>
            </a:fld>
            <a:endParaRPr lang="en-US"/>
          </a:p>
        </p:txBody>
      </p:sp>
    </p:spTree>
    <p:extLst>
      <p:ext uri="{BB962C8B-B14F-4D97-AF65-F5344CB8AC3E}">
        <p14:creationId xmlns:p14="http://schemas.microsoft.com/office/powerpoint/2010/main" val="56839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636520-209D-4CE2-BE61-16D6397391DB}" type="slidenum">
              <a:rPr lang="en-US" smtClean="0"/>
              <a:t>3</a:t>
            </a:fld>
            <a:endParaRPr lang="en-US"/>
          </a:p>
        </p:txBody>
      </p:sp>
    </p:spTree>
    <p:extLst>
      <p:ext uri="{BB962C8B-B14F-4D97-AF65-F5344CB8AC3E}">
        <p14:creationId xmlns:p14="http://schemas.microsoft.com/office/powerpoint/2010/main" val="137851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did God hide His face from the Israelites who had redeemed from Egyptian bondage with a powerful hand with the 10 plagues?  Why didn’t he let them go into the promised land?  Because they believed 10 out of 12 spies &amp; grumbled against God’s servants who spoke the truth.  All the parents died except the 2 faithful spies, Caleb &amp; Joshua, &amp; the children who were going into the land led by Joshua were given warnings. Why would God hide His face from them?  Because of their choice to do evil.  And they did. About 700 years later Isaiah said, Your sins have hidden His face from you so that He doesn’t hear your prayers. NT- Jesus is the light of the world exposing the darkness of sin so that sinners might repent &amp; be saved but what did they do.  They loved darkness (sin), hated the light.  Those who practice sin are of the devil.  Those who are ignorant, deceived, or have hardened their heart may feel like they are approved by God because they say they believe in God/Christ but God is hiding His face/approval from them because of their sins.  Ask yourself, is God hiding Himself from me because I’m practicing sin (lying, stealing, cheating, gossiping, slandering, SI)</a:t>
            </a:r>
          </a:p>
        </p:txBody>
      </p:sp>
      <p:sp>
        <p:nvSpPr>
          <p:cNvPr id="4" name="Slide Number Placeholder 3"/>
          <p:cNvSpPr>
            <a:spLocks noGrp="1"/>
          </p:cNvSpPr>
          <p:nvPr>
            <p:ph type="sldNum" sz="quarter" idx="5"/>
          </p:nvPr>
        </p:nvSpPr>
        <p:spPr/>
        <p:txBody>
          <a:bodyPr/>
          <a:lstStyle/>
          <a:p>
            <a:fld id="{55636520-209D-4CE2-BE61-16D6397391DB}" type="slidenum">
              <a:rPr lang="en-US" smtClean="0"/>
              <a:t>4</a:t>
            </a:fld>
            <a:endParaRPr lang="en-US"/>
          </a:p>
        </p:txBody>
      </p:sp>
    </p:spTree>
    <p:extLst>
      <p:ext uri="{BB962C8B-B14F-4D97-AF65-F5344CB8AC3E}">
        <p14:creationId xmlns:p14="http://schemas.microsoft.com/office/powerpoint/2010/main" val="148225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636520-209D-4CE2-BE61-16D6397391DB}" type="slidenum">
              <a:rPr lang="en-US" smtClean="0"/>
              <a:t>5</a:t>
            </a:fld>
            <a:endParaRPr lang="en-US"/>
          </a:p>
        </p:txBody>
      </p:sp>
    </p:spTree>
    <p:extLst>
      <p:ext uri="{BB962C8B-B14F-4D97-AF65-F5344CB8AC3E}">
        <p14:creationId xmlns:p14="http://schemas.microsoft.com/office/powerpoint/2010/main" val="232988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grace is available to everyone through the gift of His Son but that doesn’t mean that He approve of all.  God said light shall shine out of darkness (Gen. 1:3) is the one who said light shall shine out of darkness to do what?  Give the light of the knowledge of the glory of God in whose face, the face of Christ.  Light, knowledge, salvation as contrasted with the god of this world who blinds the minds of the unbelieving that they might not see the light of the gospel of the glory of Christ.  Are you allowing Satan to blind your eyes to the light of the world or are you walking in the light of His word, practicing righteousness?   </a:t>
            </a:r>
          </a:p>
        </p:txBody>
      </p:sp>
      <p:sp>
        <p:nvSpPr>
          <p:cNvPr id="4" name="Slide Number Placeholder 3"/>
          <p:cNvSpPr>
            <a:spLocks noGrp="1"/>
          </p:cNvSpPr>
          <p:nvPr>
            <p:ph type="sldNum" sz="quarter" idx="5"/>
          </p:nvPr>
        </p:nvSpPr>
        <p:spPr/>
        <p:txBody>
          <a:bodyPr/>
          <a:lstStyle/>
          <a:p>
            <a:fld id="{55636520-209D-4CE2-BE61-16D6397391DB}" type="slidenum">
              <a:rPr lang="en-US" smtClean="0"/>
              <a:t>6</a:t>
            </a:fld>
            <a:endParaRPr lang="en-US"/>
          </a:p>
        </p:txBody>
      </p:sp>
    </p:spTree>
    <p:extLst>
      <p:ext uri="{BB962C8B-B14F-4D97-AF65-F5344CB8AC3E}">
        <p14:creationId xmlns:p14="http://schemas.microsoft.com/office/powerpoint/2010/main" val="1161265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are practicing righteousness, pleasing the Lord by obeying His commands, but you are suffering with some kind of thorn in the flesh and even though it might not be apparent to others you think that God is your enemy.  Have you ever thought that?  Job did.  We know he was righteous but in one day he lost everything &amp; he doesn’t know why (possessions, servants, children &amp; then he lost his health &amp; his wife tells him to curse God and die.  Then his friends try to get him to repent of the sin he must have committed to deserve God’s punishment.  </a:t>
            </a:r>
          </a:p>
        </p:txBody>
      </p:sp>
      <p:sp>
        <p:nvSpPr>
          <p:cNvPr id="4" name="Slide Number Placeholder 3"/>
          <p:cNvSpPr>
            <a:spLocks noGrp="1"/>
          </p:cNvSpPr>
          <p:nvPr>
            <p:ph type="sldNum" sz="quarter" idx="5"/>
          </p:nvPr>
        </p:nvSpPr>
        <p:spPr/>
        <p:txBody>
          <a:bodyPr/>
          <a:lstStyle/>
          <a:p>
            <a:fld id="{55636520-209D-4CE2-BE61-16D6397391DB}" type="slidenum">
              <a:rPr lang="en-US" smtClean="0"/>
              <a:t>7</a:t>
            </a:fld>
            <a:endParaRPr lang="en-US"/>
          </a:p>
        </p:txBody>
      </p:sp>
    </p:spTree>
    <p:extLst>
      <p:ext uri="{BB962C8B-B14F-4D97-AF65-F5344CB8AC3E}">
        <p14:creationId xmlns:p14="http://schemas.microsoft.com/office/powerpoint/2010/main" val="213132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apostles kept His commands they would abide in His love.  He told them that you are my friends if you do what I command you.  Warning about the world hating you because you aren’t of this world, they would suffer in the flesh even to the point of those who kill you thinking they have God’s approval- they think God is shining His face upon them.  Not fair, temptation to be like the world &amp; avoid it.  No, if you’re friends with the world you make yourself an enemy of God.  Job endured showing the Lord was compassionate &amp; merciful helping him through the fiery trial.</a:t>
            </a:r>
          </a:p>
        </p:txBody>
      </p:sp>
      <p:sp>
        <p:nvSpPr>
          <p:cNvPr id="4" name="Slide Number Placeholder 3"/>
          <p:cNvSpPr>
            <a:spLocks noGrp="1"/>
          </p:cNvSpPr>
          <p:nvPr>
            <p:ph type="sldNum" sz="quarter" idx="5"/>
          </p:nvPr>
        </p:nvSpPr>
        <p:spPr/>
        <p:txBody>
          <a:bodyPr/>
          <a:lstStyle/>
          <a:p>
            <a:fld id="{55636520-209D-4CE2-BE61-16D6397391DB}" type="slidenum">
              <a:rPr lang="en-US" smtClean="0"/>
              <a:t>8</a:t>
            </a:fld>
            <a:endParaRPr lang="en-US"/>
          </a:p>
        </p:txBody>
      </p:sp>
    </p:spTree>
    <p:extLst>
      <p:ext uri="{BB962C8B-B14F-4D97-AF65-F5344CB8AC3E}">
        <p14:creationId xmlns:p14="http://schemas.microsoft.com/office/powerpoint/2010/main" val="1332591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times do you feel like God has rejected you &amp; you’re prayers aren’t being answered by God.  Very likely all of us at one time or another.  He’s in distress, don’t hide your face from your servant.  I’m crying out to you day &amp; night.  Why do you reject my soul? Why do you hide Your face from me?  Don’t hide your face from me in the day of my distress.  (Own health or of loved one, unreasonable boss, conflict with family or friends that goes unresolved, etc.)</a:t>
            </a:r>
          </a:p>
        </p:txBody>
      </p:sp>
      <p:sp>
        <p:nvSpPr>
          <p:cNvPr id="4" name="Slide Number Placeholder 3"/>
          <p:cNvSpPr>
            <a:spLocks noGrp="1"/>
          </p:cNvSpPr>
          <p:nvPr>
            <p:ph type="sldNum" sz="quarter" idx="5"/>
          </p:nvPr>
        </p:nvSpPr>
        <p:spPr/>
        <p:txBody>
          <a:bodyPr/>
          <a:lstStyle/>
          <a:p>
            <a:fld id="{55636520-209D-4CE2-BE61-16D6397391DB}" type="slidenum">
              <a:rPr lang="en-US" smtClean="0"/>
              <a:t>9</a:t>
            </a:fld>
            <a:endParaRPr lang="en-US"/>
          </a:p>
        </p:txBody>
      </p:sp>
    </p:spTree>
    <p:extLst>
      <p:ext uri="{BB962C8B-B14F-4D97-AF65-F5344CB8AC3E}">
        <p14:creationId xmlns:p14="http://schemas.microsoft.com/office/powerpoint/2010/main" val="1830882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by faith, not by sight since God hears the prayers of the righteous. This is the confidence- Do you have it?  If we ask anything according to His hears us &amp; if we know that He hears us we know that we have the requests which we have asked from Him.  Thorn in the flesh, God’s grace is enough for you to overcome if He doesn’t answer the way you want. Do you believe it?  Are you trusting in your feelings or is your self esteem based on God’s approval of maybe I need to learn to humble myself &amp; trust that whatever this thorn is it will help me grow spiritually.</a:t>
            </a:r>
          </a:p>
        </p:txBody>
      </p:sp>
      <p:sp>
        <p:nvSpPr>
          <p:cNvPr id="4" name="Slide Number Placeholder 3"/>
          <p:cNvSpPr>
            <a:spLocks noGrp="1"/>
          </p:cNvSpPr>
          <p:nvPr>
            <p:ph type="sldNum" sz="quarter" idx="5"/>
          </p:nvPr>
        </p:nvSpPr>
        <p:spPr/>
        <p:txBody>
          <a:bodyPr/>
          <a:lstStyle/>
          <a:p>
            <a:fld id="{55636520-209D-4CE2-BE61-16D6397391DB}" type="slidenum">
              <a:rPr lang="en-US" smtClean="0"/>
              <a:t>10</a:t>
            </a:fld>
            <a:endParaRPr lang="en-US"/>
          </a:p>
        </p:txBody>
      </p:sp>
    </p:spTree>
    <p:extLst>
      <p:ext uri="{BB962C8B-B14F-4D97-AF65-F5344CB8AC3E}">
        <p14:creationId xmlns:p14="http://schemas.microsoft.com/office/powerpoint/2010/main" val="1067595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66EF-4DB6-4508-A85F-7A6A493C11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1D2827-F7F1-4D5F-A602-8800278F75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71B05E-183D-4A6F-8DA8-34D9BA58CF40}"/>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EA5E1FA1-532F-4413-9391-626C09B437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06A54-024A-4A03-A19B-141C11A2500A}"/>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300925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46BA-45CC-480F-A70D-A6053CBABF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EB199E-C8CA-4AE3-BB9A-2A849EA134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6363C-83D8-4B7A-A670-D95CE4D4E47B}"/>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B4168CA1-07E6-4B98-AB75-6289AA160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F1701-4762-46BF-8190-1913DF566547}"/>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313520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C28636-27CC-49B6-BDEB-356B025D8E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C9A30B-3A11-428A-B1A1-397B214BE4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B0A00-A42E-4785-9F51-B36B78FB4737}"/>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31DAEE77-725C-4EE0-940E-174E05FBD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F3F37A-8F9A-411D-9FC6-9833B5D4F8F2}"/>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21324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D51F-E75A-4D1B-82BA-5C0AEBD6C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39A453-2657-4AC3-A798-0DEC73717E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EDAC8-0C22-4985-A36D-01280629168C}"/>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181DB157-2AB2-4971-8D38-863187DB01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8E00C-04C6-488A-B0FD-E356041897F0}"/>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333966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2467E-A5D3-4F6E-AF86-5E81ABBB58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A176E8-1FB6-4D87-A601-E4FCA54F87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589855-1F5D-4AC4-9D01-A3A1292EC17F}"/>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0EAEA09B-C818-4BED-BD05-22D21C1CC0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F6E68-6147-4B11-B33E-2D9260B23F64}"/>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2889030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3A3EC-A986-4523-84CF-6A928342F3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92C1B1-6124-4EE2-9DA3-41488688CC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1405CD-8FD1-4189-9A40-C1A47F3DDD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1AC38-238B-468D-923D-96189720205B}"/>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6" name="Footer Placeholder 5">
            <a:extLst>
              <a:ext uri="{FF2B5EF4-FFF2-40B4-BE49-F238E27FC236}">
                <a16:creationId xmlns:a16="http://schemas.microsoft.com/office/drawing/2014/main" id="{30869AB6-26C4-477B-AAF4-C06D6EF1F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2B064-F372-4A67-AC0E-7A8A586D88BF}"/>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416482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428E-4B47-40D4-A415-B19D069A4D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E39FE1-3743-43D2-8FED-CB756A12D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F03B12-2F03-45AE-A085-4C128175CF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5DF69A-F16A-49FC-B0E5-89AF1E4649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70A917-0DAF-4CA4-848D-CBCE3B2B40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539229-1141-424C-A564-5F5EFF3D842F}"/>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8" name="Footer Placeholder 7">
            <a:extLst>
              <a:ext uri="{FF2B5EF4-FFF2-40B4-BE49-F238E27FC236}">
                <a16:creationId xmlns:a16="http://schemas.microsoft.com/office/drawing/2014/main" id="{292021D9-2D50-4EEF-AF46-CB60005D1F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04F34E-967C-412C-A172-5FCA5E0AE182}"/>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229593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9FA29-3793-46E1-8629-EF88FAF192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9827CD-D55E-4C39-8796-C097305FF37E}"/>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4" name="Footer Placeholder 3">
            <a:extLst>
              <a:ext uri="{FF2B5EF4-FFF2-40B4-BE49-F238E27FC236}">
                <a16:creationId xmlns:a16="http://schemas.microsoft.com/office/drawing/2014/main" id="{94ECC846-C3C2-46D8-9599-0A717B57A2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EBB290-EC8B-4557-8764-76D8F903E5C5}"/>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16828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600CE-1F16-45CD-BC13-7BB0583CF1EA}"/>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3" name="Footer Placeholder 2">
            <a:extLst>
              <a:ext uri="{FF2B5EF4-FFF2-40B4-BE49-F238E27FC236}">
                <a16:creationId xmlns:a16="http://schemas.microsoft.com/office/drawing/2014/main" id="{7DF5A278-BF01-4709-9CA5-B99F617D8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BF8280-0F8C-4731-805E-369B34C870D3}"/>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107752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93D9-091C-4BC4-8CB4-A5FC9D739E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738555-DE36-42AC-8D36-767CFFE8A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EEF284-304B-4011-B200-CF1978938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1874AC-DD3A-4BF1-A6EA-D16C287F232D}"/>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6" name="Footer Placeholder 5">
            <a:extLst>
              <a:ext uri="{FF2B5EF4-FFF2-40B4-BE49-F238E27FC236}">
                <a16:creationId xmlns:a16="http://schemas.microsoft.com/office/drawing/2014/main" id="{A9D7FA10-05EA-4686-90A8-9E7ECA41F2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A0465-3EB8-4F9C-A352-C1821E84121A}"/>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26612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DA43-14E3-4E30-91B7-B4D42DA2EE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A2EC3E-CBC8-46D7-8A61-6EEC36FDD3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489453-8BC5-431E-B69C-F08BA94BA0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CB30D-54F5-4ED2-8D1F-5166CC415A05}"/>
              </a:ext>
            </a:extLst>
          </p:cNvPr>
          <p:cNvSpPr>
            <a:spLocks noGrp="1"/>
          </p:cNvSpPr>
          <p:nvPr>
            <p:ph type="dt" sz="half" idx="10"/>
          </p:nvPr>
        </p:nvSpPr>
        <p:spPr/>
        <p:txBody>
          <a:bodyPr/>
          <a:lstStyle/>
          <a:p>
            <a:fld id="{3B3B49AE-2449-4BE3-BD30-B3FCE49F946F}" type="datetimeFigureOut">
              <a:rPr lang="en-US" smtClean="0"/>
              <a:t>11/20/2021</a:t>
            </a:fld>
            <a:endParaRPr lang="en-US"/>
          </a:p>
        </p:txBody>
      </p:sp>
      <p:sp>
        <p:nvSpPr>
          <p:cNvPr id="6" name="Footer Placeholder 5">
            <a:extLst>
              <a:ext uri="{FF2B5EF4-FFF2-40B4-BE49-F238E27FC236}">
                <a16:creationId xmlns:a16="http://schemas.microsoft.com/office/drawing/2014/main" id="{053699C5-69F2-4A88-895F-209CB762B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72736-CBE3-4DB3-9ABD-70BE34A141EC}"/>
              </a:ext>
            </a:extLst>
          </p:cNvPr>
          <p:cNvSpPr>
            <a:spLocks noGrp="1"/>
          </p:cNvSpPr>
          <p:nvPr>
            <p:ph type="sldNum" sz="quarter" idx="12"/>
          </p:nvPr>
        </p:nvSpPr>
        <p:spPr/>
        <p:txBody>
          <a:bodyPr/>
          <a:lstStyle/>
          <a:p>
            <a:fld id="{5CFDFF3B-42BF-4D6D-8A3E-711F0535D34B}" type="slidenum">
              <a:rPr lang="en-US" smtClean="0"/>
              <a:t>‹#›</a:t>
            </a:fld>
            <a:endParaRPr lang="en-US"/>
          </a:p>
        </p:txBody>
      </p:sp>
    </p:spTree>
    <p:extLst>
      <p:ext uri="{BB962C8B-B14F-4D97-AF65-F5344CB8AC3E}">
        <p14:creationId xmlns:p14="http://schemas.microsoft.com/office/powerpoint/2010/main" val="106747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09642D-9AA0-410C-BE30-7B656F29A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6A69F-AD91-48EE-BD8F-48C72422E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BCF5A-EE92-4831-AFE0-90F041748B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B49AE-2449-4BE3-BD30-B3FCE49F946F}" type="datetimeFigureOut">
              <a:rPr lang="en-US" smtClean="0"/>
              <a:t>11/20/2021</a:t>
            </a:fld>
            <a:endParaRPr lang="en-US"/>
          </a:p>
        </p:txBody>
      </p:sp>
      <p:sp>
        <p:nvSpPr>
          <p:cNvPr id="5" name="Footer Placeholder 4">
            <a:extLst>
              <a:ext uri="{FF2B5EF4-FFF2-40B4-BE49-F238E27FC236}">
                <a16:creationId xmlns:a16="http://schemas.microsoft.com/office/drawing/2014/main" id="{BCC2E861-856C-454E-B58E-EB9D86A277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08ED1E-5BED-45D0-B866-452920CFD4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DFF3B-42BF-4D6D-8A3E-711F0535D34B}" type="slidenum">
              <a:rPr lang="en-US" smtClean="0"/>
              <a:t>‹#›</a:t>
            </a:fld>
            <a:endParaRPr lang="en-US"/>
          </a:p>
        </p:txBody>
      </p:sp>
    </p:spTree>
    <p:extLst>
      <p:ext uri="{BB962C8B-B14F-4D97-AF65-F5344CB8AC3E}">
        <p14:creationId xmlns:p14="http://schemas.microsoft.com/office/powerpoint/2010/main" val="420291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7532-830C-4D06-9FE1-31B44FA03740}"/>
              </a:ext>
            </a:extLst>
          </p:cNvPr>
          <p:cNvSpPr>
            <a:spLocks noGrp="1"/>
          </p:cNvSpPr>
          <p:nvPr>
            <p:ph type="title"/>
          </p:nvPr>
        </p:nvSpPr>
        <p:spPr>
          <a:xfrm>
            <a:off x="0" y="1"/>
            <a:ext cx="12192000" cy="102694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95BB91F-3669-41EC-AEE9-F322ECF88A85}"/>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 A Mighty Fortress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365 The Haven of Rest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113 Where No One Stands Alone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“Why is God Hiding His Face from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254 On Jordan’s Stormy Banks I Stand</a:t>
            </a:r>
          </a:p>
        </p:txBody>
      </p:sp>
    </p:spTree>
    <p:extLst>
      <p:ext uri="{BB962C8B-B14F-4D97-AF65-F5344CB8AC3E}">
        <p14:creationId xmlns:p14="http://schemas.microsoft.com/office/powerpoint/2010/main" val="246991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39237644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has God has rejected you and you’re prayers aren’t being answered?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69:17;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88:1, 9, 13-15;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102:1-2)</a:t>
                      </a:r>
                    </a:p>
                    <a:p>
                      <a:pPr marL="0" marR="0" algn="ctr">
                        <a:lnSpc>
                          <a:spcPct val="107000"/>
                        </a:lnSpc>
                        <a:spcBef>
                          <a:spcPts val="0"/>
                        </a:spcBef>
                        <a:spcAft>
                          <a:spcPts val="0"/>
                        </a:spcAft>
                      </a:pPr>
                      <a:endParaRPr lang="en-US" sz="18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The Psalmist did! </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If you’re righteous, don’t trust in your feelings, have faith in God’s promises of answered prayer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(2 Corinthians 5:7;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1 Peter 3:12;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1 John 5:14-15;</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2 Corinthians 12:9-10)</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2684854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100339528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has forgotten you as you suffer persecution for Christ’s cause?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13:1; 44:20-24)</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The sons of Korah did! </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196302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452346822"/>
              </p:ext>
            </p:extLst>
          </p:nvPr>
        </p:nvGraphicFramePr>
        <p:xfrm>
          <a:off x="0" y="0"/>
          <a:ext cx="12192000" cy="7000195"/>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has forgotten you as you suffer persecution for Christ’s cause?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13:1; 44:20-24)</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The sons of Korah did! </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You’re blessed instead of cursed when it happens to you. Paul quotes Ps. 44:22 &amp; says “we’re more than conquerors through Him who loved us”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(Romans 8:37;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Matthew 5:10-12;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1 Peter 3:13-18)</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88431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135722742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has abandoned &amp; forsaken you? (Psalm 27:9)</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David did!</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3536874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32109537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has abandoned &amp; forsaken you? (Psalm 27:9)</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David did!</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He has promised to always be with His faithful child even when it feels like you have been forsaken by God (Matthew 28:20;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Hebrews 13:5-6;</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2 Timothy 4:6-8, 16-18)</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1308242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FAAB8-E342-4BEF-B082-8A27AEFDDC0E}"/>
              </a:ext>
            </a:extLst>
          </p:cNvPr>
          <p:cNvSpPr>
            <a:spLocks noGrp="1"/>
          </p:cNvSpPr>
          <p:nvPr>
            <p:ph type="title"/>
          </p:nvPr>
        </p:nvSpPr>
        <p:spPr>
          <a:xfrm>
            <a:off x="0" y="1"/>
            <a:ext cx="12192000" cy="914399"/>
          </a:xfrm>
        </p:spPr>
        <p:txBody>
          <a:bodyPr>
            <a:no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Is God Hiding His Face from You?</a:t>
            </a:r>
          </a:p>
        </p:txBody>
      </p:sp>
      <p:sp>
        <p:nvSpPr>
          <p:cNvPr id="3" name="Content Placeholder 2">
            <a:extLst>
              <a:ext uri="{FF2B5EF4-FFF2-40B4-BE49-F238E27FC236}">
                <a16:creationId xmlns:a16="http://schemas.microsoft.com/office/drawing/2014/main" id="{975E64FD-AD50-4D32-B304-5819921726F0}"/>
              </a:ext>
            </a:extLst>
          </p:cNvPr>
          <p:cNvSpPr>
            <a:spLocks noGrp="1"/>
          </p:cNvSpPr>
          <p:nvPr>
            <p:ph idx="1"/>
          </p:nvPr>
        </p:nvSpPr>
        <p:spPr>
          <a:xfrm>
            <a:off x="-1" y="1045030"/>
            <a:ext cx="12191999" cy="5812970"/>
          </a:xfrm>
        </p:spPr>
        <p:txBody>
          <a:bodyPr>
            <a:normAutofit fontScale="92500"/>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only way we can know is by His inspired word?</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it because you are practicing sin?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so, you need to obey Jesus who graciously was willing</a:t>
            </a:r>
          </a:p>
          <a:p>
            <a:pPr marL="0" indent="0" algn="ctr">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die on the cross so that you might be forgiven of your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ins (Hebrews 2:9; 5:8-9; Mark 16:15-16; Acts 2:38).</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you’re a Christian &amp; are practicing sin, you can repent &amp; </a:t>
            </a:r>
          </a:p>
          <a:p>
            <a:pPr marL="0" indent="0" algn="ctr">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pray so that you might be forgiven of your sins (Acts 8:20-24).</a:t>
            </a:r>
          </a:p>
          <a:p>
            <a:pPr marL="0" indent="0">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9175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FAAB8-E342-4BEF-B082-8A27AEFDDC0E}"/>
              </a:ext>
            </a:extLst>
          </p:cNvPr>
          <p:cNvSpPr>
            <a:spLocks noGrp="1"/>
          </p:cNvSpPr>
          <p:nvPr>
            <p:ph type="title"/>
          </p:nvPr>
        </p:nvSpPr>
        <p:spPr>
          <a:xfrm>
            <a:off x="0" y="1"/>
            <a:ext cx="12192000" cy="914399"/>
          </a:xfrm>
        </p:spPr>
        <p:txBody>
          <a:bodyPr>
            <a:noAutofit/>
          </a:bodyPr>
          <a:lstStyle/>
          <a:p>
            <a:pPr algn="ctr"/>
            <a:r>
              <a:rPr lang="en-US" sz="5200" b="1" dirty="0">
                <a:solidFill>
                  <a:srgbClr val="FFFF00"/>
                </a:solidFill>
                <a:latin typeface="Tahoma" panose="020B0604030504040204" pitchFamily="34" charset="0"/>
                <a:ea typeface="Tahoma" panose="020B0604030504040204" pitchFamily="34" charset="0"/>
                <a:cs typeface="Tahoma" panose="020B0604030504040204" pitchFamily="34" charset="0"/>
              </a:rPr>
              <a:t>Is God Hiding His Face from You?</a:t>
            </a:r>
          </a:p>
        </p:txBody>
      </p:sp>
      <p:sp>
        <p:nvSpPr>
          <p:cNvPr id="3" name="Content Placeholder 2">
            <a:extLst>
              <a:ext uri="{FF2B5EF4-FFF2-40B4-BE49-F238E27FC236}">
                <a16:creationId xmlns:a16="http://schemas.microsoft.com/office/drawing/2014/main" id="{975E64FD-AD50-4D32-B304-5819921726F0}"/>
              </a:ext>
            </a:extLst>
          </p:cNvPr>
          <p:cNvSpPr>
            <a:spLocks noGrp="1"/>
          </p:cNvSpPr>
          <p:nvPr>
            <p:ph idx="1"/>
          </p:nvPr>
        </p:nvSpPr>
        <p:spPr>
          <a:xfrm>
            <a:off x="-1" y="914400"/>
            <a:ext cx="12191999" cy="5943600"/>
          </a:xfrm>
        </p:spPr>
        <p:txBody>
          <a:bodyPr>
            <a:no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 think God is your enemy as you suffer in the flesh</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have you forgotten that Jesus said you are His friend if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do what He says?  If so, you need to repent!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 are doing His will but think God has rejected you &amp;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doesn’t answer your prayers, have you forgotten His</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promises that He will do it? If so, you need to repent!</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think that God has abandoned or forsaken you, have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forgotten His promise to be with you? If so, repent!</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218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7532-830C-4D06-9FE1-31B44FA03740}"/>
              </a:ext>
            </a:extLst>
          </p:cNvPr>
          <p:cNvSpPr>
            <a:spLocks noGrp="1"/>
          </p:cNvSpPr>
          <p:nvPr>
            <p:ph type="title"/>
          </p:nvPr>
        </p:nvSpPr>
        <p:spPr>
          <a:xfrm>
            <a:off x="0" y="1"/>
            <a:ext cx="12192000" cy="102694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95BB91F-3669-41EC-AEE9-F322ECF88A85}"/>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 A Mighty Fortress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365 The Haven of Rest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113 Where No One Stands Alone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“Why is God Hiding His Face from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343 Let Him Have His Way with Thee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254 On Jordan’s Stormy Banks I Stand</a:t>
            </a:r>
          </a:p>
        </p:txBody>
      </p:sp>
    </p:spTree>
    <p:extLst>
      <p:ext uri="{BB962C8B-B14F-4D97-AF65-F5344CB8AC3E}">
        <p14:creationId xmlns:p14="http://schemas.microsoft.com/office/powerpoint/2010/main" val="149692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A900D94-D9A4-470F-B7EF-425F7D3120E2}"/>
              </a:ext>
            </a:extLst>
          </p:cNvPr>
          <p:cNvSpPr>
            <a:spLocks noGrp="1"/>
          </p:cNvSpPr>
          <p:nvPr>
            <p:ph type="subTitle" idx="1"/>
          </p:nvPr>
        </p:nvSpPr>
        <p:spPr>
          <a:xfrm>
            <a:off x="0" y="0"/>
            <a:ext cx="12192000" cy="1181686"/>
          </a:xfrm>
        </p:spPr>
        <p:txBody>
          <a:bodyPr>
            <a:normAutofit/>
          </a:bodyPr>
          <a:lstStyle/>
          <a:p>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Why is God Hiding His Face from Me?</a:t>
            </a:r>
          </a:p>
        </p:txBody>
      </p:sp>
      <p:pic>
        <p:nvPicPr>
          <p:cNvPr id="1026" name="Picture 2" descr="My God, My God, Why Have You Forsaken Me?&amp;#39; Didn&amp;#39;t Jesus Already Know? |  Desiring God">
            <a:extLst>
              <a:ext uri="{FF2B5EF4-FFF2-40B4-BE49-F238E27FC236}">
                <a16:creationId xmlns:a16="http://schemas.microsoft.com/office/drawing/2014/main" id="{40639C8B-1AF0-420D-B3DB-3C083CA86B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14984"/>
            <a:ext cx="12191999" cy="5805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135289734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endParaRPr lang="en-US" sz="37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7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423934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42184149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 it because you are practicing sin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[walking in darkness]?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(Deuteronomy 31:16-18;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Isaiah 59:1-2;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3:19-20;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1 John 3:8)</a:t>
                      </a:r>
                    </a:p>
                  </a:txBody>
                  <a:tcPr marL="68580" marR="68580" marT="0" marB="0"/>
                </a:tc>
                <a:tc>
                  <a:txBody>
                    <a:bodyPr/>
                    <a:lstStyle/>
                    <a:p>
                      <a:pPr marL="0" marR="0" algn="ctr">
                        <a:lnSpc>
                          <a:spcPct val="107000"/>
                        </a:lnSpc>
                        <a:spcBef>
                          <a:spcPts val="0"/>
                        </a:spcBef>
                        <a:spcAft>
                          <a:spcPts val="0"/>
                        </a:spcAft>
                      </a:pPr>
                      <a:endParaRPr lang="en-US" sz="37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114005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81170835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 it because you are practicing sin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[walking in darkness]?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(Deuteronomy 31:16-18;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Isaiah 59:1-2;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3:19-20;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1 John 3:8)</a:t>
                      </a:r>
                    </a:p>
                  </a:txBody>
                  <a:tcPr marL="68580" marR="68580" marT="0" marB="0"/>
                </a:tc>
                <a:tc>
                  <a:txBody>
                    <a:bodyPr/>
                    <a:lstStyle/>
                    <a:p>
                      <a:pPr marL="0" marR="0" algn="ctr">
                        <a:lnSpc>
                          <a:spcPct val="107000"/>
                        </a:lnSpc>
                        <a:spcBef>
                          <a:spcPts val="0"/>
                        </a:spcBef>
                        <a:spcAft>
                          <a:spcPts val="0"/>
                        </a:spcAft>
                      </a:pPr>
                      <a:endParaRPr lang="en-US" sz="37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183985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04075746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 it because you are practicing sin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[walking in darkness]?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(Deuteronomy 31:16-18;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Isaiah 59:1-2;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3:19-20;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1 John 3:8)</a:t>
                      </a: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God’s grace teaches you to deny sinful desires &amp; be godly by walking in the light of God’s word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(Titus 2:11-12;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2 Corinthians 4:6;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John 3:21; </a:t>
                      </a:r>
                    </a:p>
                    <a:p>
                      <a:pPr marL="0" marR="0" algn="ctr">
                        <a:lnSpc>
                          <a:spcPct val="107000"/>
                        </a:lnSpc>
                        <a:spcBef>
                          <a:spcPts val="0"/>
                        </a:spcBef>
                        <a:spcAft>
                          <a:spcPts val="0"/>
                        </a:spcAft>
                      </a:pPr>
                      <a:r>
                        <a:rPr lang="en-US" sz="3700" b="0" dirty="0">
                          <a:effectLst/>
                          <a:latin typeface="Tahoma" panose="020B0604030504040204" pitchFamily="34" charset="0"/>
                          <a:ea typeface="Tahoma" panose="020B0604030504040204" pitchFamily="34" charset="0"/>
                          <a:cs typeface="Tahoma" panose="020B0604030504040204" pitchFamily="34" charset="0"/>
                        </a:rPr>
                        <a:t>1 John 1:7; 3:7)</a:t>
                      </a: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353081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35861553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is your enemy because you are suffering in the flesh even though you’re doing His will?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(Job 13:24; 16:9; 19:11)</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Job did!</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131664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29610526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r>
                        <a:rPr lang="en-US" sz="37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Shines His Face on You when You Obey Him</a:t>
                      </a: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God is your enemy because you are suffering in the flesh even though you’re doing His will?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(Job 13:24; 16:9; 19:11)</a:t>
                      </a:r>
                    </a:p>
                    <a:p>
                      <a:pPr marL="0" marR="0" algn="ctr">
                        <a:lnSpc>
                          <a:spcPct val="107000"/>
                        </a:lnSpc>
                        <a:spcBef>
                          <a:spcPts val="0"/>
                        </a:spcBef>
                        <a:spcAft>
                          <a:spcPts val="0"/>
                        </a:spcAft>
                      </a:pPr>
                      <a:endParaRPr lang="en-US" sz="37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Job did!</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If you’re keeping God’s commands you’re His friend even though you suffer in the flesh, but friendship with the world makes you an enemy with God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(John 15:9-10, 14; 18-20; James 4:4; 5:10-11)</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713653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5E2B21-3980-4940-8A5B-8E4533A3E62E}"/>
              </a:ext>
            </a:extLst>
          </p:cNvPr>
          <p:cNvGraphicFramePr>
            <a:graphicFrameLocks noGrp="1"/>
          </p:cNvGraphicFramePr>
          <p:nvPr>
            <p:ph idx="1"/>
            <p:extLst>
              <p:ext uri="{D42A27DB-BD31-4B8C-83A1-F6EECF244321}">
                <p14:modId xmlns:p14="http://schemas.microsoft.com/office/powerpoint/2010/main" val="336937143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614101798"/>
                    </a:ext>
                  </a:extLst>
                </a:gridCol>
                <a:gridCol w="6096000">
                  <a:extLst>
                    <a:ext uri="{9D8B030D-6E8A-4147-A177-3AD203B41FA5}">
                      <a16:colId xmlns:a16="http://schemas.microsoft.com/office/drawing/2014/main" val="1429760215"/>
                    </a:ext>
                  </a:extLst>
                </a:gridCol>
              </a:tblGrid>
              <a:tr h="1602377">
                <a:tc>
                  <a:txBody>
                    <a:bodyPr/>
                    <a:lstStyle/>
                    <a:p>
                      <a:pPr marL="0" marR="0" algn="ctr">
                        <a:lnSpc>
                          <a:spcPct val="107000"/>
                        </a:lnSpc>
                        <a:spcBef>
                          <a:spcPts val="0"/>
                        </a:spcBef>
                        <a:spcAft>
                          <a:spcPts val="0"/>
                        </a:spcAft>
                      </a:pPr>
                      <a:r>
                        <a:rPr lang="en-US" sz="3700" b="1" dirty="0">
                          <a:solidFill>
                            <a:srgbClr val="FFC000"/>
                          </a:solidFill>
                          <a:effectLst/>
                          <a:latin typeface="Tahoma" panose="020B0604030504040204" pitchFamily="34" charset="0"/>
                          <a:ea typeface="Tahoma" panose="020B0604030504040204" pitchFamily="34" charset="0"/>
                          <a:cs typeface="Tahoma" panose="020B0604030504040204" pitchFamily="34" charset="0"/>
                        </a:rPr>
                        <a:t>Why is God Hiding His Face from Me?</a:t>
                      </a:r>
                    </a:p>
                  </a:txBody>
                  <a:tcPr marL="68580" marR="68580" marT="0" marB="0"/>
                </a:tc>
                <a:tc>
                  <a:txBody>
                    <a:bodyPr/>
                    <a:lstStyle/>
                    <a:p>
                      <a:pPr marL="0" marR="0" algn="ctr">
                        <a:lnSpc>
                          <a:spcPct val="107000"/>
                        </a:lnSpc>
                        <a:spcBef>
                          <a:spcPts val="0"/>
                        </a:spcBef>
                        <a:spcAft>
                          <a:spcPts val="0"/>
                        </a:spcAft>
                      </a:pPr>
                      <a:endParaRPr lang="en-US" sz="37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35200435"/>
                  </a:ext>
                </a:extLst>
              </a:tr>
              <a:tr h="5255623">
                <a:tc>
                  <a:txBody>
                    <a:bodyPr/>
                    <a:lstStyle/>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Do you feel like has God has rejected you and you’re prayers aren’t being answered?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69:17;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88:1, 9, 13-15; </a:t>
                      </a: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Psalm 102:1-2)</a:t>
                      </a:r>
                    </a:p>
                    <a:p>
                      <a:pPr marL="0" marR="0" algn="ctr">
                        <a:lnSpc>
                          <a:spcPct val="107000"/>
                        </a:lnSpc>
                        <a:spcBef>
                          <a:spcPts val="0"/>
                        </a:spcBef>
                        <a:spcAft>
                          <a:spcPts val="0"/>
                        </a:spcAft>
                      </a:pPr>
                      <a:endParaRPr lang="en-US" sz="1800" b="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3700" b="0" dirty="0">
                          <a:effectLst/>
                          <a:latin typeface="Tahoma" panose="020B0604030504040204" pitchFamily="34" charset="0"/>
                          <a:ea typeface="Calibri" panose="020F0502020204030204" pitchFamily="34" charset="0"/>
                          <a:cs typeface="Times New Roman" panose="02020603050405020304" pitchFamily="18" charset="0"/>
                        </a:rPr>
                        <a:t>The Psalmist did! </a:t>
                      </a: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3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6424408"/>
                  </a:ext>
                </a:extLst>
              </a:tr>
            </a:tbl>
          </a:graphicData>
        </a:graphic>
      </p:graphicFrame>
    </p:spTree>
    <p:extLst>
      <p:ext uri="{BB962C8B-B14F-4D97-AF65-F5344CB8AC3E}">
        <p14:creationId xmlns:p14="http://schemas.microsoft.com/office/powerpoint/2010/main" val="2065171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TotalTime>
  <Words>2082</Words>
  <Application>Microsoft Office PowerPoint</Application>
  <PresentationFormat>Widescreen</PresentationFormat>
  <Paragraphs>151</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God Hiding His Face from You?</vt:lpstr>
      <vt:lpstr>Is God Hiding His Face from You?</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9</cp:revision>
  <dcterms:created xsi:type="dcterms:W3CDTF">2021-11-21T01:21:56Z</dcterms:created>
  <dcterms:modified xsi:type="dcterms:W3CDTF">2021-11-21T20:38:23Z</dcterms:modified>
</cp:coreProperties>
</file>