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23662-EE23-4610-AE86-84A4043ECB70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D1FBF-998F-4641-85DC-2C1D11753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8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take time to pray, read, early in the morning before work, practice what you learn everyday, meditate/pray in your bed at night &amp; examine yourself everyday whether you are in the faith?  Do you take time to be holy or are you allowing yourself to think, talk, &amp; act like the world in the practice of sin?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D1FBF-998F-4641-85DC-2C1D117535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37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CD203-22E8-435A-B502-FC1E84BCD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903F0B-606D-424E-9770-34FD9E64C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34663-3569-4D78-91D5-AB6612D55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AF8F0-8D6A-420C-9067-15D502D3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9DB3D-E2DD-45EE-9C23-7B71D4DCA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1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93867-B458-4770-9EE1-F406862F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CC8A0-1804-4C86-9CF3-82F5AF22A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FA0A1-33A3-4EA5-B898-E6D7960B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0B272-0AB5-4383-9F95-4CBF8C94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9AA91-3D5C-468B-A0C4-BCC9879D5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7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BF94E-FC95-4389-83BE-D2DF21B221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D03F3-5941-44A2-8A06-3E6B0B7131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2E699-339E-4562-80E9-BFB06BE89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FB6CB-A0F3-4B44-B365-ED93B71DC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4E160-3780-4D8B-8338-A94DDDBD3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4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19E46-6BBC-464C-9B53-11013B79F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534B8-72D1-49A4-8054-DB2DB927E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5BA45-9178-4370-87B5-8A47F8AD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10F315-6920-43BC-8B5F-02FB17F5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E0273-CC3B-4544-A081-1BB96D437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6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5B76-29EF-4704-B086-0AF47422D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D7305-B726-499D-B56C-CF97A3717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38303-C716-4EBD-9951-223F77E93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ACD69-DA1E-4390-982E-166C9E00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633B4-5440-45CB-9B62-3CBB1F4B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2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D0EC-8136-4863-82DA-1A61D8D40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534B2-8B3F-4E4F-BFA2-854557E5D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998EE-C051-4A14-87F5-5F246C139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8F695A-0292-4F85-A6BE-B3733AFF4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81AFA-B23D-483D-A37A-738CC61A5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84B38-04AF-4E37-A3E9-0F259B10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1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3DB7-53EB-438B-AE1D-A42F6B9F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AB205-532F-482E-974E-BE8F34362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7DE262-2596-41A8-9DF0-EBC40ACD1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12226-B1CA-4EF6-80A6-221021BD2E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66176-4F80-4D65-8A53-C979ABB37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30C54C-546C-49AB-A187-43885170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D4632-6121-445B-B138-B93A72B26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1F70FA-8583-4CB9-96F1-2E5786D8E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02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479E2-72E3-4B25-8A5B-CFFE75E4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F9815E-9DFF-4330-9540-5BC620342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D1ABA5-853C-432D-B962-49420678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F437E6-4EE0-4959-8A2D-DD054717D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7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0827C-B809-400D-8F15-925A6FBBA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32C745-798D-44EE-A52B-097FD2425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9FC72-4194-4A19-A7DB-A28572D3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1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3979-D4B9-4689-8147-8F0752308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5DF9D-28B8-4E74-900F-CAF106BC0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60B34-9784-4754-A5F0-A961B1C06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CB4663-C425-4100-82E7-AAF64074F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61439-A7AF-42FA-AD51-72D87434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85AC46-2791-408F-88D3-02989E80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4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FAA05-B05C-4DD1-8ECA-349DBA01C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BC8385-DF68-41C7-A7E0-FB3F7BD4E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A36426-E8DD-4171-A910-1156A2E10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CBD9B-FD3C-4CDC-96F3-119A084D2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D58892-910F-4A44-915B-EF4948ED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FFB26-67B6-4791-A1CA-79AEFEBA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41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C5A0EC-6E74-4ED8-9BB0-A82267892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28FDC-758F-4B56-9519-B8BBC36FC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2B39E-20E4-4A5A-9684-C37566094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33D8-7336-4547-999D-C3F4FE29609B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353A3-8835-41F4-9C30-7CAC5499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0AE06-CD3C-4D6D-95D4-12A2B5C72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B445E-4D52-41FE-8E33-E4E836604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80B1-44BF-4073-913C-FF948C3D9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850FC-9638-4A2C-833E-18EAB29A1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Lift Your Voice in Praise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249 Seek Ye First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152 By Christ Redeemed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 Take Time to be Holy 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297 Prepare to Meet Thy God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392 Count Your Blessings</a:t>
            </a:r>
          </a:p>
        </p:txBody>
      </p:sp>
    </p:spTree>
    <p:extLst>
      <p:ext uri="{BB962C8B-B14F-4D97-AF65-F5344CB8AC3E}">
        <p14:creationId xmlns:p14="http://schemas.microsoft.com/office/powerpoint/2010/main" val="100192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043F-C1AD-402C-9E2D-45069A0CA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3211"/>
          </a:xfrm>
        </p:spPr>
        <p:txBody>
          <a:bodyPr>
            <a:noAutofit/>
          </a:bodyPr>
          <a:lstStyle/>
          <a:p>
            <a:pPr algn="ctr"/>
            <a:r>
              <a:rPr lang="en-US" sz="78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Take Time to be Holy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92D37-4A8D-4317-9EEA-F3821F287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4"/>
            <a:ext cx="12192000" cy="5662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Pray (Luke 3:21; 5:16; 6:12; 9:18, 28; 11:1; 18:1-8)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 (Neh. 8:1ff; Lk. 4:16; Mt. 19:4; Ax 8:27ff; Eph. 3:4)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Meditate (Josh. 1:8; Ps. 1:2; 4:4; 119:47-48; Phil. 4:8)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Practice (Phil. 4:9; 2 Pet. 1:5-11; 1 John 3:7-8; Heb. 5:14)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Examine (Ax 17:11; 1 Th. 5:21-22; 2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2:15; 2 Cor. 13:5) 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268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880B1-44BF-4073-913C-FF948C3D9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5414"/>
          </a:xfrm>
        </p:spPr>
        <p:txBody>
          <a:bodyPr>
            <a:noAutofit/>
          </a:bodyPr>
          <a:lstStyle/>
          <a:p>
            <a:pPr algn="ctr"/>
            <a:r>
              <a:rPr lang="en-US" sz="62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Woodmont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850FC-9638-4A2C-833E-18EAB29A1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5415"/>
            <a:ext cx="12192000" cy="5732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Lift Your Voice in Praise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249 Seek Ye First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152 By Christ Redeemed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 Take Time to be Holy 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297 Prepare to Meet Thy God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392 Count Your Blessings</a:t>
            </a:r>
          </a:p>
        </p:txBody>
      </p:sp>
    </p:spTree>
    <p:extLst>
      <p:ext uri="{BB962C8B-B14F-4D97-AF65-F5344CB8AC3E}">
        <p14:creationId xmlns:p14="http://schemas.microsoft.com/office/powerpoint/2010/main" val="71994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240</Words>
  <Application>Microsoft Office PowerPoint</Application>
  <PresentationFormat>Widescreen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Office Theme</vt:lpstr>
      <vt:lpstr>Hymns for Worship at Woodmont</vt:lpstr>
      <vt:lpstr>Take Time to be Holy</vt:lpstr>
      <vt:lpstr>Hymns for Worship at Woodmont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Take Time to be Holy</dc:title>
  <dc:creator>Bettye Locklair</dc:creator>
  <cp:lastModifiedBy>Bettye Locklair</cp:lastModifiedBy>
  <cp:revision>4</cp:revision>
  <cp:lastPrinted>2021-11-14T22:03:48Z</cp:lastPrinted>
  <dcterms:created xsi:type="dcterms:W3CDTF">2021-11-14T21:37:37Z</dcterms:created>
  <dcterms:modified xsi:type="dcterms:W3CDTF">2021-11-16T01:33:41Z</dcterms:modified>
</cp:coreProperties>
</file>