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56" r:id="rId3"/>
    <p:sldId id="259" r:id="rId4"/>
    <p:sldId id="266" r:id="rId5"/>
    <p:sldId id="267" r:id="rId6"/>
    <p:sldId id="268" r:id="rId7"/>
    <p:sldId id="260" r:id="rId8"/>
    <p:sldId id="269" r:id="rId9"/>
    <p:sldId id="263" r:id="rId10"/>
    <p:sldId id="270" r:id="rId11"/>
    <p:sldId id="273" r:id="rId12"/>
    <p:sldId id="264" r:id="rId13"/>
    <p:sldId id="271" r:id="rId14"/>
    <p:sldId id="272" r:id="rId15"/>
    <p:sldId id="265"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F2E5262B-E666-4B5A-834C-9B1958E10955}"/>
    <pc:docChg chg="custSel addSld modSld sldOrd">
      <pc:chgData name="Bettye Locklair" userId="c2d7acf3736df889" providerId="LiveId" clId="{F2E5262B-E666-4B5A-834C-9B1958E10955}" dt="2021-11-28T16:22:58.653" v="994"/>
      <pc:docMkLst>
        <pc:docMk/>
      </pc:docMkLst>
      <pc:sldChg chg="modSp mod">
        <pc:chgData name="Bettye Locklair" userId="c2d7acf3736df889" providerId="LiveId" clId="{F2E5262B-E666-4B5A-834C-9B1958E10955}" dt="2021-11-28T12:12:39.737" v="3" actId="6549"/>
        <pc:sldMkLst>
          <pc:docMk/>
          <pc:sldMk cId="4206685865" sldId="259"/>
        </pc:sldMkLst>
        <pc:graphicFrameChg chg="modGraphic">
          <ac:chgData name="Bettye Locklair" userId="c2d7acf3736df889" providerId="LiveId" clId="{F2E5262B-E666-4B5A-834C-9B1958E10955}" dt="2021-11-28T12:12:39.737" v="3" actId="6549"/>
          <ac:graphicFrameMkLst>
            <pc:docMk/>
            <pc:sldMk cId="4206685865" sldId="259"/>
            <ac:graphicFrameMk id="4" creationId="{6D2BD6F5-A708-44D5-A2A3-7EA82EF504D7}"/>
          </ac:graphicFrameMkLst>
        </pc:graphicFrameChg>
      </pc:sldChg>
      <pc:sldChg chg="modSp mod modNotesTx">
        <pc:chgData name="Bettye Locklair" userId="c2d7acf3736df889" providerId="LiveId" clId="{F2E5262B-E666-4B5A-834C-9B1958E10955}" dt="2021-11-28T12:30:11.034" v="662" actId="20577"/>
        <pc:sldMkLst>
          <pc:docMk/>
          <pc:sldMk cId="1828096707" sldId="260"/>
        </pc:sldMkLst>
        <pc:graphicFrameChg chg="modGraphic">
          <ac:chgData name="Bettye Locklair" userId="c2d7acf3736df889" providerId="LiveId" clId="{F2E5262B-E666-4B5A-834C-9B1958E10955}" dt="2021-11-28T12:14:49.507" v="12" actId="207"/>
          <ac:graphicFrameMkLst>
            <pc:docMk/>
            <pc:sldMk cId="1828096707" sldId="260"/>
            <ac:graphicFrameMk id="4" creationId="{6D2BD6F5-A708-44D5-A2A3-7EA82EF504D7}"/>
          </ac:graphicFrameMkLst>
        </pc:graphicFrameChg>
      </pc:sldChg>
      <pc:sldChg chg="modSp mod">
        <pc:chgData name="Bettye Locklair" userId="c2d7acf3736df889" providerId="LiveId" clId="{F2E5262B-E666-4B5A-834C-9B1958E10955}" dt="2021-11-28T12:15:50.145" v="16" actId="207"/>
        <pc:sldMkLst>
          <pc:docMk/>
          <pc:sldMk cId="242633280" sldId="263"/>
        </pc:sldMkLst>
        <pc:graphicFrameChg chg="modGraphic">
          <ac:chgData name="Bettye Locklair" userId="c2d7acf3736df889" providerId="LiveId" clId="{F2E5262B-E666-4B5A-834C-9B1958E10955}" dt="2021-11-28T12:15:50.145" v="16" actId="207"/>
          <ac:graphicFrameMkLst>
            <pc:docMk/>
            <pc:sldMk cId="242633280" sldId="263"/>
            <ac:graphicFrameMk id="4" creationId="{6D2BD6F5-A708-44D5-A2A3-7EA82EF504D7}"/>
          </ac:graphicFrameMkLst>
        </pc:graphicFrameChg>
      </pc:sldChg>
      <pc:sldChg chg="modSp mod">
        <pc:chgData name="Bettye Locklair" userId="c2d7acf3736df889" providerId="LiveId" clId="{F2E5262B-E666-4B5A-834C-9B1958E10955}" dt="2021-11-28T12:16:33.403" v="20" actId="207"/>
        <pc:sldMkLst>
          <pc:docMk/>
          <pc:sldMk cId="1184809760" sldId="264"/>
        </pc:sldMkLst>
        <pc:graphicFrameChg chg="modGraphic">
          <ac:chgData name="Bettye Locklair" userId="c2d7acf3736df889" providerId="LiveId" clId="{F2E5262B-E666-4B5A-834C-9B1958E10955}" dt="2021-11-28T12:16:33.403" v="20" actId="207"/>
          <ac:graphicFrameMkLst>
            <pc:docMk/>
            <pc:sldMk cId="1184809760" sldId="264"/>
            <ac:graphicFrameMk id="4" creationId="{6D2BD6F5-A708-44D5-A2A3-7EA82EF504D7}"/>
          </ac:graphicFrameMkLst>
        </pc:graphicFrameChg>
      </pc:sldChg>
      <pc:sldChg chg="modAnim">
        <pc:chgData name="Bettye Locklair" userId="c2d7acf3736df889" providerId="LiveId" clId="{F2E5262B-E666-4B5A-834C-9B1958E10955}" dt="2021-11-28T12:17:29.424" v="25"/>
        <pc:sldMkLst>
          <pc:docMk/>
          <pc:sldMk cId="1888109503" sldId="265"/>
        </pc:sldMkLst>
      </pc:sldChg>
      <pc:sldChg chg="modSp add mod">
        <pc:chgData name="Bettye Locklair" userId="c2d7acf3736df889" providerId="LiveId" clId="{F2E5262B-E666-4B5A-834C-9B1958E10955}" dt="2021-11-28T12:13:26.038" v="5" actId="207"/>
        <pc:sldMkLst>
          <pc:docMk/>
          <pc:sldMk cId="1726722599" sldId="266"/>
        </pc:sldMkLst>
        <pc:graphicFrameChg chg="modGraphic">
          <ac:chgData name="Bettye Locklair" userId="c2d7acf3736df889" providerId="LiveId" clId="{F2E5262B-E666-4B5A-834C-9B1958E10955}" dt="2021-11-28T12:13:26.038" v="5" actId="207"/>
          <ac:graphicFrameMkLst>
            <pc:docMk/>
            <pc:sldMk cId="1726722599" sldId="266"/>
            <ac:graphicFrameMk id="4" creationId="{6D2BD6F5-A708-44D5-A2A3-7EA82EF504D7}"/>
          </ac:graphicFrameMkLst>
        </pc:graphicFrameChg>
      </pc:sldChg>
      <pc:sldChg chg="modSp add mod">
        <pc:chgData name="Bettye Locklair" userId="c2d7acf3736df889" providerId="LiveId" clId="{F2E5262B-E666-4B5A-834C-9B1958E10955}" dt="2021-11-28T12:14:04.100" v="8" actId="207"/>
        <pc:sldMkLst>
          <pc:docMk/>
          <pc:sldMk cId="352193314" sldId="267"/>
        </pc:sldMkLst>
        <pc:graphicFrameChg chg="modGraphic">
          <ac:chgData name="Bettye Locklair" userId="c2d7acf3736df889" providerId="LiveId" clId="{F2E5262B-E666-4B5A-834C-9B1958E10955}" dt="2021-11-28T12:14:04.100" v="8" actId="207"/>
          <ac:graphicFrameMkLst>
            <pc:docMk/>
            <pc:sldMk cId="352193314" sldId="267"/>
            <ac:graphicFrameMk id="4" creationId="{6D2BD6F5-A708-44D5-A2A3-7EA82EF504D7}"/>
          </ac:graphicFrameMkLst>
        </pc:graphicFrameChg>
      </pc:sldChg>
      <pc:sldChg chg="modSp add mod">
        <pc:chgData name="Bettye Locklair" userId="c2d7acf3736df889" providerId="LiveId" clId="{F2E5262B-E666-4B5A-834C-9B1958E10955}" dt="2021-11-28T12:14:12.638" v="9" actId="207"/>
        <pc:sldMkLst>
          <pc:docMk/>
          <pc:sldMk cId="943421004" sldId="268"/>
        </pc:sldMkLst>
        <pc:graphicFrameChg chg="modGraphic">
          <ac:chgData name="Bettye Locklair" userId="c2d7acf3736df889" providerId="LiveId" clId="{F2E5262B-E666-4B5A-834C-9B1958E10955}" dt="2021-11-28T12:14:12.638" v="9" actId="207"/>
          <ac:graphicFrameMkLst>
            <pc:docMk/>
            <pc:sldMk cId="943421004" sldId="268"/>
            <ac:graphicFrameMk id="4" creationId="{6D2BD6F5-A708-44D5-A2A3-7EA82EF504D7}"/>
          </ac:graphicFrameMkLst>
        </pc:graphicFrameChg>
      </pc:sldChg>
      <pc:sldChg chg="modSp add mod">
        <pc:chgData name="Bettye Locklair" userId="c2d7acf3736df889" providerId="LiveId" clId="{F2E5262B-E666-4B5A-834C-9B1958E10955}" dt="2021-11-28T12:15:03.062" v="13" actId="207"/>
        <pc:sldMkLst>
          <pc:docMk/>
          <pc:sldMk cId="2097052736" sldId="269"/>
        </pc:sldMkLst>
        <pc:graphicFrameChg chg="modGraphic">
          <ac:chgData name="Bettye Locklair" userId="c2d7acf3736df889" providerId="LiveId" clId="{F2E5262B-E666-4B5A-834C-9B1958E10955}" dt="2021-11-28T12:15:03.062" v="13" actId="207"/>
          <ac:graphicFrameMkLst>
            <pc:docMk/>
            <pc:sldMk cId="2097052736" sldId="269"/>
            <ac:graphicFrameMk id="4" creationId="{6D2BD6F5-A708-44D5-A2A3-7EA82EF504D7}"/>
          </ac:graphicFrameMkLst>
        </pc:graphicFrameChg>
      </pc:sldChg>
      <pc:sldChg chg="modSp add mod">
        <pc:chgData name="Bettye Locklair" userId="c2d7acf3736df889" providerId="LiveId" clId="{F2E5262B-E666-4B5A-834C-9B1958E10955}" dt="2021-11-28T12:32:04.517" v="666" actId="6549"/>
        <pc:sldMkLst>
          <pc:docMk/>
          <pc:sldMk cId="3223865624" sldId="270"/>
        </pc:sldMkLst>
        <pc:graphicFrameChg chg="modGraphic">
          <ac:chgData name="Bettye Locklair" userId="c2d7acf3736df889" providerId="LiveId" clId="{F2E5262B-E666-4B5A-834C-9B1958E10955}" dt="2021-11-28T12:32:04.517" v="666" actId="6549"/>
          <ac:graphicFrameMkLst>
            <pc:docMk/>
            <pc:sldMk cId="3223865624" sldId="270"/>
            <ac:graphicFrameMk id="4" creationId="{6D2BD6F5-A708-44D5-A2A3-7EA82EF504D7}"/>
          </ac:graphicFrameMkLst>
        </pc:graphicFrameChg>
      </pc:sldChg>
      <pc:sldChg chg="modSp add mod">
        <pc:chgData name="Bettye Locklair" userId="c2d7acf3736df889" providerId="LiveId" clId="{F2E5262B-E666-4B5A-834C-9B1958E10955}" dt="2021-11-28T12:31:47.130" v="664" actId="6549"/>
        <pc:sldMkLst>
          <pc:docMk/>
          <pc:sldMk cId="3148733927" sldId="271"/>
        </pc:sldMkLst>
        <pc:graphicFrameChg chg="modGraphic">
          <ac:chgData name="Bettye Locklair" userId="c2d7acf3736df889" providerId="LiveId" clId="{F2E5262B-E666-4B5A-834C-9B1958E10955}" dt="2021-11-28T12:31:47.130" v="664" actId="6549"/>
          <ac:graphicFrameMkLst>
            <pc:docMk/>
            <pc:sldMk cId="3148733927" sldId="271"/>
            <ac:graphicFrameMk id="4" creationId="{6D2BD6F5-A708-44D5-A2A3-7EA82EF504D7}"/>
          </ac:graphicFrameMkLst>
        </pc:graphicFrameChg>
      </pc:sldChg>
      <pc:sldChg chg="add">
        <pc:chgData name="Bettye Locklair" userId="c2d7acf3736df889" providerId="LiveId" clId="{F2E5262B-E666-4B5A-834C-9B1958E10955}" dt="2021-11-28T12:31:38.538" v="663" actId="2890"/>
        <pc:sldMkLst>
          <pc:docMk/>
          <pc:sldMk cId="758657425" sldId="272"/>
        </pc:sldMkLst>
      </pc:sldChg>
      <pc:sldChg chg="add">
        <pc:chgData name="Bettye Locklair" userId="c2d7acf3736df889" providerId="LiveId" clId="{F2E5262B-E666-4B5A-834C-9B1958E10955}" dt="2021-11-28T12:31:58.225" v="665" actId="2890"/>
        <pc:sldMkLst>
          <pc:docMk/>
          <pc:sldMk cId="2347195287" sldId="273"/>
        </pc:sldMkLst>
      </pc:sldChg>
      <pc:sldChg chg="modSp new mod ord setBg modNotesTx">
        <pc:chgData name="Bettye Locklair" userId="c2d7acf3736df889" providerId="LiveId" clId="{F2E5262B-E666-4B5A-834C-9B1958E10955}" dt="2021-11-28T16:22:45.692" v="991" actId="313"/>
        <pc:sldMkLst>
          <pc:docMk/>
          <pc:sldMk cId="4255637458" sldId="274"/>
        </pc:sldMkLst>
        <pc:spChg chg="mod">
          <ac:chgData name="Bettye Locklair" userId="c2d7acf3736df889" providerId="LiveId" clId="{F2E5262B-E666-4B5A-834C-9B1958E10955}" dt="2021-11-28T14:29:30.309" v="709" actId="122"/>
          <ac:spMkLst>
            <pc:docMk/>
            <pc:sldMk cId="4255637458" sldId="274"/>
            <ac:spMk id="2" creationId="{1086060B-E372-4C3A-96B4-1D9E95188212}"/>
          </ac:spMkLst>
        </pc:spChg>
        <pc:spChg chg="mod">
          <ac:chgData name="Bettye Locklair" userId="c2d7acf3736df889" providerId="LiveId" clId="{F2E5262B-E666-4B5A-834C-9B1958E10955}" dt="2021-11-28T16:22:45.692" v="991" actId="313"/>
          <ac:spMkLst>
            <pc:docMk/>
            <pc:sldMk cId="4255637458" sldId="274"/>
            <ac:spMk id="3" creationId="{0B961B05-27FB-4322-A9D6-CD033A04F14F}"/>
          </ac:spMkLst>
        </pc:spChg>
      </pc:sldChg>
      <pc:sldChg chg="add ord">
        <pc:chgData name="Bettye Locklair" userId="c2d7acf3736df889" providerId="LiveId" clId="{F2E5262B-E666-4B5A-834C-9B1958E10955}" dt="2021-11-28T16:22:58.653" v="994"/>
        <pc:sldMkLst>
          <pc:docMk/>
          <pc:sldMk cId="3301056056"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F5E3E-A6CE-405C-A65B-632D16C37884}" type="datetimeFigureOut">
              <a:rPr lang="en-US" smtClean="0"/>
              <a:t>11/28/2021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2D7B4-6FD3-401D-8B9F-543354A57017}" type="slidenum">
              <a:rPr lang="en-US" smtClean="0"/>
              <a:t>‹#›</a:t>
            </a:fld>
            <a:endParaRPr lang="en-US"/>
          </a:p>
        </p:txBody>
      </p:sp>
    </p:spTree>
    <p:extLst>
      <p:ext uri="{BB962C8B-B14F-4D97-AF65-F5344CB8AC3E}">
        <p14:creationId xmlns:p14="http://schemas.microsoft.com/office/powerpoint/2010/main" val="86241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things that we can’t control?  The weather, crime, suffering, pain, wickedness in the world, latest new variant of Covid-19 coming out of South Africa, etc. But there are things that we can control because of God’s providence which is really the most important thing we should be concerned about.</a:t>
            </a:r>
          </a:p>
          <a:p>
            <a:endParaRPr lang="en-US" dirty="0"/>
          </a:p>
        </p:txBody>
      </p:sp>
      <p:sp>
        <p:nvSpPr>
          <p:cNvPr id="4" name="Slide Number Placeholder 3"/>
          <p:cNvSpPr>
            <a:spLocks noGrp="1"/>
          </p:cNvSpPr>
          <p:nvPr>
            <p:ph type="sldNum" sz="quarter" idx="5"/>
          </p:nvPr>
        </p:nvSpPr>
        <p:spPr/>
        <p:txBody>
          <a:bodyPr/>
          <a:lstStyle/>
          <a:p>
            <a:fld id="{E7F2D7B4-6FD3-401D-8B9F-543354A57017}" type="slidenum">
              <a:rPr lang="en-US" smtClean="0"/>
              <a:t>1</a:t>
            </a:fld>
            <a:endParaRPr lang="en-US"/>
          </a:p>
        </p:txBody>
      </p:sp>
    </p:spTree>
    <p:extLst>
      <p:ext uri="{BB962C8B-B14F-4D97-AF65-F5344CB8AC3E}">
        <p14:creationId xmlns:p14="http://schemas.microsoft.com/office/powerpoint/2010/main" val="3252109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things that we can’t control?  The weather, crime, suffering, pain, wickedness in the world, latest new variant of Covid-19 coming out of South Africa, etc. But there are things that we can control because of God’s providence which is really the most important thing we should be concerned about.</a:t>
            </a:r>
          </a:p>
        </p:txBody>
      </p:sp>
      <p:sp>
        <p:nvSpPr>
          <p:cNvPr id="4" name="Slide Number Placeholder 3"/>
          <p:cNvSpPr>
            <a:spLocks noGrp="1"/>
          </p:cNvSpPr>
          <p:nvPr>
            <p:ph type="sldNum" sz="quarter" idx="5"/>
          </p:nvPr>
        </p:nvSpPr>
        <p:spPr/>
        <p:txBody>
          <a:bodyPr/>
          <a:lstStyle/>
          <a:p>
            <a:fld id="{E7F2D7B4-6FD3-401D-8B9F-543354A57017}" type="slidenum">
              <a:rPr lang="en-US" smtClean="0"/>
              <a:t>2</a:t>
            </a:fld>
            <a:endParaRPr lang="en-US"/>
          </a:p>
        </p:txBody>
      </p:sp>
    </p:spTree>
    <p:extLst>
      <p:ext uri="{BB962C8B-B14F-4D97-AF65-F5344CB8AC3E}">
        <p14:creationId xmlns:p14="http://schemas.microsoft.com/office/powerpoint/2010/main" val="371639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don’t want to listen to God or their parents &amp; fall into the trap of their friends enticing them to get rich quick, sow your wild oats, or you just want to get as far away from your parents as you can go because the rules, curfews, and restrictions are preventing you from having fun (sin)?  How much fun is it to be in danger everyday from a drug deal gone bad, stealing, get drunk, become an alcohol, DT’s, hallucinate, throw up, getting beaten up, possibly hurt, maim or kill others destroying many lives, &amp; remaining defiant that’s going to happen to me. </a:t>
            </a:r>
          </a:p>
        </p:txBody>
      </p:sp>
      <p:sp>
        <p:nvSpPr>
          <p:cNvPr id="4" name="Slide Number Placeholder 3"/>
          <p:cNvSpPr>
            <a:spLocks noGrp="1"/>
          </p:cNvSpPr>
          <p:nvPr>
            <p:ph type="sldNum" sz="quarter" idx="5"/>
          </p:nvPr>
        </p:nvSpPr>
        <p:spPr/>
        <p:txBody>
          <a:bodyPr/>
          <a:lstStyle/>
          <a:p>
            <a:fld id="{E7F2D7B4-6FD3-401D-8B9F-543354A57017}" type="slidenum">
              <a:rPr lang="en-US" smtClean="0"/>
              <a:t>7</a:t>
            </a:fld>
            <a:endParaRPr lang="en-US"/>
          </a:p>
        </p:txBody>
      </p:sp>
    </p:spTree>
    <p:extLst>
      <p:ext uri="{BB962C8B-B14F-4D97-AF65-F5344CB8AC3E}">
        <p14:creationId xmlns:p14="http://schemas.microsoft.com/office/powerpoint/2010/main" val="3277349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people have stated that they’re sorry for their sins but don’t show fruits in keeping with repentance (Saul many times confessed I have sinned but never changed trying to kill David over &amp; over again)</a:t>
            </a:r>
          </a:p>
        </p:txBody>
      </p:sp>
      <p:sp>
        <p:nvSpPr>
          <p:cNvPr id="4" name="Slide Number Placeholder 3"/>
          <p:cNvSpPr>
            <a:spLocks noGrp="1"/>
          </p:cNvSpPr>
          <p:nvPr>
            <p:ph type="sldNum" sz="quarter" idx="5"/>
          </p:nvPr>
        </p:nvSpPr>
        <p:spPr/>
        <p:txBody>
          <a:bodyPr/>
          <a:lstStyle/>
          <a:p>
            <a:fld id="{E7F2D7B4-6FD3-401D-8B9F-543354A57017}" type="slidenum">
              <a:rPr lang="en-US" smtClean="0"/>
              <a:t>8</a:t>
            </a:fld>
            <a:endParaRPr lang="en-US"/>
          </a:p>
        </p:txBody>
      </p:sp>
    </p:spTree>
    <p:extLst>
      <p:ext uri="{BB962C8B-B14F-4D97-AF65-F5344CB8AC3E}">
        <p14:creationId xmlns:p14="http://schemas.microsoft.com/office/powerpoint/2010/main" val="303153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many things that we can’t control?  The weather, crime, suffering, pain, wickedness in the world, latest new variant of Covid-19 coming out of South Africa, etc. But there are things that we can control because of God’s providence which is really the most important thing we should be concerned about.</a:t>
            </a:r>
          </a:p>
          <a:p>
            <a:endParaRPr lang="en-US" dirty="0"/>
          </a:p>
        </p:txBody>
      </p:sp>
      <p:sp>
        <p:nvSpPr>
          <p:cNvPr id="4" name="Slide Number Placeholder 3"/>
          <p:cNvSpPr>
            <a:spLocks noGrp="1"/>
          </p:cNvSpPr>
          <p:nvPr>
            <p:ph type="sldNum" sz="quarter" idx="5"/>
          </p:nvPr>
        </p:nvSpPr>
        <p:spPr/>
        <p:txBody>
          <a:bodyPr/>
          <a:lstStyle/>
          <a:p>
            <a:fld id="{E7F2D7B4-6FD3-401D-8B9F-543354A57017}" type="slidenum">
              <a:rPr lang="en-US" smtClean="0"/>
              <a:t>16</a:t>
            </a:fld>
            <a:endParaRPr lang="en-US"/>
          </a:p>
        </p:txBody>
      </p:sp>
    </p:spTree>
    <p:extLst>
      <p:ext uri="{BB962C8B-B14F-4D97-AF65-F5344CB8AC3E}">
        <p14:creationId xmlns:p14="http://schemas.microsoft.com/office/powerpoint/2010/main" val="2351004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D2737-F4FA-41F3-AFD1-E72B83B73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587B26-CB0A-49E1-9937-44744FAA44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1BBD2E-78CE-4F97-9377-4E771333EB83}"/>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55844FDD-C95B-448C-A78A-A2F2F0F15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93E5D0-698E-4ECD-80D7-EFB05DED9225}"/>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74377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0C0E-CF21-4652-950D-C4C5F7CFF6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4BBD39-9A4D-44D5-A120-B8CA04CD17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582280-DB18-4627-8903-CAE720E95C73}"/>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A340D21E-FD25-4CEC-9798-8B460D1CA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6C23F-DBEB-49DF-ACAB-E4C2C1B98178}"/>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35331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5E9B75-CA8B-451D-8CD2-67F7353089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8C0CDA-96AB-45A2-91FC-EB8466C8D9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E4B4A-DFF3-4105-88C5-EE31FA3D59BF}"/>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1A918365-82BE-4C8D-B855-37E7256E2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AF58F-6C01-4365-843D-0B8AA898B00C}"/>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388976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5783D-ACF9-4DEA-97F0-7652985E46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D458EC-020D-4CAE-97BD-D46A0303DF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5A48E6-5730-437D-8418-01FB828BF9A5}"/>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EDA49B51-5AE5-4427-8AFD-BB5720765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8DF82-8741-4CE3-A255-C291EA758090}"/>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336986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7DF4-969C-4CE8-90B8-E7082497D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21682E-14FE-427F-89EF-9136750E9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D6BF70-4D53-4F18-9B78-3DE06918021B}"/>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369AFBF1-A5E2-4EEC-9986-D80E30DF7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0FD91-4A7B-4046-9835-8B52C7242403}"/>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93652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22F94-B445-46EB-AC62-4D0494BD89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AE7594-3AAA-4261-8453-B8391D4B9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DAD3C5-E4B9-4CF3-82E1-110745E210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E99752-6E2B-4F4A-A62B-BEF74923AE30}"/>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6" name="Footer Placeholder 5">
            <a:extLst>
              <a:ext uri="{FF2B5EF4-FFF2-40B4-BE49-F238E27FC236}">
                <a16:creationId xmlns:a16="http://schemas.microsoft.com/office/drawing/2014/main" id="{FD30BFF1-553C-4B20-BA00-6BFE682BA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C6A99-097C-4AE0-8E31-8B94DD380758}"/>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52520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30CC8-B5FE-41A2-890D-5FABFA732B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8E5E78-DB30-46A1-9FF9-F7B4B8630B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858446-C3D7-4DFF-AAE9-0531B680AB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F6640B-EDE3-42F3-AC98-263AD74065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1A9148-3DBF-4DFD-8CE0-DACC08544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1498BC-1375-41DF-A304-C243A82851AC}"/>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8" name="Footer Placeholder 7">
            <a:extLst>
              <a:ext uri="{FF2B5EF4-FFF2-40B4-BE49-F238E27FC236}">
                <a16:creationId xmlns:a16="http://schemas.microsoft.com/office/drawing/2014/main" id="{1A0E5A5B-3054-41C5-ACC3-C5E013E54D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3A9556-5A72-41EB-88FC-F9FCBBA5CDBA}"/>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2094523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2726F-583A-41F6-A12D-5FF6CE4915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C6D72C-C1C6-40E3-B61C-B509B9DC37BA}"/>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4" name="Footer Placeholder 3">
            <a:extLst>
              <a:ext uri="{FF2B5EF4-FFF2-40B4-BE49-F238E27FC236}">
                <a16:creationId xmlns:a16="http://schemas.microsoft.com/office/drawing/2014/main" id="{AE5BFA22-8653-405C-B89C-4231D6E427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D04730-BBAF-4ADD-B5CF-14D3AF55F933}"/>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352348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F3C50-BDF9-42E0-9E05-4EDDD951E3C3}"/>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3" name="Footer Placeholder 2">
            <a:extLst>
              <a:ext uri="{FF2B5EF4-FFF2-40B4-BE49-F238E27FC236}">
                <a16:creationId xmlns:a16="http://schemas.microsoft.com/office/drawing/2014/main" id="{52C55B2D-E6B4-4F34-B199-E212F673CA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7B0CEE-9311-4368-BE85-4857051FC641}"/>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40087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DC78B-896E-4475-838F-FDAFC80713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CC7A6B-BC90-4283-B052-001E8EEFA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11843C-BED2-40DA-AED3-9E168387C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352F3-227D-491D-8AC0-C5E3B5C61C52}"/>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6" name="Footer Placeholder 5">
            <a:extLst>
              <a:ext uri="{FF2B5EF4-FFF2-40B4-BE49-F238E27FC236}">
                <a16:creationId xmlns:a16="http://schemas.microsoft.com/office/drawing/2014/main" id="{AFA63377-E2F1-40F4-8D3E-D1CEC8A48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656D8-D7EE-4C59-84FC-1B07B8082940}"/>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75219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A15D-88C7-475F-B6AF-AED96FDA3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02F428-084F-43F9-B3FF-B2D995123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3A752C-6887-42C1-9ED0-77F1B009A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DAE93-66E7-4239-9D4A-5123D574EA66}"/>
              </a:ext>
            </a:extLst>
          </p:cNvPr>
          <p:cNvSpPr>
            <a:spLocks noGrp="1"/>
          </p:cNvSpPr>
          <p:nvPr>
            <p:ph type="dt" sz="half" idx="10"/>
          </p:nvPr>
        </p:nvSpPr>
        <p:spPr/>
        <p:txBody>
          <a:bodyPr/>
          <a:lstStyle/>
          <a:p>
            <a:fld id="{0459E984-64D9-4B2C-814A-DDDF1F5325BF}" type="datetimeFigureOut">
              <a:rPr lang="en-US" smtClean="0"/>
              <a:t>11/26/2021</a:t>
            </a:fld>
            <a:endParaRPr lang="en-US"/>
          </a:p>
        </p:txBody>
      </p:sp>
      <p:sp>
        <p:nvSpPr>
          <p:cNvPr id="6" name="Footer Placeholder 5">
            <a:extLst>
              <a:ext uri="{FF2B5EF4-FFF2-40B4-BE49-F238E27FC236}">
                <a16:creationId xmlns:a16="http://schemas.microsoft.com/office/drawing/2014/main" id="{F7D3AA5C-6D82-40A0-ACE0-2D26A8BE4D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BCACA-FF20-4F9E-BEFF-6AA28EDD9746}"/>
              </a:ext>
            </a:extLst>
          </p:cNvPr>
          <p:cNvSpPr>
            <a:spLocks noGrp="1"/>
          </p:cNvSpPr>
          <p:nvPr>
            <p:ph type="sldNum" sz="quarter" idx="12"/>
          </p:nvPr>
        </p:nvSpPr>
        <p:spPr/>
        <p:txBody>
          <a:bodyPr/>
          <a:lstStyle/>
          <a:p>
            <a:fld id="{A3955247-DDA6-44CC-A0A2-2B319C7BC232}" type="slidenum">
              <a:rPr lang="en-US" smtClean="0"/>
              <a:t>‹#›</a:t>
            </a:fld>
            <a:endParaRPr lang="en-US"/>
          </a:p>
        </p:txBody>
      </p:sp>
    </p:spTree>
    <p:extLst>
      <p:ext uri="{BB962C8B-B14F-4D97-AF65-F5344CB8AC3E}">
        <p14:creationId xmlns:p14="http://schemas.microsoft.com/office/powerpoint/2010/main" val="118678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FB4123-A026-49B7-8C51-B863EBC68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996198-5B3E-4485-8F2E-6836993EDF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146BB-858D-44A4-A8C4-991392D7D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9E984-64D9-4B2C-814A-DDDF1F5325BF}" type="datetimeFigureOut">
              <a:rPr lang="en-US" smtClean="0"/>
              <a:t>11/26/2021</a:t>
            </a:fld>
            <a:endParaRPr lang="en-US"/>
          </a:p>
        </p:txBody>
      </p:sp>
      <p:sp>
        <p:nvSpPr>
          <p:cNvPr id="5" name="Footer Placeholder 4">
            <a:extLst>
              <a:ext uri="{FF2B5EF4-FFF2-40B4-BE49-F238E27FC236}">
                <a16:creationId xmlns:a16="http://schemas.microsoft.com/office/drawing/2014/main" id="{7EC77D52-9F1C-4268-AF33-8053F001BB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A59972-496B-467C-A63F-448F4426A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55247-DDA6-44CC-A0A2-2B319C7BC232}" type="slidenum">
              <a:rPr lang="en-US" smtClean="0"/>
              <a:t>‹#›</a:t>
            </a:fld>
            <a:endParaRPr lang="en-US"/>
          </a:p>
        </p:txBody>
      </p:sp>
    </p:spTree>
    <p:extLst>
      <p:ext uri="{BB962C8B-B14F-4D97-AF65-F5344CB8AC3E}">
        <p14:creationId xmlns:p14="http://schemas.microsoft.com/office/powerpoint/2010/main" val="377414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6060B-E372-4C3A-96B4-1D9E95188212}"/>
              </a:ext>
            </a:extLst>
          </p:cNvPr>
          <p:cNvSpPr>
            <a:spLocks noGrp="1"/>
          </p:cNvSpPr>
          <p:nvPr>
            <p:ph type="title"/>
          </p:nvPr>
        </p:nvSpPr>
        <p:spPr>
          <a:xfrm>
            <a:off x="0" y="1"/>
            <a:ext cx="12192000" cy="97067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0B961B05-27FB-4322-A9D6-CD033A04F14F}"/>
              </a:ext>
            </a:extLst>
          </p:cNvPr>
          <p:cNvSpPr>
            <a:spLocks noGrp="1"/>
          </p:cNvSpPr>
          <p:nvPr>
            <p:ph idx="1"/>
          </p:nvPr>
        </p:nvSpPr>
        <p:spPr>
          <a:xfrm>
            <a:off x="0" y="970671"/>
            <a:ext cx="12192000" cy="5887328"/>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397 Stand Up Stand Up for Jesus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406 More about Jesus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Sermon- “How are You Dealing with Your Sins”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488 Jesus Paid it All</a:t>
            </a:r>
          </a:p>
        </p:txBody>
      </p:sp>
    </p:spTree>
    <p:extLst>
      <p:ext uri="{BB962C8B-B14F-4D97-AF65-F5344CB8AC3E}">
        <p14:creationId xmlns:p14="http://schemas.microsoft.com/office/powerpoint/2010/main" val="425563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97279508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Have you dealt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salvation by faith alone and you don’t have to be baptized for forgiveness?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7:13-23; 28:19;</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Mark 16:15-16;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3:5; James 2:24) </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…Obeying the gospel of Christ by being baptized for the forgiveness of sins?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2:36-41; 8:26-38;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22:16)</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3223865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Have you dealt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salvation by faith alone and you don’t have to be baptized for forgiveness?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7:13-23; 28:19;</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Mark 16:15-16;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3:5; James 2:24) </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…Obeying the gospel of Christ by being baptized for the forgiveness of sins?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2:36-41; 8:26-38;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22:16)</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If not, you are still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in your sins!</a:t>
                      </a: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2347195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85328489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once you’re saved you’re always saved so that you can’t fall from grace?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Galatians 5:4;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3:16-18) </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1184809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227420014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Have you dealt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once you’re saved you’re always saved so that you can’t fall from grace?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Galatians 5:4;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3:16-18) </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…Repenting &amp; confessing your sins instead of practicing them?</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8:18-24;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1:9; 3:8)</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3148733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Have you dealt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once you’re saved you’re always saved so that you can’t fall from grace?</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 Galatians 5:4;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3:16-18) </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…Repenting &amp; confessing your sins instead of practicing them?</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8:18-24;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1:9; 3:8)</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If not, you have fallen from grace &amp; are still in your sins!</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758657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3163-7EC7-4E36-A5BE-4CA3C14FCC3A}"/>
              </a:ext>
            </a:extLst>
          </p:cNvPr>
          <p:cNvSpPr>
            <a:spLocks noGrp="1"/>
          </p:cNvSpPr>
          <p:nvPr>
            <p:ph type="title"/>
          </p:nvPr>
        </p:nvSpPr>
        <p:spPr>
          <a:xfrm>
            <a:off x="0" y="1"/>
            <a:ext cx="12192000" cy="928467"/>
          </a:xfrm>
        </p:spPr>
        <p:txBody>
          <a:bodyPr>
            <a:noAutofit/>
          </a:bodyPr>
          <a:lstStyle/>
          <a:p>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How are you Dealing with Your Sins?</a:t>
            </a:r>
          </a:p>
        </p:txBody>
      </p:sp>
      <p:sp>
        <p:nvSpPr>
          <p:cNvPr id="3" name="Content Placeholder 2">
            <a:extLst>
              <a:ext uri="{FF2B5EF4-FFF2-40B4-BE49-F238E27FC236}">
                <a16:creationId xmlns:a16="http://schemas.microsoft.com/office/drawing/2014/main" id="{125E15BE-004E-4E2A-8987-BF1DF3F52B36}"/>
              </a:ext>
            </a:extLst>
          </p:cNvPr>
          <p:cNvSpPr>
            <a:spLocks noGrp="1"/>
          </p:cNvSpPr>
          <p:nvPr>
            <p:ph idx="1"/>
          </p:nvPr>
        </p:nvSpPr>
        <p:spPr>
          <a:xfrm>
            <a:off x="0" y="928468"/>
            <a:ext cx="12192000" cy="592953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seeking for the salvation that’s only found in Christ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or willfully ignoring the evidence of your sins?</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you have godly sorrow for them that leads you to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repentance or are you defiant when rebuked?</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you obeyed the gospel that will set you free you from</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sins or deceived by a faith only false doctrine?</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 Christian, are you repenting &amp; confessing your sins or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continuing to practice sin? Obey today!</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8810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6060B-E372-4C3A-96B4-1D9E95188212}"/>
              </a:ext>
            </a:extLst>
          </p:cNvPr>
          <p:cNvSpPr>
            <a:spLocks noGrp="1"/>
          </p:cNvSpPr>
          <p:nvPr>
            <p:ph type="title"/>
          </p:nvPr>
        </p:nvSpPr>
        <p:spPr>
          <a:xfrm>
            <a:off x="0" y="1"/>
            <a:ext cx="12192000" cy="97067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0B961B05-27FB-4322-A9D6-CD033A04F14F}"/>
              </a:ext>
            </a:extLst>
          </p:cNvPr>
          <p:cNvSpPr>
            <a:spLocks noGrp="1"/>
          </p:cNvSpPr>
          <p:nvPr>
            <p:ph idx="1"/>
          </p:nvPr>
        </p:nvSpPr>
        <p:spPr>
          <a:xfrm>
            <a:off x="0" y="970671"/>
            <a:ext cx="12192000" cy="5887328"/>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397 Stand Up Stand Up for Jesus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406 More about Jesus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Sermon- “How are You Dealing with Your Sins”</a:t>
            </a: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488 Jesus Paid it All</a:t>
            </a:r>
          </a:p>
        </p:txBody>
      </p:sp>
    </p:spTree>
    <p:extLst>
      <p:ext uri="{BB962C8B-B14F-4D97-AF65-F5344CB8AC3E}">
        <p14:creationId xmlns:p14="http://schemas.microsoft.com/office/powerpoint/2010/main" val="330105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Understanding Sin. - ppt download">
            <a:extLst>
              <a:ext uri="{FF2B5EF4-FFF2-40B4-BE49-F238E27FC236}">
                <a16:creationId xmlns:a16="http://schemas.microsoft.com/office/drawing/2014/main" id="{9265B6F7-8C14-42DA-BB8C-BB861451D5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650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71193671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420668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174280351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…Ignorant?</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[denying evidence of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creation &amp; His word]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10:4; 14:1;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1:18-21; 3:23;</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1:1, 14;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172672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99327273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Are you dealing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…Ignorant?</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[denying evidence of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creation &amp; His word]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10:4; 14:1;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1:18-21; 3:23;</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1:1, 14;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352193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242240293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Are you dealing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…Ignorant?</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[denying evidence of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creation &amp; His word]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10:4; 14:1;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1:18-21; 3:23;</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1:1, 14;</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…Seeking forgiveness which can only be found in Christ who died for all?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(Isa. 7:14; 53:3-12; 55:6-9;</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1:21; 7:7; 11:28;</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1:41; 7:17; 8:32; 14:6;</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Luke 24:44-47; Acts 4:12;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 15:3ff; Heb. 2:9)</a:t>
                      </a: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94342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270154001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…Defiant (rebellious)?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(Luke 15:13;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1:10ff;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20:1; 23:29-35;</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3:1-5;</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1:22-32)</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182809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168738683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Are you dealing with your sins by…</a:t>
                      </a: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…Defiant (rebellious)?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(Luke 15:13;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1:10ff;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Proverbs 20:1; 23:29-35;</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3:1-5;</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1:22-32)</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…Having godly sorrow leading to repentance? [change your will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for God’s will]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4:17; 21:28-30;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Luke 15:7, 17-21;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7:8-11)</a:t>
                      </a: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2097052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D2BD6F5-A708-44D5-A2A3-7EA82EF504D7}"/>
              </a:ext>
            </a:extLst>
          </p:cNvPr>
          <p:cNvGraphicFramePr>
            <a:graphicFrameLocks noGrp="1"/>
          </p:cNvGraphicFramePr>
          <p:nvPr>
            <p:ph idx="1"/>
            <p:extLst>
              <p:ext uri="{D42A27DB-BD31-4B8C-83A1-F6EECF244321}">
                <p14:modId xmlns:p14="http://schemas.microsoft.com/office/powerpoint/2010/main" val="58012758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521154195"/>
                    </a:ext>
                  </a:extLst>
                </a:gridCol>
                <a:gridCol w="6096000">
                  <a:extLst>
                    <a:ext uri="{9D8B030D-6E8A-4147-A177-3AD203B41FA5}">
                      <a16:colId xmlns:a16="http://schemas.microsoft.com/office/drawing/2014/main" val="643754913"/>
                    </a:ext>
                  </a:extLst>
                </a:gridCol>
              </a:tblGrid>
              <a:tr h="1492602">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Are you not dealing with your sins by remaining…</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468858304"/>
                  </a:ext>
                </a:extLst>
              </a:tr>
              <a:tr h="5365398">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…Deceived by false teachers who teach salvation by faith alone and you don’t have to be baptized for forgiveness?</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7:13-23; 28:19;</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Mark 16:15-16;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3:5; James 2:24) </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25480482"/>
                  </a:ext>
                </a:extLst>
              </a:tr>
            </a:tbl>
          </a:graphicData>
        </a:graphic>
      </p:graphicFrame>
    </p:spTree>
    <p:extLst>
      <p:ext uri="{BB962C8B-B14F-4D97-AF65-F5344CB8AC3E}">
        <p14:creationId xmlns:p14="http://schemas.microsoft.com/office/powerpoint/2010/main" val="242633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3096</TotalTime>
  <Words>1265</Words>
  <Application>Microsoft Office PowerPoint</Application>
  <PresentationFormat>Widescreen</PresentationFormat>
  <Paragraphs>161</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are you Dealing with Your Sins?</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27</cp:revision>
  <dcterms:created xsi:type="dcterms:W3CDTF">2021-11-26T16:59:03Z</dcterms:created>
  <dcterms:modified xsi:type="dcterms:W3CDTF">2021-11-28T20:35:08Z</dcterms:modified>
</cp:coreProperties>
</file>