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74" y="60"/>
      </p:cViewPr>
      <p:guideLst/>
    </p:cSldViewPr>
  </p:slideViewPr>
  <p:notesTextViewPr>
    <p:cViewPr>
      <p:scale>
        <a:sx n="1" d="1"/>
        <a:sy n="1" d="1"/>
      </p:scale>
      <p:origin x="0" y="-2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tye Locklair" userId="c2d7acf3736df889" providerId="LiveId" clId="{5734038E-2E69-473F-9DC5-7B61BB256876}"/>
    <pc:docChg chg="modSld">
      <pc:chgData name="Bettye Locklair" userId="c2d7acf3736df889" providerId="LiveId" clId="{5734038E-2E69-473F-9DC5-7B61BB256876}" dt="2021-11-21T21:22:18.148" v="30" actId="20577"/>
      <pc:docMkLst>
        <pc:docMk/>
      </pc:docMkLst>
      <pc:sldChg chg="modSp mod modNotesTx">
        <pc:chgData name="Bettye Locklair" userId="c2d7acf3736df889" providerId="LiveId" clId="{5734038E-2E69-473F-9DC5-7B61BB256876}" dt="2021-11-21T21:22:18.148" v="30" actId="20577"/>
        <pc:sldMkLst>
          <pc:docMk/>
          <pc:sldMk cId="2387241213" sldId="257"/>
        </pc:sldMkLst>
        <pc:spChg chg="mod">
          <ac:chgData name="Bettye Locklair" userId="c2d7acf3736df889" providerId="LiveId" clId="{5734038E-2E69-473F-9DC5-7B61BB256876}" dt="2021-11-21T21:22:18.148" v="30" actId="20577"/>
          <ac:spMkLst>
            <pc:docMk/>
            <pc:sldMk cId="2387241213" sldId="257"/>
            <ac:spMk id="3" creationId="{EE29F7D4-BDB0-451F-ACEC-DA433A7BCC1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77AF8-3DFF-4599-B04E-B85C94EC37C2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AB871-18C1-4702-9FD6-79B29EE2C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335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Reprove (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elegcho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expose, show to be guilty, convince with solid compelling evidence) Discipline (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AB871-18C1-4702-9FD6-79B29EE2C9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09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5DA73-A04A-4746-BF84-B3D246CAE6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7FA9D3-1468-40E2-A4B4-CFC6B59249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2FD27-3A4D-49E0-B792-7BFBD8455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18824-5165-4276-91B1-3988D9E98ADB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586A6F-4129-46E9-B2F1-CAB8E50E2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34503-8954-489C-AB40-90000E368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1D019-9CB5-4309-A114-8D42CC1C2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27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DEDA9-05FF-48E9-A619-23185AC36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8D669E-334C-4D7A-B6D1-81D35EE304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3CA99-67DF-4CEB-A8D6-DEA3BEDC3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18824-5165-4276-91B1-3988D9E98ADB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45A10-90EF-41B2-9EB2-F3EA140AE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46179-516C-4929-B390-726936053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1D019-9CB5-4309-A114-8D42CC1C2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6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FA5C88-A69F-45E3-96EE-772AD5DA04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78297A-F0AC-4C74-9405-24480C3178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D417C-3576-4AE8-9679-098394563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18824-5165-4276-91B1-3988D9E98ADB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5DC5B3-F926-4600-BE19-45BED7E45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B5398-C57B-4413-9348-E692EB8AC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1D019-9CB5-4309-A114-8D42CC1C2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146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CBFAE-6DA5-4979-A760-56BAC9C06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0EAB9-3628-4760-A154-6916F39F9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59A39C-30E0-4CA5-8773-290CF9B50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18824-5165-4276-91B1-3988D9E98ADB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D351DF-0B43-4B7D-86D4-4D45346EB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FAB60-D990-49D9-8E29-171AB9F90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1D019-9CB5-4309-A114-8D42CC1C2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33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CC0DF-D365-4B2A-A274-DFB84732A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82322D-DA64-4BBB-BA06-339A0548A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49F92-9F7A-49B7-97CF-4B3A14331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18824-5165-4276-91B1-3988D9E98ADB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B4331-AC32-4014-BDB0-7804A064B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852D9-10C3-4F30-8138-BDE9676BA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1D019-9CB5-4309-A114-8D42CC1C2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599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B5C9C-B76F-468D-AB91-F18070EBE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BC394-B8EA-4655-B86A-9B7B72D73F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44456C-FD0F-4C7C-984D-A743F8CF24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79328F-5434-493C-A8CE-31882B6FF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18824-5165-4276-91B1-3988D9E98ADB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8237C7-7E50-4EF6-90B2-FF900FB9E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44738-3D3A-4E99-8409-A9B8FE7D5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1D019-9CB5-4309-A114-8D42CC1C2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14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720A3-5373-4F59-9DF5-62ABEF208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98C4A1-FA49-4E51-804E-F28A7A33B6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C20BA1-E54D-4011-9D66-A56306A27C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D7927C-AB2D-479C-A7BE-93965F4E67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F91B9E-DB29-4A9D-BCD8-1C85C63E9F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FBE161-9F83-4950-9C11-431AF04C8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18824-5165-4276-91B1-3988D9E98ADB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BEF6A-7130-4DB7-902A-C84FC4229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A4D6D-1B13-43FE-BDEB-805289D80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1D019-9CB5-4309-A114-8D42CC1C2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030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03CC1-1E78-4F55-A80F-04AE2B1EC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D0E684-F247-443D-9A61-15CB25ABC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18824-5165-4276-91B1-3988D9E98ADB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10C748-45CD-49FB-A620-54536A633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BBD4D0-2748-4908-806F-4DFDD6552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1D019-9CB5-4309-A114-8D42CC1C2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87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AE3B90-F8BF-4CB5-B5A8-E32E93739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18824-5165-4276-91B1-3988D9E98ADB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AB0A8C-5584-4416-BC87-89EC5E49B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EDEAE2-A3A3-4A22-B90A-8B76F4CA3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1D019-9CB5-4309-A114-8D42CC1C2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95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38CD1-98E1-46F1-8FBC-95528BB3A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EC26D-5D5F-4DD6-B48D-BCF9264C9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078316-CFA2-44AA-A2DD-F25D86DC3F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FA7F19-22A9-41EF-BEC8-3259D00A6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18824-5165-4276-91B1-3988D9E98ADB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CEBEEC-7B02-4262-9B10-5B97B46AB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1BD133-D177-47B9-B2FF-0D468B885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1D019-9CB5-4309-A114-8D42CC1C2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35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7142C-AE1B-4AD1-8143-4F5C25106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FBC4CB-4B88-4906-BF09-6A66098F13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F10C8F-3F71-4E7E-B1CE-C14A843E10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8DB9C8-710F-481B-9339-37E7FB9C7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18824-5165-4276-91B1-3988D9E98ADB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28E6EA-B9F4-4F7B-BA7E-3BD4CC660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583317-7116-4CF1-AB08-BBC044F8D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1D019-9CB5-4309-A114-8D42CC1C2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41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34AA6E-3BDE-4D4D-AD64-407939233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D4CCA1-0077-4064-B1DB-ACF8D33589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5B6CD8-53C0-4164-A0D6-F18C6972C7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18824-5165-4276-91B1-3988D9E98ADB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B4276-8AC9-4AE3-9655-7DDB363D1C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547E4-51BF-4843-BE5E-67CFB81593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1D019-9CB5-4309-A114-8D42CC1C2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59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67BFB92-FB2E-4E42-B7EB-74C4302E3C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8844"/>
            <a:ext cx="12192000" cy="1054368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Give Thanks to God in Everything? </a:t>
            </a:r>
          </a:p>
        </p:txBody>
      </p:sp>
      <p:pic>
        <p:nvPicPr>
          <p:cNvPr id="1028" name="Picture 4" descr="When life gets you down, Just remember all that God has given you! -1  Thessalonians 5:18 eCard - Free Facebook Greeting Cards Online">
            <a:extLst>
              <a:ext uri="{FF2B5EF4-FFF2-40B4-BE49-F238E27FC236}">
                <a16:creationId xmlns:a16="http://schemas.microsoft.com/office/drawing/2014/main" id="{4EA4FA8A-E00D-4504-9CBC-183F945175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4558"/>
            <a:ext cx="12192000" cy="6104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2809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5AD3B-34EC-4DFF-8517-E4F2C70C0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3211"/>
          </a:xfrm>
        </p:spPr>
        <p:txBody>
          <a:bodyPr>
            <a:normAutofit/>
          </a:bodyPr>
          <a:lstStyle/>
          <a:p>
            <a:r>
              <a:rPr lang="en-US" sz="4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Give Thanks to God When Receiving…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29F7D4-BDB0-451F-ACEC-DA433A7BC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83212"/>
            <a:ext cx="12192000" cy="5774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…Reproofs? </a:t>
            </a:r>
            <a:r>
              <a:rPr lang="en-US" sz="37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(Proverbs 1:7, 23-30; 9:7-8; 10:17; 15:31;</a:t>
            </a:r>
          </a:p>
          <a:p>
            <a:pPr marL="0" indent="0" algn="ctr">
              <a:buNone/>
            </a:pPr>
            <a:r>
              <a:rPr lang="en-US" sz="37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 16:8; 2 Timothy 4:2; Ephesians 5:11-13; </a:t>
            </a:r>
          </a:p>
          <a:p>
            <a:pPr marL="0" indent="0" algn="ctr">
              <a:buNone/>
            </a:pPr>
            <a:r>
              <a:rPr lang="en-US" sz="37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Titus 1:9, 13; Matthew 18:15)</a:t>
            </a:r>
          </a:p>
          <a:p>
            <a:pPr marL="0" indent="0" algn="ctr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…Discipline? (</a:t>
            </a:r>
            <a:r>
              <a:rPr lang="en-US" sz="37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Prov. 3:11-12; 6:23; 12:1; 13:24; 19:18;</a:t>
            </a:r>
          </a:p>
          <a:p>
            <a:pPr marL="0" indent="0" algn="ctr">
              <a:buNone/>
            </a:pPr>
            <a:r>
              <a:rPr lang="en-US" sz="37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Eph. 6:4; Luke 6:40; 9:23; 14:25-33; Hebrews 12:5-11)</a:t>
            </a:r>
            <a:endParaRPr lang="en-US" sz="3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…Hardship? </a:t>
            </a:r>
            <a:r>
              <a:rPr lang="en-US" sz="3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 Timothy 1:8-14; 2:3-4; Matt. 10:34-39; 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Matt. 19:3-12, 27-30; 2 Corinthians 11:23-29) </a:t>
            </a:r>
          </a:p>
          <a:p>
            <a:pPr marL="0" indent="0">
              <a:buNone/>
            </a:pPr>
            <a:endParaRPr lang="en-US" sz="3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241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124</Words>
  <Application>Microsoft Office PowerPoint</Application>
  <PresentationFormat>Widescreen</PresentationFormat>
  <Paragraphs>13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Office Theme</vt:lpstr>
      <vt:lpstr>PowerPoint Presentation</vt:lpstr>
      <vt:lpstr>Do You Give Thanks to God When Receiving…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2</cp:revision>
  <dcterms:created xsi:type="dcterms:W3CDTF">2021-11-21T21:03:36Z</dcterms:created>
  <dcterms:modified xsi:type="dcterms:W3CDTF">2021-11-21T21:22:31Z</dcterms:modified>
</cp:coreProperties>
</file>