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1" r:id="rId2"/>
    <p:sldId id="256" r:id="rId3"/>
    <p:sldId id="257" r:id="rId4"/>
    <p:sldId id="258" r:id="rId5"/>
    <p:sldId id="259" r:id="rId6"/>
    <p:sldId id="260"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6" d="100"/>
          <a:sy n="66" d="100"/>
        </p:scale>
        <p:origin x="17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9F140BCA-6E19-4A8A-BA8B-C69715C2A094}"/>
    <pc:docChg chg="custSel addSld modSld sldOrd">
      <pc:chgData name="Bettye Locklair" userId="c2d7acf3736df889" providerId="LiveId" clId="{9F140BCA-6E19-4A8A-BA8B-C69715C2A094}" dt="2021-11-28T23:00:50.149" v="2163"/>
      <pc:docMkLst>
        <pc:docMk/>
      </pc:docMkLst>
      <pc:sldChg chg="modNotesTx">
        <pc:chgData name="Bettye Locklair" userId="c2d7acf3736df889" providerId="LiveId" clId="{9F140BCA-6E19-4A8A-BA8B-C69715C2A094}" dt="2021-11-28T22:11:23.310" v="1867" actId="20577"/>
        <pc:sldMkLst>
          <pc:docMk/>
          <pc:sldMk cId="1129988985" sldId="256"/>
        </pc:sldMkLst>
      </pc:sldChg>
      <pc:sldChg chg="modSp mod modAnim modNotesTx">
        <pc:chgData name="Bettye Locklair" userId="c2d7acf3736df889" providerId="LiveId" clId="{9F140BCA-6E19-4A8A-BA8B-C69715C2A094}" dt="2021-11-28T22:47:39.729" v="1868"/>
        <pc:sldMkLst>
          <pc:docMk/>
          <pc:sldMk cId="3009753788" sldId="257"/>
        </pc:sldMkLst>
        <pc:spChg chg="mod">
          <ac:chgData name="Bettye Locklair" userId="c2d7acf3736df889" providerId="LiveId" clId="{9F140BCA-6E19-4A8A-BA8B-C69715C2A094}" dt="2021-11-28T22:06:31.606" v="1438" actId="20577"/>
          <ac:spMkLst>
            <pc:docMk/>
            <pc:sldMk cId="3009753788" sldId="257"/>
            <ac:spMk id="3" creationId="{069B225E-6043-4F59-A71A-3173E32B9A82}"/>
          </ac:spMkLst>
        </pc:spChg>
      </pc:sldChg>
      <pc:sldChg chg="modSp mod modAnim">
        <pc:chgData name="Bettye Locklair" userId="c2d7acf3736df889" providerId="LiveId" clId="{9F140BCA-6E19-4A8A-BA8B-C69715C2A094}" dt="2021-11-28T22:01:29.350" v="1421"/>
        <pc:sldMkLst>
          <pc:docMk/>
          <pc:sldMk cId="83440806" sldId="258"/>
        </pc:sldMkLst>
        <pc:spChg chg="mod">
          <ac:chgData name="Bettye Locklair" userId="c2d7acf3736df889" providerId="LiveId" clId="{9F140BCA-6E19-4A8A-BA8B-C69715C2A094}" dt="2021-11-28T21:42:55.642" v="219" actId="20577"/>
          <ac:spMkLst>
            <pc:docMk/>
            <pc:sldMk cId="83440806" sldId="258"/>
            <ac:spMk id="3" creationId="{069B225E-6043-4F59-A71A-3173E32B9A82}"/>
          </ac:spMkLst>
        </pc:spChg>
      </pc:sldChg>
      <pc:sldChg chg="modSp add mod modAnim">
        <pc:chgData name="Bettye Locklair" userId="c2d7acf3736df889" providerId="LiveId" clId="{9F140BCA-6E19-4A8A-BA8B-C69715C2A094}" dt="2021-11-28T22:01:43.098" v="1423"/>
        <pc:sldMkLst>
          <pc:docMk/>
          <pc:sldMk cId="2995647264" sldId="259"/>
        </pc:sldMkLst>
        <pc:spChg chg="mod">
          <ac:chgData name="Bettye Locklair" userId="c2d7acf3736df889" providerId="LiveId" clId="{9F140BCA-6E19-4A8A-BA8B-C69715C2A094}" dt="2021-11-28T21:57:21.915" v="1182" actId="255"/>
          <ac:spMkLst>
            <pc:docMk/>
            <pc:sldMk cId="2995647264" sldId="259"/>
            <ac:spMk id="3" creationId="{069B225E-6043-4F59-A71A-3173E32B9A82}"/>
          </ac:spMkLst>
        </pc:spChg>
      </pc:sldChg>
      <pc:sldChg chg="modSp add mod modAnim">
        <pc:chgData name="Bettye Locklair" userId="c2d7acf3736df889" providerId="LiveId" clId="{9F140BCA-6E19-4A8A-BA8B-C69715C2A094}" dt="2021-11-28T22:02:00.981" v="1426"/>
        <pc:sldMkLst>
          <pc:docMk/>
          <pc:sldMk cId="3842630710" sldId="260"/>
        </pc:sldMkLst>
        <pc:spChg chg="mod">
          <ac:chgData name="Bettye Locklair" userId="c2d7acf3736df889" providerId="LiveId" clId="{9F140BCA-6E19-4A8A-BA8B-C69715C2A094}" dt="2021-11-28T22:00:59.504" v="1417" actId="20577"/>
          <ac:spMkLst>
            <pc:docMk/>
            <pc:sldMk cId="3842630710" sldId="260"/>
            <ac:spMk id="3" creationId="{069B225E-6043-4F59-A71A-3173E32B9A82}"/>
          </ac:spMkLst>
        </pc:spChg>
      </pc:sldChg>
      <pc:sldChg chg="modSp new mod ord setBg">
        <pc:chgData name="Bettye Locklair" userId="c2d7acf3736df889" providerId="LiveId" clId="{9F140BCA-6E19-4A8A-BA8B-C69715C2A094}" dt="2021-11-28T23:00:44.006" v="2160" actId="2711"/>
        <pc:sldMkLst>
          <pc:docMk/>
          <pc:sldMk cId="1417768533" sldId="261"/>
        </pc:sldMkLst>
        <pc:spChg chg="mod">
          <ac:chgData name="Bettye Locklair" userId="c2d7acf3736df889" providerId="LiveId" clId="{9F140BCA-6E19-4A8A-BA8B-C69715C2A094}" dt="2021-11-28T22:55:09.609" v="1909" actId="122"/>
          <ac:spMkLst>
            <pc:docMk/>
            <pc:sldMk cId="1417768533" sldId="261"/>
            <ac:spMk id="2" creationId="{79DF32F5-3E44-4FAB-B86E-8351C69D9888}"/>
          </ac:spMkLst>
        </pc:spChg>
        <pc:spChg chg="mod">
          <ac:chgData name="Bettye Locklair" userId="c2d7acf3736df889" providerId="LiveId" clId="{9F140BCA-6E19-4A8A-BA8B-C69715C2A094}" dt="2021-11-28T23:00:44.006" v="2160" actId="2711"/>
          <ac:spMkLst>
            <pc:docMk/>
            <pc:sldMk cId="1417768533" sldId="261"/>
            <ac:spMk id="3" creationId="{5BC8FDF8-0FCF-4B29-8383-8AB2007DF5E4}"/>
          </ac:spMkLst>
        </pc:spChg>
      </pc:sldChg>
      <pc:sldChg chg="add ord">
        <pc:chgData name="Bettye Locklair" userId="c2d7acf3736df889" providerId="LiveId" clId="{9F140BCA-6E19-4A8A-BA8B-C69715C2A094}" dt="2021-11-28T23:00:50.149" v="2163"/>
        <pc:sldMkLst>
          <pc:docMk/>
          <pc:sldMk cId="2273768590" sldId="26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F32BBD-E18A-4BC9-973E-6F7B1F3903A0}" type="datetimeFigureOut">
              <a:rPr lang="en-US" smtClean="0"/>
              <a:t>11/28/2021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249151-0059-4F34-A342-C10CB2491D42}" type="slidenum">
              <a:rPr lang="en-US" smtClean="0"/>
              <a:t>‹#›</a:t>
            </a:fld>
            <a:endParaRPr lang="en-US"/>
          </a:p>
        </p:txBody>
      </p:sp>
    </p:spTree>
    <p:extLst>
      <p:ext uri="{BB962C8B-B14F-4D97-AF65-F5344CB8AC3E}">
        <p14:creationId xmlns:p14="http://schemas.microsoft.com/office/powerpoint/2010/main" val="2152183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Temptation to get lazy after Thanksgiving holiday feast where you fattened up and what to be comfortable along with the holiday season.  But should the Christian let that happen to him.   I’m not trying to stay you can’t take time off to relax and have a good time but let’s not forget our blessings &amp; responsibilities of being a Christian.  Are you zealous for God?</a:t>
            </a:r>
          </a:p>
        </p:txBody>
      </p:sp>
      <p:sp>
        <p:nvSpPr>
          <p:cNvPr id="4" name="Slide Number Placeholder 3"/>
          <p:cNvSpPr>
            <a:spLocks noGrp="1"/>
          </p:cNvSpPr>
          <p:nvPr>
            <p:ph type="sldNum" sz="quarter" idx="5"/>
          </p:nvPr>
        </p:nvSpPr>
        <p:spPr/>
        <p:txBody>
          <a:bodyPr/>
          <a:lstStyle/>
          <a:p>
            <a:fld id="{B5249151-0059-4F34-A342-C10CB2491D42}" type="slidenum">
              <a:rPr lang="en-US" smtClean="0"/>
              <a:t>2</a:t>
            </a:fld>
            <a:endParaRPr lang="en-US"/>
          </a:p>
        </p:txBody>
      </p:sp>
    </p:spTree>
    <p:extLst>
      <p:ext uri="{BB962C8B-B14F-4D97-AF65-F5344CB8AC3E}">
        <p14:creationId xmlns:p14="http://schemas.microsoft.com/office/powerpoint/2010/main" val="4174229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i="1" dirty="0" err="1">
                <a:solidFill>
                  <a:srgbClr val="001320"/>
                </a:solidFill>
                <a:effectLst/>
                <a:latin typeface="Roboto" panose="02000000000000000000" pitchFamily="2" charset="0"/>
                <a:ea typeface="Calibri" panose="020F0502020204030204" pitchFamily="34" charset="0"/>
                <a:cs typeface="Times New Roman" panose="02020603050405020304" pitchFamily="18" charset="0"/>
              </a:rPr>
              <a:t>zēlōt</a:t>
            </a:r>
            <a:r>
              <a:rPr lang="en-US" sz="1800" i="1" dirty="0" err="1">
                <a:solidFill>
                  <a:srgbClr val="001320"/>
                </a:solidFill>
                <a:effectLst/>
                <a:latin typeface="Cambria" panose="02040503050406030204" pitchFamily="18" charset="0"/>
                <a:ea typeface="Calibri" panose="020F0502020204030204" pitchFamily="34" charset="0"/>
                <a:cs typeface="Cambria" panose="02040503050406030204" pitchFamily="18" charset="0"/>
              </a:rPr>
              <a:t>ḗ</a:t>
            </a:r>
            <a:r>
              <a:rPr lang="en-US" sz="1800" i="1" dirty="0" err="1">
                <a:solidFill>
                  <a:srgbClr val="001320"/>
                </a:solidFill>
                <a:effectLst/>
                <a:latin typeface="Roboto" panose="02000000000000000000" pitchFamily="2" charset="0"/>
                <a:ea typeface="Calibri" panose="020F0502020204030204" pitchFamily="34" charset="0"/>
                <a:cs typeface="Times New Roman" panose="02020603050405020304" pitchFamily="18" charset="0"/>
              </a:rPr>
              <a:t>s</a:t>
            </a:r>
            <a:r>
              <a:rPr lang="en-US" sz="1800" dirty="0">
                <a:solidFill>
                  <a:srgbClr val="001320"/>
                </a:solidFill>
                <a:effectLst/>
                <a:latin typeface="Roboto" panose="02000000000000000000" pitchFamily="2" charset="0"/>
                <a:ea typeface="Calibri" panose="020F0502020204030204" pitchFamily="34" charset="0"/>
                <a:cs typeface="Times New Roman" panose="02020603050405020304" pitchFamily="18" charset="0"/>
              </a:rPr>
              <a:t> – a person with </a:t>
            </a:r>
            <a:r>
              <a:rPr lang="en-US" sz="1800" i="1" dirty="0">
                <a:solidFill>
                  <a:srgbClr val="001320"/>
                </a:solidFill>
                <a:effectLst/>
                <a:latin typeface="Roboto" panose="02000000000000000000" pitchFamily="2" charset="0"/>
                <a:ea typeface="Calibri" panose="020F0502020204030204" pitchFamily="34" charset="0"/>
                <a:cs typeface="Times New Roman" panose="02020603050405020304" pitchFamily="18" charset="0"/>
              </a:rPr>
              <a:t>zealous</a:t>
            </a:r>
            <a:r>
              <a:rPr lang="en-US" sz="1800" dirty="0">
                <a:solidFill>
                  <a:srgbClr val="001320"/>
                </a:solidFill>
                <a:effectLst/>
                <a:latin typeface="Roboto" panose="02000000000000000000" pitchFamily="2" charset="0"/>
                <a:ea typeface="Calibri" panose="020F0502020204030204" pitchFamily="34" charset="0"/>
                <a:cs typeface="Times New Roman" panose="02020603050405020304" pitchFamily="18" charset="0"/>
              </a:rPr>
              <a:t> enthusiasm who (literally) "</a:t>
            </a:r>
            <a:r>
              <a:rPr lang="en-US" sz="1800" i="1" dirty="0">
                <a:solidFill>
                  <a:srgbClr val="001320"/>
                </a:solidFill>
                <a:effectLst/>
                <a:latin typeface="Roboto" panose="02000000000000000000" pitchFamily="2" charset="0"/>
                <a:ea typeface="Calibri" panose="020F0502020204030204" pitchFamily="34" charset="0"/>
                <a:cs typeface="Times New Roman" panose="02020603050405020304" pitchFamily="18" charset="0"/>
              </a:rPr>
              <a:t>boils over</a:t>
            </a:r>
            <a:r>
              <a:rPr lang="en-US" sz="1800" dirty="0">
                <a:solidFill>
                  <a:srgbClr val="001320"/>
                </a:solidFill>
                <a:effectLst/>
                <a:latin typeface="Roboto" panose="02000000000000000000" pitchFamily="2" charset="0"/>
                <a:ea typeface="Calibri" panose="020F0502020204030204" pitchFamily="34" charset="0"/>
                <a:cs typeface="Times New Roman" panose="02020603050405020304" pitchFamily="18" charset="0"/>
              </a:rPr>
              <a:t> with passion" ("someone </a:t>
            </a:r>
            <a:r>
              <a:rPr lang="en-US" sz="1800" i="1" dirty="0">
                <a:solidFill>
                  <a:srgbClr val="001320"/>
                </a:solidFill>
                <a:effectLst/>
                <a:latin typeface="Roboto" panose="02000000000000000000" pitchFamily="2" charset="0"/>
                <a:ea typeface="Calibri" panose="020F0502020204030204" pitchFamily="34" charset="0"/>
                <a:cs typeface="Times New Roman" panose="02020603050405020304" pitchFamily="18" charset="0"/>
              </a:rPr>
              <a:t>burning with zeal</a:t>
            </a:r>
            <a:r>
              <a:rPr lang="en-US" sz="1800" dirty="0">
                <a:solidFill>
                  <a:srgbClr val="001320"/>
                </a:solidFill>
                <a:effectLst/>
                <a:latin typeface="Roboto" panose="02000000000000000000" pitchFamily="2" charset="0"/>
                <a:ea typeface="Calibri" panose="020F0502020204030204" pitchFamily="34" charset="0"/>
                <a:cs typeface="Times New Roman" panose="02020603050405020304" pitchFamily="18" charset="0"/>
              </a:rPr>
              <a:t>," J. Thayer).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i="1" dirty="0" err="1">
                <a:solidFill>
                  <a:srgbClr val="001320"/>
                </a:solidFill>
                <a:effectLst/>
                <a:latin typeface="Roboto" panose="02000000000000000000" pitchFamily="2" charset="0"/>
                <a:ea typeface="Calibri" panose="020F0502020204030204" pitchFamily="34" charset="0"/>
                <a:cs typeface="Times New Roman" panose="02020603050405020304" pitchFamily="18" charset="0"/>
              </a:rPr>
              <a:t>Zéō</a:t>
            </a:r>
            <a:r>
              <a:rPr lang="en-US" sz="1800" dirty="0">
                <a:solidFill>
                  <a:srgbClr val="001320"/>
                </a:solidFill>
                <a:effectLst/>
                <a:latin typeface="Roboto" panose="02000000000000000000" pitchFamily="2" charset="0"/>
                <a:ea typeface="Calibri" panose="020F0502020204030204" pitchFamily="34" charset="0"/>
                <a:cs typeface="Times New Roman" panose="02020603050405020304" pitchFamily="18" charset="0"/>
              </a:rPr>
              <a:t>- to bubble over because</a:t>
            </a:r>
            <a:r>
              <a:rPr lang="en-US" sz="1800" i="1" dirty="0">
                <a:solidFill>
                  <a:srgbClr val="001320"/>
                </a:solidFill>
                <a:effectLst/>
                <a:latin typeface="Roboto" panose="02000000000000000000" pitchFamily="2" charset="0"/>
                <a:ea typeface="Calibri" panose="020F0502020204030204" pitchFamily="34" charset="0"/>
                <a:cs typeface="Times New Roman" panose="02020603050405020304" pitchFamily="18" charset="0"/>
              </a:rPr>
              <a:t> hot</a:t>
            </a:r>
            <a:r>
              <a:rPr lang="en-US" sz="1800" dirty="0">
                <a:solidFill>
                  <a:srgbClr val="001320"/>
                </a:solidFill>
                <a:effectLst/>
                <a:latin typeface="Roboto" panose="02000000000000000000" pitchFamily="2" charset="0"/>
                <a:ea typeface="Calibri" panose="020F0502020204030204" pitchFamily="34" charset="0"/>
                <a:cs typeface="Times New Roman" panose="02020603050405020304" pitchFamily="18" charset="0"/>
              </a:rPr>
              <a:t> enough to </a:t>
            </a:r>
            <a:r>
              <a:rPr lang="en-US" sz="1800" i="1" dirty="0">
                <a:solidFill>
                  <a:srgbClr val="001320"/>
                </a:solidFill>
                <a:effectLst/>
                <a:latin typeface="Roboto" panose="02000000000000000000" pitchFamily="2" charset="0"/>
                <a:ea typeface="Calibri" panose="020F0502020204030204" pitchFamily="34" charset="0"/>
                <a:cs typeface="Times New Roman" panose="02020603050405020304" pitchFamily="18" charset="0"/>
              </a:rPr>
              <a:t>boil</a:t>
            </a:r>
            <a:r>
              <a:rPr lang="en-US" sz="1800" dirty="0">
                <a:solidFill>
                  <a:srgbClr val="001320"/>
                </a:solidFill>
                <a:effectLst/>
                <a:latin typeface="Roboto" panose="02000000000000000000" pitchFamily="2" charset="0"/>
                <a:ea typeface="Calibri" panose="020F0502020204030204" pitchFamily="34" charset="0"/>
                <a:cs typeface="Times New Roman" panose="02020603050405020304" pitchFamily="18" charset="0"/>
              </a:rPr>
              <a:t> (J. Thayer); (figuratively) to show great </a:t>
            </a:r>
            <a:r>
              <a:rPr lang="en-US" sz="1800" i="1" dirty="0">
                <a:solidFill>
                  <a:srgbClr val="001320"/>
                </a:solidFill>
                <a:effectLst/>
                <a:latin typeface="Roboto" panose="02000000000000000000" pitchFamily="2" charset="0"/>
                <a:ea typeface="Calibri" panose="020F0502020204030204" pitchFamily="34" charset="0"/>
                <a:cs typeface="Times New Roman" panose="02020603050405020304" pitchFamily="18" charset="0"/>
              </a:rPr>
              <a:t>zeal</a:t>
            </a:r>
            <a:r>
              <a:rPr lang="en-US" sz="1800" dirty="0">
                <a:solidFill>
                  <a:srgbClr val="001320"/>
                </a:solidFill>
                <a:effectLst/>
                <a:latin typeface="Roboto" panose="02000000000000000000" pitchFamily="2" charset="0"/>
                <a:ea typeface="Calibri" panose="020F0502020204030204" pitchFamily="34" charset="0"/>
                <a:cs typeface="Times New Roman" panose="02020603050405020304" pitchFamily="18" charset="0"/>
              </a:rPr>
              <a:t>; be </a:t>
            </a:r>
            <a:r>
              <a:rPr lang="en-US" sz="1800" i="1" dirty="0">
                <a:solidFill>
                  <a:srgbClr val="001320"/>
                </a:solidFill>
                <a:effectLst/>
                <a:latin typeface="Roboto" panose="02000000000000000000" pitchFamily="2" charset="0"/>
                <a:ea typeface="Calibri" panose="020F0502020204030204" pitchFamily="34" charset="0"/>
                <a:cs typeface="Times New Roman" panose="02020603050405020304" pitchFamily="18" charset="0"/>
              </a:rPr>
              <a:t>ardently passionate</a:t>
            </a:r>
            <a:r>
              <a:rPr lang="en-US" sz="1800" dirty="0">
                <a:solidFill>
                  <a:srgbClr val="001320"/>
                </a:solidFill>
                <a:effectLst/>
                <a:latin typeface="Roboto" panose="02000000000000000000" pitchFamily="2" charset="0"/>
                <a:ea typeface="Calibri" panose="020F0502020204030204" pitchFamily="34" charset="0"/>
                <a:cs typeface="Times New Roman" panose="02020603050405020304" pitchFamily="18" charset="0"/>
              </a:rPr>
              <a:t> (literally "boiling" with interest or desire); "to be deeply committed to something, with the implication of accompanying desire – 'to be earnest, to set one's heart on, to be completely intent upon' "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B5249151-0059-4F34-A342-C10CB2491D42}" type="slidenum">
              <a:rPr lang="en-US" smtClean="0"/>
              <a:t>3</a:t>
            </a:fld>
            <a:endParaRPr lang="en-US"/>
          </a:p>
        </p:txBody>
      </p:sp>
    </p:spTree>
    <p:extLst>
      <p:ext uri="{BB962C8B-B14F-4D97-AF65-F5344CB8AC3E}">
        <p14:creationId xmlns:p14="http://schemas.microsoft.com/office/powerpoint/2010/main" val="1236635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5C466-8C9F-4C47-B083-CD95169CEC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97AF196-4A51-4F04-BA2D-AFD9742710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B28446-9B96-4C53-A265-4E9263A100FC}"/>
              </a:ext>
            </a:extLst>
          </p:cNvPr>
          <p:cNvSpPr>
            <a:spLocks noGrp="1"/>
          </p:cNvSpPr>
          <p:nvPr>
            <p:ph type="dt" sz="half" idx="10"/>
          </p:nvPr>
        </p:nvSpPr>
        <p:spPr/>
        <p:txBody>
          <a:bodyPr/>
          <a:lstStyle/>
          <a:p>
            <a:fld id="{6AC01519-A573-49DF-B32B-2F770876E6C7}" type="datetimeFigureOut">
              <a:rPr lang="en-US" smtClean="0"/>
              <a:t>11/28/2021</a:t>
            </a:fld>
            <a:endParaRPr lang="en-US"/>
          </a:p>
        </p:txBody>
      </p:sp>
      <p:sp>
        <p:nvSpPr>
          <p:cNvPr id="5" name="Footer Placeholder 4">
            <a:extLst>
              <a:ext uri="{FF2B5EF4-FFF2-40B4-BE49-F238E27FC236}">
                <a16:creationId xmlns:a16="http://schemas.microsoft.com/office/drawing/2014/main" id="{CD1A756A-42D8-46FF-A9DF-928BF25AF5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B17D83-6C7A-4D32-BC21-14312505377E}"/>
              </a:ext>
            </a:extLst>
          </p:cNvPr>
          <p:cNvSpPr>
            <a:spLocks noGrp="1"/>
          </p:cNvSpPr>
          <p:nvPr>
            <p:ph type="sldNum" sz="quarter" idx="12"/>
          </p:nvPr>
        </p:nvSpPr>
        <p:spPr/>
        <p:txBody>
          <a:bodyPr/>
          <a:lstStyle/>
          <a:p>
            <a:fld id="{EFB4AEDD-DA6E-4D64-9ABC-FF39208192A5}" type="slidenum">
              <a:rPr lang="en-US" smtClean="0"/>
              <a:t>‹#›</a:t>
            </a:fld>
            <a:endParaRPr lang="en-US"/>
          </a:p>
        </p:txBody>
      </p:sp>
    </p:spTree>
    <p:extLst>
      <p:ext uri="{BB962C8B-B14F-4D97-AF65-F5344CB8AC3E}">
        <p14:creationId xmlns:p14="http://schemas.microsoft.com/office/powerpoint/2010/main" val="3580553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1BCF7-D8B4-4011-AF12-ED785B364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CDD6C57-D776-470D-B8C4-076279AEB9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BA4320-D3AD-4130-8409-8D5E9D544724}"/>
              </a:ext>
            </a:extLst>
          </p:cNvPr>
          <p:cNvSpPr>
            <a:spLocks noGrp="1"/>
          </p:cNvSpPr>
          <p:nvPr>
            <p:ph type="dt" sz="half" idx="10"/>
          </p:nvPr>
        </p:nvSpPr>
        <p:spPr/>
        <p:txBody>
          <a:bodyPr/>
          <a:lstStyle/>
          <a:p>
            <a:fld id="{6AC01519-A573-49DF-B32B-2F770876E6C7}" type="datetimeFigureOut">
              <a:rPr lang="en-US" smtClean="0"/>
              <a:t>11/28/2021</a:t>
            </a:fld>
            <a:endParaRPr lang="en-US"/>
          </a:p>
        </p:txBody>
      </p:sp>
      <p:sp>
        <p:nvSpPr>
          <p:cNvPr id="5" name="Footer Placeholder 4">
            <a:extLst>
              <a:ext uri="{FF2B5EF4-FFF2-40B4-BE49-F238E27FC236}">
                <a16:creationId xmlns:a16="http://schemas.microsoft.com/office/drawing/2014/main" id="{F9255FE4-9162-4E48-975D-45DF4AB66D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CB7566-FB79-447E-95F0-3144E5A13D2F}"/>
              </a:ext>
            </a:extLst>
          </p:cNvPr>
          <p:cNvSpPr>
            <a:spLocks noGrp="1"/>
          </p:cNvSpPr>
          <p:nvPr>
            <p:ph type="sldNum" sz="quarter" idx="12"/>
          </p:nvPr>
        </p:nvSpPr>
        <p:spPr/>
        <p:txBody>
          <a:bodyPr/>
          <a:lstStyle/>
          <a:p>
            <a:fld id="{EFB4AEDD-DA6E-4D64-9ABC-FF39208192A5}" type="slidenum">
              <a:rPr lang="en-US" smtClean="0"/>
              <a:t>‹#›</a:t>
            </a:fld>
            <a:endParaRPr lang="en-US"/>
          </a:p>
        </p:txBody>
      </p:sp>
    </p:spTree>
    <p:extLst>
      <p:ext uri="{BB962C8B-B14F-4D97-AF65-F5344CB8AC3E}">
        <p14:creationId xmlns:p14="http://schemas.microsoft.com/office/powerpoint/2010/main" val="658977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C12BF1-8FA2-41CD-8E67-F414D8224E2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930E46A-F4D6-4ABC-B807-251772645E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C1322F-C299-4C0E-A732-D95158A032E4}"/>
              </a:ext>
            </a:extLst>
          </p:cNvPr>
          <p:cNvSpPr>
            <a:spLocks noGrp="1"/>
          </p:cNvSpPr>
          <p:nvPr>
            <p:ph type="dt" sz="half" idx="10"/>
          </p:nvPr>
        </p:nvSpPr>
        <p:spPr/>
        <p:txBody>
          <a:bodyPr/>
          <a:lstStyle/>
          <a:p>
            <a:fld id="{6AC01519-A573-49DF-B32B-2F770876E6C7}" type="datetimeFigureOut">
              <a:rPr lang="en-US" smtClean="0"/>
              <a:t>11/28/2021</a:t>
            </a:fld>
            <a:endParaRPr lang="en-US"/>
          </a:p>
        </p:txBody>
      </p:sp>
      <p:sp>
        <p:nvSpPr>
          <p:cNvPr id="5" name="Footer Placeholder 4">
            <a:extLst>
              <a:ext uri="{FF2B5EF4-FFF2-40B4-BE49-F238E27FC236}">
                <a16:creationId xmlns:a16="http://schemas.microsoft.com/office/drawing/2014/main" id="{A9AF31B8-1D46-4E56-AE16-11170E836F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4B81D7-83DA-4D5B-95A4-9DFE7950201D}"/>
              </a:ext>
            </a:extLst>
          </p:cNvPr>
          <p:cNvSpPr>
            <a:spLocks noGrp="1"/>
          </p:cNvSpPr>
          <p:nvPr>
            <p:ph type="sldNum" sz="quarter" idx="12"/>
          </p:nvPr>
        </p:nvSpPr>
        <p:spPr/>
        <p:txBody>
          <a:bodyPr/>
          <a:lstStyle/>
          <a:p>
            <a:fld id="{EFB4AEDD-DA6E-4D64-9ABC-FF39208192A5}" type="slidenum">
              <a:rPr lang="en-US" smtClean="0"/>
              <a:t>‹#›</a:t>
            </a:fld>
            <a:endParaRPr lang="en-US"/>
          </a:p>
        </p:txBody>
      </p:sp>
    </p:spTree>
    <p:extLst>
      <p:ext uri="{BB962C8B-B14F-4D97-AF65-F5344CB8AC3E}">
        <p14:creationId xmlns:p14="http://schemas.microsoft.com/office/powerpoint/2010/main" val="255714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EB4CB-86C9-4070-AD23-4E2DA66614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D254C-0B1E-439A-B3B1-6169588862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51CDE-0F7E-4A04-B2F4-2A0617E2909C}"/>
              </a:ext>
            </a:extLst>
          </p:cNvPr>
          <p:cNvSpPr>
            <a:spLocks noGrp="1"/>
          </p:cNvSpPr>
          <p:nvPr>
            <p:ph type="dt" sz="half" idx="10"/>
          </p:nvPr>
        </p:nvSpPr>
        <p:spPr/>
        <p:txBody>
          <a:bodyPr/>
          <a:lstStyle/>
          <a:p>
            <a:fld id="{6AC01519-A573-49DF-B32B-2F770876E6C7}" type="datetimeFigureOut">
              <a:rPr lang="en-US" smtClean="0"/>
              <a:t>11/28/2021</a:t>
            </a:fld>
            <a:endParaRPr lang="en-US"/>
          </a:p>
        </p:txBody>
      </p:sp>
      <p:sp>
        <p:nvSpPr>
          <p:cNvPr id="5" name="Footer Placeholder 4">
            <a:extLst>
              <a:ext uri="{FF2B5EF4-FFF2-40B4-BE49-F238E27FC236}">
                <a16:creationId xmlns:a16="http://schemas.microsoft.com/office/drawing/2014/main" id="{A3D368CD-6C46-4EAC-A878-F0856D4A45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38804A-F62D-426D-8B3B-9C2A0E9CB34D}"/>
              </a:ext>
            </a:extLst>
          </p:cNvPr>
          <p:cNvSpPr>
            <a:spLocks noGrp="1"/>
          </p:cNvSpPr>
          <p:nvPr>
            <p:ph type="sldNum" sz="quarter" idx="12"/>
          </p:nvPr>
        </p:nvSpPr>
        <p:spPr/>
        <p:txBody>
          <a:bodyPr/>
          <a:lstStyle/>
          <a:p>
            <a:fld id="{EFB4AEDD-DA6E-4D64-9ABC-FF39208192A5}" type="slidenum">
              <a:rPr lang="en-US" smtClean="0"/>
              <a:t>‹#›</a:t>
            </a:fld>
            <a:endParaRPr lang="en-US"/>
          </a:p>
        </p:txBody>
      </p:sp>
    </p:spTree>
    <p:extLst>
      <p:ext uri="{BB962C8B-B14F-4D97-AF65-F5344CB8AC3E}">
        <p14:creationId xmlns:p14="http://schemas.microsoft.com/office/powerpoint/2010/main" val="2487388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603AC-9A47-4CC6-A31B-E455A34A1C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B61D57D-5783-42F8-BB8D-BE2DDB2FB5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09A81F-C2F4-42AE-9C3F-CE6F40D3E2BE}"/>
              </a:ext>
            </a:extLst>
          </p:cNvPr>
          <p:cNvSpPr>
            <a:spLocks noGrp="1"/>
          </p:cNvSpPr>
          <p:nvPr>
            <p:ph type="dt" sz="half" idx="10"/>
          </p:nvPr>
        </p:nvSpPr>
        <p:spPr/>
        <p:txBody>
          <a:bodyPr/>
          <a:lstStyle/>
          <a:p>
            <a:fld id="{6AC01519-A573-49DF-B32B-2F770876E6C7}" type="datetimeFigureOut">
              <a:rPr lang="en-US" smtClean="0"/>
              <a:t>11/28/2021</a:t>
            </a:fld>
            <a:endParaRPr lang="en-US"/>
          </a:p>
        </p:txBody>
      </p:sp>
      <p:sp>
        <p:nvSpPr>
          <p:cNvPr id="5" name="Footer Placeholder 4">
            <a:extLst>
              <a:ext uri="{FF2B5EF4-FFF2-40B4-BE49-F238E27FC236}">
                <a16:creationId xmlns:a16="http://schemas.microsoft.com/office/drawing/2014/main" id="{C336A738-0B71-45F0-94C5-E5D94D1B20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FDA30D-6DFF-4D32-A154-80BD38C08990}"/>
              </a:ext>
            </a:extLst>
          </p:cNvPr>
          <p:cNvSpPr>
            <a:spLocks noGrp="1"/>
          </p:cNvSpPr>
          <p:nvPr>
            <p:ph type="sldNum" sz="quarter" idx="12"/>
          </p:nvPr>
        </p:nvSpPr>
        <p:spPr/>
        <p:txBody>
          <a:bodyPr/>
          <a:lstStyle/>
          <a:p>
            <a:fld id="{EFB4AEDD-DA6E-4D64-9ABC-FF39208192A5}" type="slidenum">
              <a:rPr lang="en-US" smtClean="0"/>
              <a:t>‹#›</a:t>
            </a:fld>
            <a:endParaRPr lang="en-US"/>
          </a:p>
        </p:txBody>
      </p:sp>
    </p:spTree>
    <p:extLst>
      <p:ext uri="{BB962C8B-B14F-4D97-AF65-F5344CB8AC3E}">
        <p14:creationId xmlns:p14="http://schemas.microsoft.com/office/powerpoint/2010/main" val="1805316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B26D7-B8D5-435E-9DB3-D10B073972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DCF08B-F91E-4FC6-8405-83F41D7835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4C77280-B2BE-4A0B-808C-C7E1DC1445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6A6870-2C84-44B2-9EE0-66EB06049AFD}"/>
              </a:ext>
            </a:extLst>
          </p:cNvPr>
          <p:cNvSpPr>
            <a:spLocks noGrp="1"/>
          </p:cNvSpPr>
          <p:nvPr>
            <p:ph type="dt" sz="half" idx="10"/>
          </p:nvPr>
        </p:nvSpPr>
        <p:spPr/>
        <p:txBody>
          <a:bodyPr/>
          <a:lstStyle/>
          <a:p>
            <a:fld id="{6AC01519-A573-49DF-B32B-2F770876E6C7}" type="datetimeFigureOut">
              <a:rPr lang="en-US" smtClean="0"/>
              <a:t>11/28/2021</a:t>
            </a:fld>
            <a:endParaRPr lang="en-US"/>
          </a:p>
        </p:txBody>
      </p:sp>
      <p:sp>
        <p:nvSpPr>
          <p:cNvPr id="6" name="Footer Placeholder 5">
            <a:extLst>
              <a:ext uri="{FF2B5EF4-FFF2-40B4-BE49-F238E27FC236}">
                <a16:creationId xmlns:a16="http://schemas.microsoft.com/office/drawing/2014/main" id="{4279C8C3-52B0-41B2-B88C-4E042A787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3823CD-7BCC-4F8D-B74C-E64B8D745A44}"/>
              </a:ext>
            </a:extLst>
          </p:cNvPr>
          <p:cNvSpPr>
            <a:spLocks noGrp="1"/>
          </p:cNvSpPr>
          <p:nvPr>
            <p:ph type="sldNum" sz="quarter" idx="12"/>
          </p:nvPr>
        </p:nvSpPr>
        <p:spPr/>
        <p:txBody>
          <a:bodyPr/>
          <a:lstStyle/>
          <a:p>
            <a:fld id="{EFB4AEDD-DA6E-4D64-9ABC-FF39208192A5}" type="slidenum">
              <a:rPr lang="en-US" smtClean="0"/>
              <a:t>‹#›</a:t>
            </a:fld>
            <a:endParaRPr lang="en-US"/>
          </a:p>
        </p:txBody>
      </p:sp>
    </p:spTree>
    <p:extLst>
      <p:ext uri="{BB962C8B-B14F-4D97-AF65-F5344CB8AC3E}">
        <p14:creationId xmlns:p14="http://schemas.microsoft.com/office/powerpoint/2010/main" val="3394774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D0834-4505-4A09-A139-8017EBBB342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3E3CA6-48DC-44BB-9A09-DE5D6EAA9C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7CEEA8-6095-4A7B-801C-3BF7075C1B8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C49D57-F08D-4592-A7A6-0D881936AD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55A0AC-ACF4-4459-AD0E-5A2FFE3BFBA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4AF403D-91AF-4FF0-921E-972C9AA94C6E}"/>
              </a:ext>
            </a:extLst>
          </p:cNvPr>
          <p:cNvSpPr>
            <a:spLocks noGrp="1"/>
          </p:cNvSpPr>
          <p:nvPr>
            <p:ph type="dt" sz="half" idx="10"/>
          </p:nvPr>
        </p:nvSpPr>
        <p:spPr/>
        <p:txBody>
          <a:bodyPr/>
          <a:lstStyle/>
          <a:p>
            <a:fld id="{6AC01519-A573-49DF-B32B-2F770876E6C7}" type="datetimeFigureOut">
              <a:rPr lang="en-US" smtClean="0"/>
              <a:t>11/28/2021</a:t>
            </a:fld>
            <a:endParaRPr lang="en-US"/>
          </a:p>
        </p:txBody>
      </p:sp>
      <p:sp>
        <p:nvSpPr>
          <p:cNvPr id="8" name="Footer Placeholder 7">
            <a:extLst>
              <a:ext uri="{FF2B5EF4-FFF2-40B4-BE49-F238E27FC236}">
                <a16:creationId xmlns:a16="http://schemas.microsoft.com/office/drawing/2014/main" id="{5BADA600-ECDE-4C76-ACC7-06ADBBA8B51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A4B7174-1C0A-426F-A485-F659F30E7EE5}"/>
              </a:ext>
            </a:extLst>
          </p:cNvPr>
          <p:cNvSpPr>
            <a:spLocks noGrp="1"/>
          </p:cNvSpPr>
          <p:nvPr>
            <p:ph type="sldNum" sz="quarter" idx="12"/>
          </p:nvPr>
        </p:nvSpPr>
        <p:spPr/>
        <p:txBody>
          <a:bodyPr/>
          <a:lstStyle/>
          <a:p>
            <a:fld id="{EFB4AEDD-DA6E-4D64-9ABC-FF39208192A5}" type="slidenum">
              <a:rPr lang="en-US" smtClean="0"/>
              <a:t>‹#›</a:t>
            </a:fld>
            <a:endParaRPr lang="en-US"/>
          </a:p>
        </p:txBody>
      </p:sp>
    </p:spTree>
    <p:extLst>
      <p:ext uri="{BB962C8B-B14F-4D97-AF65-F5344CB8AC3E}">
        <p14:creationId xmlns:p14="http://schemas.microsoft.com/office/powerpoint/2010/main" val="253979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19B59-C60F-404B-BC98-EE3B3D831EE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8D1873-CE22-4369-A33E-D713F4EF88EA}"/>
              </a:ext>
            </a:extLst>
          </p:cNvPr>
          <p:cNvSpPr>
            <a:spLocks noGrp="1"/>
          </p:cNvSpPr>
          <p:nvPr>
            <p:ph type="dt" sz="half" idx="10"/>
          </p:nvPr>
        </p:nvSpPr>
        <p:spPr/>
        <p:txBody>
          <a:bodyPr/>
          <a:lstStyle/>
          <a:p>
            <a:fld id="{6AC01519-A573-49DF-B32B-2F770876E6C7}" type="datetimeFigureOut">
              <a:rPr lang="en-US" smtClean="0"/>
              <a:t>11/28/2021</a:t>
            </a:fld>
            <a:endParaRPr lang="en-US"/>
          </a:p>
        </p:txBody>
      </p:sp>
      <p:sp>
        <p:nvSpPr>
          <p:cNvPr id="4" name="Footer Placeholder 3">
            <a:extLst>
              <a:ext uri="{FF2B5EF4-FFF2-40B4-BE49-F238E27FC236}">
                <a16:creationId xmlns:a16="http://schemas.microsoft.com/office/drawing/2014/main" id="{F2002ACF-ADF7-4BC9-B29B-FA0CD3F853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9E52B67-89A2-425D-B58B-79EAFB2E8A21}"/>
              </a:ext>
            </a:extLst>
          </p:cNvPr>
          <p:cNvSpPr>
            <a:spLocks noGrp="1"/>
          </p:cNvSpPr>
          <p:nvPr>
            <p:ph type="sldNum" sz="quarter" idx="12"/>
          </p:nvPr>
        </p:nvSpPr>
        <p:spPr/>
        <p:txBody>
          <a:bodyPr/>
          <a:lstStyle/>
          <a:p>
            <a:fld id="{EFB4AEDD-DA6E-4D64-9ABC-FF39208192A5}" type="slidenum">
              <a:rPr lang="en-US" smtClean="0"/>
              <a:t>‹#›</a:t>
            </a:fld>
            <a:endParaRPr lang="en-US"/>
          </a:p>
        </p:txBody>
      </p:sp>
    </p:spTree>
    <p:extLst>
      <p:ext uri="{BB962C8B-B14F-4D97-AF65-F5344CB8AC3E}">
        <p14:creationId xmlns:p14="http://schemas.microsoft.com/office/powerpoint/2010/main" val="524370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654E5E-C5BF-4130-9B0B-F034E4BC85BF}"/>
              </a:ext>
            </a:extLst>
          </p:cNvPr>
          <p:cNvSpPr>
            <a:spLocks noGrp="1"/>
          </p:cNvSpPr>
          <p:nvPr>
            <p:ph type="dt" sz="half" idx="10"/>
          </p:nvPr>
        </p:nvSpPr>
        <p:spPr/>
        <p:txBody>
          <a:bodyPr/>
          <a:lstStyle/>
          <a:p>
            <a:fld id="{6AC01519-A573-49DF-B32B-2F770876E6C7}" type="datetimeFigureOut">
              <a:rPr lang="en-US" smtClean="0"/>
              <a:t>11/28/2021</a:t>
            </a:fld>
            <a:endParaRPr lang="en-US"/>
          </a:p>
        </p:txBody>
      </p:sp>
      <p:sp>
        <p:nvSpPr>
          <p:cNvPr id="3" name="Footer Placeholder 2">
            <a:extLst>
              <a:ext uri="{FF2B5EF4-FFF2-40B4-BE49-F238E27FC236}">
                <a16:creationId xmlns:a16="http://schemas.microsoft.com/office/drawing/2014/main" id="{21CD083F-81BF-4E48-A7AB-E9AC788B1DA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A7917E-F087-458A-806B-5B3FACAF804E}"/>
              </a:ext>
            </a:extLst>
          </p:cNvPr>
          <p:cNvSpPr>
            <a:spLocks noGrp="1"/>
          </p:cNvSpPr>
          <p:nvPr>
            <p:ph type="sldNum" sz="quarter" idx="12"/>
          </p:nvPr>
        </p:nvSpPr>
        <p:spPr/>
        <p:txBody>
          <a:bodyPr/>
          <a:lstStyle/>
          <a:p>
            <a:fld id="{EFB4AEDD-DA6E-4D64-9ABC-FF39208192A5}" type="slidenum">
              <a:rPr lang="en-US" smtClean="0"/>
              <a:t>‹#›</a:t>
            </a:fld>
            <a:endParaRPr lang="en-US"/>
          </a:p>
        </p:txBody>
      </p:sp>
    </p:spTree>
    <p:extLst>
      <p:ext uri="{BB962C8B-B14F-4D97-AF65-F5344CB8AC3E}">
        <p14:creationId xmlns:p14="http://schemas.microsoft.com/office/powerpoint/2010/main" val="581648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C9826-B923-44CF-920E-5D0B0CC3E8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394E459-2AC7-4935-8482-F585855972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A454518-0FCE-4E0F-946A-06914CDDEC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51E8E5-FFBD-4EE1-AE76-46F1F1341B21}"/>
              </a:ext>
            </a:extLst>
          </p:cNvPr>
          <p:cNvSpPr>
            <a:spLocks noGrp="1"/>
          </p:cNvSpPr>
          <p:nvPr>
            <p:ph type="dt" sz="half" idx="10"/>
          </p:nvPr>
        </p:nvSpPr>
        <p:spPr/>
        <p:txBody>
          <a:bodyPr/>
          <a:lstStyle/>
          <a:p>
            <a:fld id="{6AC01519-A573-49DF-B32B-2F770876E6C7}" type="datetimeFigureOut">
              <a:rPr lang="en-US" smtClean="0"/>
              <a:t>11/28/2021</a:t>
            </a:fld>
            <a:endParaRPr lang="en-US"/>
          </a:p>
        </p:txBody>
      </p:sp>
      <p:sp>
        <p:nvSpPr>
          <p:cNvPr id="6" name="Footer Placeholder 5">
            <a:extLst>
              <a:ext uri="{FF2B5EF4-FFF2-40B4-BE49-F238E27FC236}">
                <a16:creationId xmlns:a16="http://schemas.microsoft.com/office/drawing/2014/main" id="{09CF7D7F-180E-4167-9C30-4D61B0810B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06A0DD-FF95-49D2-9364-4C8CF2EB12A0}"/>
              </a:ext>
            </a:extLst>
          </p:cNvPr>
          <p:cNvSpPr>
            <a:spLocks noGrp="1"/>
          </p:cNvSpPr>
          <p:nvPr>
            <p:ph type="sldNum" sz="quarter" idx="12"/>
          </p:nvPr>
        </p:nvSpPr>
        <p:spPr/>
        <p:txBody>
          <a:bodyPr/>
          <a:lstStyle/>
          <a:p>
            <a:fld id="{EFB4AEDD-DA6E-4D64-9ABC-FF39208192A5}" type="slidenum">
              <a:rPr lang="en-US" smtClean="0"/>
              <a:t>‹#›</a:t>
            </a:fld>
            <a:endParaRPr lang="en-US"/>
          </a:p>
        </p:txBody>
      </p:sp>
    </p:spTree>
    <p:extLst>
      <p:ext uri="{BB962C8B-B14F-4D97-AF65-F5344CB8AC3E}">
        <p14:creationId xmlns:p14="http://schemas.microsoft.com/office/powerpoint/2010/main" val="4089318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C9EB4-5ED6-4EAE-80E1-51A2290EAE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BCEA683-7DC4-4256-9F21-90A7FF5934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57FCAF-E183-4423-A808-F028D9C173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C7E8E3-9A7D-4F6A-B0A8-DA87BE467D49}"/>
              </a:ext>
            </a:extLst>
          </p:cNvPr>
          <p:cNvSpPr>
            <a:spLocks noGrp="1"/>
          </p:cNvSpPr>
          <p:nvPr>
            <p:ph type="dt" sz="half" idx="10"/>
          </p:nvPr>
        </p:nvSpPr>
        <p:spPr/>
        <p:txBody>
          <a:bodyPr/>
          <a:lstStyle/>
          <a:p>
            <a:fld id="{6AC01519-A573-49DF-B32B-2F770876E6C7}" type="datetimeFigureOut">
              <a:rPr lang="en-US" smtClean="0"/>
              <a:t>11/28/2021</a:t>
            </a:fld>
            <a:endParaRPr lang="en-US"/>
          </a:p>
        </p:txBody>
      </p:sp>
      <p:sp>
        <p:nvSpPr>
          <p:cNvPr id="6" name="Footer Placeholder 5">
            <a:extLst>
              <a:ext uri="{FF2B5EF4-FFF2-40B4-BE49-F238E27FC236}">
                <a16:creationId xmlns:a16="http://schemas.microsoft.com/office/drawing/2014/main" id="{588C5264-8CDF-4380-A192-22D3B8ED4B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572687-AC1D-4AD2-BC2B-939DFA8706BB}"/>
              </a:ext>
            </a:extLst>
          </p:cNvPr>
          <p:cNvSpPr>
            <a:spLocks noGrp="1"/>
          </p:cNvSpPr>
          <p:nvPr>
            <p:ph type="sldNum" sz="quarter" idx="12"/>
          </p:nvPr>
        </p:nvSpPr>
        <p:spPr/>
        <p:txBody>
          <a:bodyPr/>
          <a:lstStyle/>
          <a:p>
            <a:fld id="{EFB4AEDD-DA6E-4D64-9ABC-FF39208192A5}" type="slidenum">
              <a:rPr lang="en-US" smtClean="0"/>
              <a:t>‹#›</a:t>
            </a:fld>
            <a:endParaRPr lang="en-US"/>
          </a:p>
        </p:txBody>
      </p:sp>
    </p:spTree>
    <p:extLst>
      <p:ext uri="{BB962C8B-B14F-4D97-AF65-F5344CB8AC3E}">
        <p14:creationId xmlns:p14="http://schemas.microsoft.com/office/powerpoint/2010/main" val="535324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03108A-F499-478E-ACB0-F9173D7B43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B9C64D-510F-41CE-B778-29355E4FFD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5EBFD1-047E-4A58-A705-7E7211C757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C01519-A573-49DF-B32B-2F770876E6C7}" type="datetimeFigureOut">
              <a:rPr lang="en-US" smtClean="0"/>
              <a:t>11/28/2021</a:t>
            </a:fld>
            <a:endParaRPr lang="en-US"/>
          </a:p>
        </p:txBody>
      </p:sp>
      <p:sp>
        <p:nvSpPr>
          <p:cNvPr id="5" name="Footer Placeholder 4">
            <a:extLst>
              <a:ext uri="{FF2B5EF4-FFF2-40B4-BE49-F238E27FC236}">
                <a16:creationId xmlns:a16="http://schemas.microsoft.com/office/drawing/2014/main" id="{600D80EE-254F-4148-ADD0-E0E3DAA939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1A00FD2-1351-4A49-AF6C-BB04494B69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B4AEDD-DA6E-4D64-9ABC-FF39208192A5}" type="slidenum">
              <a:rPr lang="en-US" smtClean="0"/>
              <a:t>‹#›</a:t>
            </a:fld>
            <a:endParaRPr lang="en-US"/>
          </a:p>
        </p:txBody>
      </p:sp>
    </p:spTree>
    <p:extLst>
      <p:ext uri="{BB962C8B-B14F-4D97-AF65-F5344CB8AC3E}">
        <p14:creationId xmlns:p14="http://schemas.microsoft.com/office/powerpoint/2010/main" val="3422077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F32F5-3E44-4FAB-B86E-8351C69D9888}"/>
              </a:ext>
            </a:extLst>
          </p:cNvPr>
          <p:cNvSpPr>
            <a:spLocks noGrp="1"/>
          </p:cNvSpPr>
          <p:nvPr>
            <p:ph type="title"/>
          </p:nvPr>
        </p:nvSpPr>
        <p:spPr>
          <a:xfrm>
            <a:off x="0" y="1"/>
            <a:ext cx="12192000" cy="1030513"/>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5BC8FDF8-0FCF-4B29-8383-8AB2007DF5E4}"/>
              </a:ext>
            </a:extLst>
          </p:cNvPr>
          <p:cNvSpPr>
            <a:spLocks noGrp="1"/>
          </p:cNvSpPr>
          <p:nvPr>
            <p:ph idx="1"/>
          </p:nvPr>
        </p:nvSpPr>
        <p:spPr>
          <a:xfrm>
            <a:off x="0" y="1146629"/>
            <a:ext cx="12192000" cy="5711370"/>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7 Saints Lift Your Voices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99 Savior Lead Me Lest I Stray</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164 The Depth of God’s Love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109 Higher Ground</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Sermon- Are You Still Zealous for God’s Will?</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322 Bring Christ Your Broken Life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5s Farther Along</a:t>
            </a:r>
          </a:p>
        </p:txBody>
      </p:sp>
    </p:spTree>
    <p:extLst>
      <p:ext uri="{BB962C8B-B14F-4D97-AF65-F5344CB8AC3E}">
        <p14:creationId xmlns:p14="http://schemas.microsoft.com/office/powerpoint/2010/main" val="1417768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Are You Zealous for God?">
            <a:extLst>
              <a:ext uri="{FF2B5EF4-FFF2-40B4-BE49-F238E27FC236}">
                <a16:creationId xmlns:a16="http://schemas.microsoft.com/office/drawing/2014/main" id="{EDEF8F94-876B-4AD4-970B-E4FA008FDD8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74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9988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D27A1-3A98-4846-8E78-7B90704C7EEF}"/>
              </a:ext>
            </a:extLst>
          </p:cNvPr>
          <p:cNvSpPr>
            <a:spLocks noGrp="1"/>
          </p:cNvSpPr>
          <p:nvPr>
            <p:ph type="title"/>
          </p:nvPr>
        </p:nvSpPr>
        <p:spPr>
          <a:xfrm>
            <a:off x="0" y="1"/>
            <a:ext cx="12192000" cy="1111347"/>
          </a:xfrm>
        </p:spPr>
        <p:txBody>
          <a:bodyPr>
            <a:noAutofit/>
          </a:bodyPr>
          <a:lstStyle/>
          <a:p>
            <a:pPr algn="ctr"/>
            <a:r>
              <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rPr>
              <a:t>Are You Still Zealous for God’s Word and Will?</a:t>
            </a:r>
          </a:p>
        </p:txBody>
      </p:sp>
      <p:sp>
        <p:nvSpPr>
          <p:cNvPr id="3" name="Content Placeholder 2">
            <a:extLst>
              <a:ext uri="{FF2B5EF4-FFF2-40B4-BE49-F238E27FC236}">
                <a16:creationId xmlns:a16="http://schemas.microsoft.com/office/drawing/2014/main" id="{069B225E-6043-4F59-A71A-3173E32B9A82}"/>
              </a:ext>
            </a:extLst>
          </p:cNvPr>
          <p:cNvSpPr>
            <a:spLocks noGrp="1"/>
          </p:cNvSpPr>
          <p:nvPr>
            <p:ph idx="1"/>
          </p:nvPr>
        </p:nvSpPr>
        <p:spPr>
          <a:xfrm>
            <a:off x="0" y="1012874"/>
            <a:ext cx="12192000" cy="5845125"/>
          </a:xfrm>
        </p:spPr>
        <p:txBody>
          <a:bodyPr>
            <a:normAutofit/>
          </a:bodyPr>
          <a:lstStyle/>
          <a:p>
            <a:pPr marL="0" marR="0" indent="0" algn="ctr">
              <a:lnSpc>
                <a:spcPct val="107000"/>
              </a:lnSpc>
              <a:spcBef>
                <a:spcPts val="0"/>
              </a:spcBef>
              <a:spcAft>
                <a:spcPts val="800"/>
              </a:spcAft>
              <a:buNone/>
            </a:pPr>
            <a:endParaRPr lang="en-US" sz="18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r>
              <a:rPr lang="en-US" sz="3700" dirty="0">
                <a:solidFill>
                  <a:schemeClr val="bg1"/>
                </a:solidFill>
                <a:effectLst/>
                <a:latin typeface="Tahoma" panose="020B0604030504040204" pitchFamily="34" charset="0"/>
                <a:ea typeface="Tahoma" panose="020B0604030504040204" pitchFamily="34" charset="0"/>
                <a:cs typeface="Tahoma" panose="020B0604030504040204" pitchFamily="34" charset="0"/>
              </a:rPr>
              <a:t>God was zealous to fulfill His prophecies in Christ </a:t>
            </a:r>
          </a:p>
          <a:p>
            <a:pPr marL="0" marR="0" indent="0" algn="ctr">
              <a:lnSpc>
                <a:spcPct val="107000"/>
              </a:lnSpc>
              <a:spcBef>
                <a:spcPts val="0"/>
              </a:spcBef>
              <a:spcAft>
                <a:spcPts val="800"/>
              </a:spcAft>
              <a:buNone/>
            </a:pPr>
            <a:r>
              <a:rPr lang="en-US" sz="3700" dirty="0">
                <a:solidFill>
                  <a:schemeClr val="bg1"/>
                </a:solidFill>
                <a:effectLst/>
                <a:latin typeface="Tahoma" panose="020B0604030504040204" pitchFamily="34" charset="0"/>
                <a:ea typeface="Tahoma" panose="020B0604030504040204" pitchFamily="34" charset="0"/>
                <a:cs typeface="Tahoma" panose="020B0604030504040204" pitchFamily="34" charset="0"/>
              </a:rPr>
              <a:t>(Isaiah 9:6-7; 2 Kgs. 19:31; Ps. 69:9; John 2:13-17)</a:t>
            </a:r>
          </a:p>
          <a:p>
            <a:pPr marL="0" marR="0" indent="0" algn="ctr">
              <a:lnSpc>
                <a:spcPct val="107000"/>
              </a:lnSpc>
              <a:spcBef>
                <a:spcPts val="0"/>
              </a:spcBef>
              <a:spcAft>
                <a:spcPts val="800"/>
              </a:spcAft>
              <a:buNone/>
            </a:pPr>
            <a:endParaRPr lang="en-US" sz="37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r>
              <a:rPr lang="en-US" sz="3700" dirty="0">
                <a:solidFill>
                  <a:schemeClr val="bg1"/>
                </a:solidFill>
                <a:effectLst/>
                <a:latin typeface="Tahoma" panose="020B0604030504040204" pitchFamily="34" charset="0"/>
                <a:ea typeface="Tahoma" panose="020B0604030504040204" pitchFamily="34" charset="0"/>
                <a:cs typeface="Tahoma" panose="020B0604030504040204" pitchFamily="34" charset="0"/>
              </a:rPr>
              <a:t>You must have zeal that’s in accordance with knowledge </a:t>
            </a:r>
          </a:p>
          <a:p>
            <a:pPr marL="0" marR="0" indent="0" algn="ctr">
              <a:lnSpc>
                <a:spcPct val="107000"/>
              </a:lnSpc>
              <a:spcBef>
                <a:spcPts val="0"/>
              </a:spcBef>
              <a:spcAft>
                <a:spcPts val="800"/>
              </a:spcAft>
              <a:buNone/>
            </a:pPr>
            <a:r>
              <a:rPr lang="en-US" sz="3700" dirty="0">
                <a:solidFill>
                  <a:schemeClr val="bg1"/>
                </a:solidFill>
                <a:effectLst/>
                <a:latin typeface="Tahoma" panose="020B0604030504040204" pitchFamily="34" charset="0"/>
                <a:ea typeface="Tahoma" panose="020B0604030504040204" pitchFamily="34" charset="0"/>
                <a:cs typeface="Tahoma" panose="020B0604030504040204" pitchFamily="34" charset="0"/>
              </a:rPr>
              <a:t>(2 Timothy 2:15; 3:16-17; Romans 10:1-4; 12:11; </a:t>
            </a:r>
          </a:p>
          <a:p>
            <a:pPr marL="0" marR="0" indent="0" algn="ctr">
              <a:lnSpc>
                <a:spcPct val="107000"/>
              </a:lnSpc>
              <a:spcBef>
                <a:spcPts val="0"/>
              </a:spcBef>
              <a:spcAft>
                <a:spcPts val="800"/>
              </a:spcAft>
              <a:buNone/>
            </a:pPr>
            <a:r>
              <a:rPr lang="en-US" sz="3700" dirty="0">
                <a:solidFill>
                  <a:schemeClr val="bg1"/>
                </a:solidFill>
                <a:effectLst/>
                <a:latin typeface="Tahoma" panose="020B0604030504040204" pitchFamily="34" charset="0"/>
                <a:ea typeface="Tahoma" panose="020B0604030504040204" pitchFamily="34" charset="0"/>
                <a:cs typeface="Tahoma" panose="020B0604030504040204" pitchFamily="34" charset="0"/>
              </a:rPr>
              <a:t>Acts 18:24-27; Hosea 4:6; Hebrews 5:12-14)</a:t>
            </a:r>
          </a:p>
          <a:p>
            <a:pPr marL="0" marR="0" indent="0" algn="ctr">
              <a:lnSpc>
                <a:spcPct val="107000"/>
              </a:lnSpc>
              <a:spcBef>
                <a:spcPts val="0"/>
              </a:spcBef>
              <a:spcAft>
                <a:spcPts val="800"/>
              </a:spcAft>
              <a:buNone/>
            </a:pP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3009753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D27A1-3A98-4846-8E78-7B90704C7EEF}"/>
              </a:ext>
            </a:extLst>
          </p:cNvPr>
          <p:cNvSpPr>
            <a:spLocks noGrp="1"/>
          </p:cNvSpPr>
          <p:nvPr>
            <p:ph type="title"/>
          </p:nvPr>
        </p:nvSpPr>
        <p:spPr>
          <a:xfrm>
            <a:off x="0" y="1"/>
            <a:ext cx="12192000" cy="1111347"/>
          </a:xfrm>
        </p:spPr>
        <p:txBody>
          <a:bodyPr>
            <a:noAutofit/>
          </a:bodyPr>
          <a:lstStyle/>
          <a:p>
            <a:pPr algn="ctr"/>
            <a:r>
              <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rPr>
              <a:t>Are You Still Zealous for God’s Word and Will?</a:t>
            </a:r>
          </a:p>
        </p:txBody>
      </p:sp>
      <p:sp>
        <p:nvSpPr>
          <p:cNvPr id="3" name="Content Placeholder 2">
            <a:extLst>
              <a:ext uri="{FF2B5EF4-FFF2-40B4-BE49-F238E27FC236}">
                <a16:creationId xmlns:a16="http://schemas.microsoft.com/office/drawing/2014/main" id="{069B225E-6043-4F59-A71A-3173E32B9A82}"/>
              </a:ext>
            </a:extLst>
          </p:cNvPr>
          <p:cNvSpPr>
            <a:spLocks noGrp="1"/>
          </p:cNvSpPr>
          <p:nvPr>
            <p:ph idx="1"/>
          </p:nvPr>
        </p:nvSpPr>
        <p:spPr>
          <a:xfrm>
            <a:off x="0" y="1012874"/>
            <a:ext cx="12192000" cy="5845125"/>
          </a:xfrm>
        </p:spPr>
        <p:txBody>
          <a:bodyPr>
            <a:normAutofit/>
          </a:bodyPr>
          <a:lstStyle/>
          <a:p>
            <a:pPr marL="0" marR="0" indent="0" algn="ctr">
              <a:lnSpc>
                <a:spcPct val="107000"/>
              </a:lnSpc>
              <a:spcBef>
                <a:spcPts val="0"/>
              </a:spcBef>
              <a:spcAft>
                <a:spcPts val="800"/>
              </a:spcAft>
              <a:buNone/>
            </a:pPr>
            <a:endParaRPr lang="en-US" sz="18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You should be zealous for good deeds since you have</a:t>
            </a:r>
          </a:p>
          <a:p>
            <a:pPr marL="0" marR="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been redeemed from all your sins </a:t>
            </a:r>
          </a:p>
          <a:p>
            <a:pPr marL="0" marR="0" indent="0" algn="ctr">
              <a:lnSpc>
                <a:spcPct val="107000"/>
              </a:lnSpc>
              <a:spcBef>
                <a:spcPts val="0"/>
              </a:spcBef>
              <a:spcAft>
                <a:spcPts val="800"/>
              </a:spcAft>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(Titus 2:11-14; 2 Timothy 2:24-26; James 5:19-20)</a:t>
            </a:r>
          </a:p>
          <a:p>
            <a:pPr marL="0" marR="0" indent="0" algn="ctr">
              <a:lnSpc>
                <a:spcPct val="107000"/>
              </a:lnSpc>
              <a:spcBef>
                <a:spcPts val="0"/>
              </a:spcBef>
              <a:spcAft>
                <a:spcPts val="800"/>
              </a:spcAft>
              <a:buNone/>
            </a:pPr>
            <a:endParaRPr lang="en-US" sz="37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r>
              <a:rPr lang="en-US" sz="3700" dirty="0">
                <a:solidFill>
                  <a:schemeClr val="bg1"/>
                </a:solidFill>
                <a:effectLst/>
                <a:latin typeface="Tahoma" panose="020B0604030504040204" pitchFamily="34" charset="0"/>
                <a:ea typeface="Tahoma" panose="020B0604030504040204" pitchFamily="34" charset="0"/>
                <a:cs typeface="Tahoma" panose="020B0604030504040204" pitchFamily="34" charset="0"/>
              </a:rPr>
              <a:t>You should be zealous in doing what’s right even when you suffer persecution for doing it </a:t>
            </a:r>
          </a:p>
          <a:p>
            <a:pPr marL="0" marR="0" indent="0" algn="ctr">
              <a:lnSpc>
                <a:spcPct val="107000"/>
              </a:lnSpc>
              <a:spcBef>
                <a:spcPts val="0"/>
              </a:spcBef>
              <a:spcAft>
                <a:spcPts val="800"/>
              </a:spcAft>
              <a:buNone/>
            </a:pPr>
            <a:r>
              <a:rPr lang="en-US" sz="3700" dirty="0">
                <a:solidFill>
                  <a:schemeClr val="bg1"/>
                </a:solidFill>
                <a:effectLst/>
                <a:latin typeface="Tahoma" panose="020B0604030504040204" pitchFamily="34" charset="0"/>
                <a:ea typeface="Tahoma" panose="020B0604030504040204" pitchFamily="34" charset="0"/>
                <a:cs typeface="Tahoma" panose="020B0604030504040204" pitchFamily="34" charset="0"/>
              </a:rPr>
              <a:t>(1 Peter 3:13-18; 4:12-16; Acts 5:40-42)</a:t>
            </a:r>
          </a:p>
          <a:p>
            <a:endParaRPr lang="en-US" dirty="0"/>
          </a:p>
        </p:txBody>
      </p:sp>
    </p:spTree>
    <p:extLst>
      <p:ext uri="{BB962C8B-B14F-4D97-AF65-F5344CB8AC3E}">
        <p14:creationId xmlns:p14="http://schemas.microsoft.com/office/powerpoint/2010/main" val="83440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D27A1-3A98-4846-8E78-7B90704C7EEF}"/>
              </a:ext>
            </a:extLst>
          </p:cNvPr>
          <p:cNvSpPr>
            <a:spLocks noGrp="1"/>
          </p:cNvSpPr>
          <p:nvPr>
            <p:ph type="title"/>
          </p:nvPr>
        </p:nvSpPr>
        <p:spPr>
          <a:xfrm>
            <a:off x="0" y="1"/>
            <a:ext cx="12192000" cy="1111347"/>
          </a:xfrm>
        </p:spPr>
        <p:txBody>
          <a:bodyPr>
            <a:noAutofit/>
          </a:bodyPr>
          <a:lstStyle/>
          <a:p>
            <a:pPr algn="ctr"/>
            <a:r>
              <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rPr>
              <a:t>Are You Still Zealous for God’s Word and Will?</a:t>
            </a:r>
          </a:p>
        </p:txBody>
      </p:sp>
      <p:sp>
        <p:nvSpPr>
          <p:cNvPr id="3" name="Content Placeholder 2">
            <a:extLst>
              <a:ext uri="{FF2B5EF4-FFF2-40B4-BE49-F238E27FC236}">
                <a16:creationId xmlns:a16="http://schemas.microsoft.com/office/drawing/2014/main" id="{069B225E-6043-4F59-A71A-3173E32B9A82}"/>
              </a:ext>
            </a:extLst>
          </p:cNvPr>
          <p:cNvSpPr>
            <a:spLocks noGrp="1"/>
          </p:cNvSpPr>
          <p:nvPr>
            <p:ph idx="1"/>
          </p:nvPr>
        </p:nvSpPr>
        <p:spPr>
          <a:xfrm>
            <a:off x="0" y="1012874"/>
            <a:ext cx="12192000" cy="5845125"/>
          </a:xfrm>
        </p:spPr>
        <p:txBody>
          <a:bodyPr>
            <a:normAutofit/>
          </a:bodyPr>
          <a:lstStyle/>
          <a:p>
            <a:pPr marL="0" marR="0" indent="0" algn="ctr">
              <a:lnSpc>
                <a:spcPct val="107000"/>
              </a:lnSpc>
              <a:spcBef>
                <a:spcPts val="0"/>
              </a:spcBef>
              <a:spcAft>
                <a:spcPts val="800"/>
              </a:spcAft>
              <a:buNone/>
            </a:pPr>
            <a:endParaRPr lang="en-US" sz="18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r>
              <a:rPr lang="en-US" sz="3700" dirty="0">
                <a:solidFill>
                  <a:schemeClr val="bg1"/>
                </a:solidFill>
                <a:effectLst/>
                <a:latin typeface="Tahoma" panose="020B0604030504040204" pitchFamily="34" charset="0"/>
                <a:ea typeface="Tahoma" panose="020B0604030504040204" pitchFamily="34" charset="0"/>
                <a:cs typeface="Tahoma" panose="020B0604030504040204" pitchFamily="34" charset="0"/>
              </a:rPr>
              <a:t>Aren’t you thankful God was zealous to fulfill all the prophecies in Christ and He was willing to suffer &amp; die a cruel, unjust, &amp; agonizing death so you could be saved? </a:t>
            </a:r>
          </a:p>
          <a:p>
            <a:pPr marL="0" marR="0" indent="0" algn="ctr">
              <a:lnSpc>
                <a:spcPct val="107000"/>
              </a:lnSpc>
              <a:spcBef>
                <a:spcPts val="0"/>
              </a:spcBef>
              <a:spcAft>
                <a:spcPts val="800"/>
              </a:spcAft>
              <a:buNone/>
            </a:pPr>
            <a:endParaRPr lang="en-US" sz="37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marR="0" indent="0" algn="ctr">
              <a:lnSpc>
                <a:spcPct val="107000"/>
              </a:lnSpc>
              <a:spcBef>
                <a:spcPts val="0"/>
              </a:spcBef>
              <a:spcAft>
                <a:spcPts val="800"/>
              </a:spcAft>
              <a:buNone/>
            </a:pPr>
            <a:r>
              <a:rPr lang="en-US" sz="3700" dirty="0">
                <a:solidFill>
                  <a:schemeClr val="bg1"/>
                </a:solidFill>
                <a:effectLst/>
                <a:latin typeface="Tahoma" panose="020B0604030504040204" pitchFamily="34" charset="0"/>
                <a:ea typeface="Tahoma" panose="020B0604030504040204" pitchFamily="34" charset="0"/>
                <a:cs typeface="Tahoma" panose="020B0604030504040204" pitchFamily="34" charset="0"/>
              </a:rPr>
              <a:t>Do you still have zeal to study the Bible to know God’s will or have you become lackadaisical and need to be taught again? If so, you need to repent!</a:t>
            </a:r>
          </a:p>
          <a:p>
            <a:endParaRPr lang="en-US" dirty="0"/>
          </a:p>
        </p:txBody>
      </p:sp>
    </p:spTree>
    <p:extLst>
      <p:ext uri="{BB962C8B-B14F-4D97-AF65-F5344CB8AC3E}">
        <p14:creationId xmlns:p14="http://schemas.microsoft.com/office/powerpoint/2010/main" val="2995647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D27A1-3A98-4846-8E78-7B90704C7EEF}"/>
              </a:ext>
            </a:extLst>
          </p:cNvPr>
          <p:cNvSpPr>
            <a:spLocks noGrp="1"/>
          </p:cNvSpPr>
          <p:nvPr>
            <p:ph type="title"/>
          </p:nvPr>
        </p:nvSpPr>
        <p:spPr>
          <a:xfrm>
            <a:off x="0" y="1"/>
            <a:ext cx="12192000" cy="1111347"/>
          </a:xfrm>
        </p:spPr>
        <p:txBody>
          <a:bodyPr>
            <a:noAutofit/>
          </a:bodyPr>
          <a:lstStyle/>
          <a:p>
            <a:pPr algn="ctr"/>
            <a:r>
              <a:rPr lang="en-US" sz="4600" dirty="0">
                <a:solidFill>
                  <a:srgbClr val="FFFF00"/>
                </a:solidFill>
                <a:latin typeface="Tahoma" panose="020B0604030504040204" pitchFamily="34" charset="0"/>
                <a:ea typeface="Tahoma" panose="020B0604030504040204" pitchFamily="34" charset="0"/>
                <a:cs typeface="Tahoma" panose="020B0604030504040204" pitchFamily="34" charset="0"/>
              </a:rPr>
              <a:t>Are You Still Zealous for God’s Word and Will?</a:t>
            </a:r>
          </a:p>
        </p:txBody>
      </p:sp>
      <p:sp>
        <p:nvSpPr>
          <p:cNvPr id="3" name="Content Placeholder 2">
            <a:extLst>
              <a:ext uri="{FF2B5EF4-FFF2-40B4-BE49-F238E27FC236}">
                <a16:creationId xmlns:a16="http://schemas.microsoft.com/office/drawing/2014/main" id="{069B225E-6043-4F59-A71A-3173E32B9A82}"/>
              </a:ext>
            </a:extLst>
          </p:cNvPr>
          <p:cNvSpPr>
            <a:spLocks noGrp="1"/>
          </p:cNvSpPr>
          <p:nvPr>
            <p:ph idx="1"/>
          </p:nvPr>
        </p:nvSpPr>
        <p:spPr>
          <a:xfrm>
            <a:off x="0" y="1012874"/>
            <a:ext cx="12192000" cy="5845125"/>
          </a:xfrm>
        </p:spPr>
        <p:txBody>
          <a:bodyPr>
            <a:normAutofit/>
          </a:bodyPr>
          <a:lstStyle/>
          <a:p>
            <a:pPr marL="0" marR="0" indent="0" algn="ctr">
              <a:lnSpc>
                <a:spcPct val="107000"/>
              </a:lnSpc>
              <a:spcBef>
                <a:spcPts val="0"/>
              </a:spcBef>
              <a:spcAft>
                <a:spcPts val="800"/>
              </a:spcAft>
              <a:buNone/>
            </a:pPr>
            <a:endParaRPr lang="en-US" sz="18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still zealous to save the lost/restore erring or have</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become indifferent to their spiritual death?</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Are you still zealous to do what pleases God even though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are suffering persecution or are tired of doing right?</a:t>
            </a:r>
          </a:p>
          <a:p>
            <a:pPr marL="0" indent="0" algn="ctr">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If you have been complacent in your service, Jesus loves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 &amp; wants you be zealous &amp; repent (Rev. 3:19)!</a:t>
            </a: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42630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fade">
                                      <p:cBhvr>
                                        <p:cTn id="18" dur="5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fade">
                                      <p:cBhvr>
                                        <p:cTn id="23" dur="500"/>
                                        <p:tgtEl>
                                          <p:spTgt spid="3">
                                            <p:txEl>
                                              <p:pRg st="7" end="7"/>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fade">
                                      <p:cBhvr>
                                        <p:cTn id="2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F32F5-3E44-4FAB-B86E-8351C69D9888}"/>
              </a:ext>
            </a:extLst>
          </p:cNvPr>
          <p:cNvSpPr>
            <a:spLocks noGrp="1"/>
          </p:cNvSpPr>
          <p:nvPr>
            <p:ph type="title"/>
          </p:nvPr>
        </p:nvSpPr>
        <p:spPr>
          <a:xfrm>
            <a:off x="0" y="1"/>
            <a:ext cx="12192000" cy="1030513"/>
          </a:xfrm>
        </p:spPr>
        <p:txBody>
          <a:bodyPr>
            <a:normAutofit/>
          </a:bodyPr>
          <a:lstStyle/>
          <a:p>
            <a:pPr algn="ctr"/>
            <a:r>
              <a:rPr lang="en-US" sz="6200" dirty="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Woodmont</a:t>
            </a:r>
          </a:p>
        </p:txBody>
      </p:sp>
      <p:sp>
        <p:nvSpPr>
          <p:cNvPr id="3" name="Content Placeholder 2">
            <a:extLst>
              <a:ext uri="{FF2B5EF4-FFF2-40B4-BE49-F238E27FC236}">
                <a16:creationId xmlns:a16="http://schemas.microsoft.com/office/drawing/2014/main" id="{5BC8FDF8-0FCF-4B29-8383-8AB2007DF5E4}"/>
              </a:ext>
            </a:extLst>
          </p:cNvPr>
          <p:cNvSpPr>
            <a:spLocks noGrp="1"/>
          </p:cNvSpPr>
          <p:nvPr>
            <p:ph idx="1"/>
          </p:nvPr>
        </p:nvSpPr>
        <p:spPr>
          <a:xfrm>
            <a:off x="0" y="1146629"/>
            <a:ext cx="12192000" cy="5711370"/>
          </a:xfrm>
        </p:spPr>
        <p:txBody>
          <a:bodyPr>
            <a:normAutofit/>
          </a:bodyPr>
          <a:lstStyle/>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7 Saints Lift Your Voices</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99 Savior Lead Me Lest I Stray</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164 The Depth of God’s Love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109 Higher Ground</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Sermon- Are You Still Zealous for God’s Will?</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322 Bring Christ Your Broken Life</a:t>
            </a:r>
          </a:p>
          <a:p>
            <a:pPr marL="0" indent="0">
              <a:buNone/>
            </a:pPr>
            <a:r>
              <a:rPr lang="en-US" sz="4400" dirty="0">
                <a:solidFill>
                  <a:schemeClr val="bg1"/>
                </a:solidFill>
                <a:latin typeface="Tahoma" panose="020B0604030504040204" pitchFamily="34" charset="0"/>
                <a:ea typeface="Tahoma" panose="020B0604030504040204" pitchFamily="34" charset="0"/>
                <a:cs typeface="Tahoma" panose="020B0604030504040204" pitchFamily="34" charset="0"/>
              </a:rPr>
              <a:t>5s Farther Along</a:t>
            </a:r>
          </a:p>
        </p:txBody>
      </p:sp>
    </p:spTree>
    <p:extLst>
      <p:ext uri="{BB962C8B-B14F-4D97-AF65-F5344CB8AC3E}">
        <p14:creationId xmlns:p14="http://schemas.microsoft.com/office/powerpoint/2010/main" val="22737685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TotalTime>
  <Words>536</Words>
  <Application>Microsoft Office PowerPoint</Application>
  <PresentationFormat>Widescreen</PresentationFormat>
  <Paragraphs>52</Paragraphs>
  <Slides>7</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Cambria</vt:lpstr>
      <vt:lpstr>Roboto</vt:lpstr>
      <vt:lpstr>Tahoma</vt:lpstr>
      <vt:lpstr>Office Theme</vt:lpstr>
      <vt:lpstr>Hymns for Worship at Woodmont</vt:lpstr>
      <vt:lpstr>PowerPoint Presentation</vt:lpstr>
      <vt:lpstr>Are You Still Zealous for God’s Word and Will?</vt:lpstr>
      <vt:lpstr>Are You Still Zealous for God’s Word and Will?</vt:lpstr>
      <vt:lpstr>Are You Still Zealous for God’s Word and Will?</vt:lpstr>
      <vt:lpstr>Are You Still Zealous for God’s Word and Will?</vt:lpstr>
      <vt:lpstr>Hymns for Worship at Woodmont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8</cp:revision>
  <cp:lastPrinted>2021-11-28T22:12:42Z</cp:lastPrinted>
  <dcterms:created xsi:type="dcterms:W3CDTF">2021-11-28T21:23:24Z</dcterms:created>
  <dcterms:modified xsi:type="dcterms:W3CDTF">2021-11-29T00:40:28Z</dcterms:modified>
</cp:coreProperties>
</file>