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89" r:id="rId2"/>
    <p:sldId id="256" r:id="rId3"/>
    <p:sldId id="259" r:id="rId4"/>
    <p:sldId id="265" r:id="rId5"/>
    <p:sldId id="266" r:id="rId6"/>
    <p:sldId id="267" r:id="rId7"/>
    <p:sldId id="268" r:id="rId8"/>
    <p:sldId id="269" r:id="rId9"/>
    <p:sldId id="260" r:id="rId10"/>
    <p:sldId id="274" r:id="rId11"/>
    <p:sldId id="270" r:id="rId12"/>
    <p:sldId id="271" r:id="rId13"/>
    <p:sldId id="272" r:id="rId14"/>
    <p:sldId id="273" r:id="rId15"/>
    <p:sldId id="261" r:id="rId16"/>
    <p:sldId id="275" r:id="rId17"/>
    <p:sldId id="276" r:id="rId18"/>
    <p:sldId id="277" r:id="rId19"/>
    <p:sldId id="278" r:id="rId20"/>
    <p:sldId id="279" r:id="rId21"/>
    <p:sldId id="262" r:id="rId22"/>
    <p:sldId id="280" r:id="rId23"/>
    <p:sldId id="281" r:id="rId24"/>
    <p:sldId id="282" r:id="rId25"/>
    <p:sldId id="283" r:id="rId26"/>
    <p:sldId id="284" r:id="rId27"/>
    <p:sldId id="263" r:id="rId28"/>
    <p:sldId id="288" r:id="rId29"/>
    <p:sldId id="285" r:id="rId30"/>
    <p:sldId id="286" r:id="rId31"/>
    <p:sldId id="287" r:id="rId32"/>
    <p:sldId id="264"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1CB5B389-AA62-47DB-9962-14B90395F915}"/>
    <pc:docChg chg="undo custSel addSld modSld sldOrd">
      <pc:chgData name="Bettye Locklair" userId="c2d7acf3736df889" providerId="LiveId" clId="{1CB5B389-AA62-47DB-9962-14B90395F915}" dt="2021-12-12T15:22:51.134" v="620"/>
      <pc:docMkLst>
        <pc:docMk/>
      </pc:docMkLst>
      <pc:sldChg chg="modNotesTx">
        <pc:chgData name="Bettye Locklair" userId="c2d7acf3736df889" providerId="LiveId" clId="{1CB5B389-AA62-47DB-9962-14B90395F915}" dt="2021-12-12T15:18:59.675" v="273" actId="6549"/>
        <pc:sldMkLst>
          <pc:docMk/>
          <pc:sldMk cId="2691642980" sldId="256"/>
        </pc:sldMkLst>
      </pc:sldChg>
      <pc:sldChg chg="modSp mod">
        <pc:chgData name="Bettye Locklair" userId="c2d7acf3736df889" providerId="LiveId" clId="{1CB5B389-AA62-47DB-9962-14B90395F915}" dt="2021-12-12T13:17:59.234" v="98" actId="207"/>
        <pc:sldMkLst>
          <pc:docMk/>
          <pc:sldMk cId="3006850613" sldId="259"/>
        </pc:sldMkLst>
        <pc:graphicFrameChg chg="modGraphic">
          <ac:chgData name="Bettye Locklair" userId="c2d7acf3736df889" providerId="LiveId" clId="{1CB5B389-AA62-47DB-9962-14B90395F915}" dt="2021-12-12T13:17:59.234" v="98" actId="207"/>
          <ac:graphicFrameMkLst>
            <pc:docMk/>
            <pc:sldMk cId="3006850613" sldId="259"/>
            <ac:graphicFrameMk id="4" creationId="{6B4FED55-1A31-4F24-B193-364242749675}"/>
          </ac:graphicFrameMkLst>
        </pc:graphicFrameChg>
      </pc:sldChg>
      <pc:sldChg chg="modSp mod">
        <pc:chgData name="Bettye Locklair" userId="c2d7acf3736df889" providerId="LiveId" clId="{1CB5B389-AA62-47DB-9962-14B90395F915}" dt="2021-12-12T13:18:51.106" v="104" actId="207"/>
        <pc:sldMkLst>
          <pc:docMk/>
          <pc:sldMk cId="3887251366" sldId="260"/>
        </pc:sldMkLst>
        <pc:graphicFrameChg chg="modGraphic">
          <ac:chgData name="Bettye Locklair" userId="c2d7acf3736df889" providerId="LiveId" clId="{1CB5B389-AA62-47DB-9962-14B90395F915}" dt="2021-12-12T13:18:51.106" v="104" actId="207"/>
          <ac:graphicFrameMkLst>
            <pc:docMk/>
            <pc:sldMk cId="3887251366" sldId="260"/>
            <ac:graphicFrameMk id="4" creationId="{6B4FED55-1A31-4F24-B193-364242749675}"/>
          </ac:graphicFrameMkLst>
        </pc:graphicFrameChg>
      </pc:sldChg>
      <pc:sldChg chg="modSp mod">
        <pc:chgData name="Bettye Locklair" userId="c2d7acf3736df889" providerId="LiveId" clId="{1CB5B389-AA62-47DB-9962-14B90395F915}" dt="2021-12-12T13:19:42.710" v="110" actId="207"/>
        <pc:sldMkLst>
          <pc:docMk/>
          <pc:sldMk cId="3138525074" sldId="261"/>
        </pc:sldMkLst>
        <pc:graphicFrameChg chg="modGraphic">
          <ac:chgData name="Bettye Locklair" userId="c2d7acf3736df889" providerId="LiveId" clId="{1CB5B389-AA62-47DB-9962-14B90395F915}" dt="2021-12-12T13:19:42.710" v="110" actId="207"/>
          <ac:graphicFrameMkLst>
            <pc:docMk/>
            <pc:sldMk cId="3138525074" sldId="261"/>
            <ac:graphicFrameMk id="4" creationId="{6B4FED55-1A31-4F24-B193-364242749675}"/>
          </ac:graphicFrameMkLst>
        </pc:graphicFrameChg>
      </pc:sldChg>
      <pc:sldChg chg="modSp mod">
        <pc:chgData name="Bettye Locklair" userId="c2d7acf3736df889" providerId="LiveId" clId="{1CB5B389-AA62-47DB-9962-14B90395F915}" dt="2021-12-12T13:20:35.750" v="116" actId="207"/>
        <pc:sldMkLst>
          <pc:docMk/>
          <pc:sldMk cId="1049174091" sldId="262"/>
        </pc:sldMkLst>
        <pc:graphicFrameChg chg="modGraphic">
          <ac:chgData name="Bettye Locklair" userId="c2d7acf3736df889" providerId="LiveId" clId="{1CB5B389-AA62-47DB-9962-14B90395F915}" dt="2021-12-12T13:20:35.750" v="116" actId="207"/>
          <ac:graphicFrameMkLst>
            <pc:docMk/>
            <pc:sldMk cId="1049174091" sldId="262"/>
            <ac:graphicFrameMk id="4" creationId="{6B4FED55-1A31-4F24-B193-364242749675}"/>
          </ac:graphicFrameMkLst>
        </pc:graphicFrameChg>
      </pc:sldChg>
      <pc:sldChg chg="modSp mod">
        <pc:chgData name="Bettye Locklair" userId="c2d7acf3736df889" providerId="LiveId" clId="{1CB5B389-AA62-47DB-9962-14B90395F915}" dt="2021-12-12T13:21:28.147" v="122" actId="207"/>
        <pc:sldMkLst>
          <pc:docMk/>
          <pc:sldMk cId="3524985574" sldId="263"/>
        </pc:sldMkLst>
        <pc:graphicFrameChg chg="modGraphic">
          <ac:chgData name="Bettye Locklair" userId="c2d7acf3736df889" providerId="LiveId" clId="{1CB5B389-AA62-47DB-9962-14B90395F915}" dt="2021-12-12T13:21:28.147" v="122" actId="207"/>
          <ac:graphicFrameMkLst>
            <pc:docMk/>
            <pc:sldMk cId="3524985574" sldId="263"/>
            <ac:graphicFrameMk id="4" creationId="{6B4FED55-1A31-4F24-B193-364242749675}"/>
          </ac:graphicFrameMkLst>
        </pc:graphicFrameChg>
      </pc:sldChg>
      <pc:sldChg chg="modSp mod modAnim">
        <pc:chgData name="Bettye Locklair" userId="c2d7acf3736df889" providerId="LiveId" clId="{1CB5B389-AA62-47DB-9962-14B90395F915}" dt="2021-12-12T13:16:20.947" v="96"/>
        <pc:sldMkLst>
          <pc:docMk/>
          <pc:sldMk cId="964257605" sldId="264"/>
        </pc:sldMkLst>
        <pc:spChg chg="mod">
          <ac:chgData name="Bettye Locklair" userId="c2d7acf3736df889" providerId="LiveId" clId="{1CB5B389-AA62-47DB-9962-14B90395F915}" dt="2021-12-12T13:15:50.510" v="94" actId="20577"/>
          <ac:spMkLst>
            <pc:docMk/>
            <pc:sldMk cId="964257605" sldId="264"/>
            <ac:spMk id="3" creationId="{3CF32DBF-C2A7-441C-96C8-88C2A549FC47}"/>
          </ac:spMkLst>
        </pc:spChg>
      </pc:sldChg>
      <pc:sldChg chg="modSp add mod">
        <pc:chgData name="Bettye Locklair" userId="c2d7acf3736df889" providerId="LiveId" clId="{1CB5B389-AA62-47DB-9962-14B90395F915}" dt="2021-12-12T13:18:07.047" v="99" actId="207"/>
        <pc:sldMkLst>
          <pc:docMk/>
          <pc:sldMk cId="3597639245" sldId="265"/>
        </pc:sldMkLst>
        <pc:graphicFrameChg chg="modGraphic">
          <ac:chgData name="Bettye Locklair" userId="c2d7acf3736df889" providerId="LiveId" clId="{1CB5B389-AA62-47DB-9962-14B90395F915}" dt="2021-12-12T13:18:07.047" v="99" actId="207"/>
          <ac:graphicFrameMkLst>
            <pc:docMk/>
            <pc:sldMk cId="3597639245" sldId="265"/>
            <ac:graphicFrameMk id="4" creationId="{6B4FED55-1A31-4F24-B193-364242749675}"/>
          </ac:graphicFrameMkLst>
        </pc:graphicFrameChg>
      </pc:sldChg>
      <pc:sldChg chg="modSp add mod">
        <pc:chgData name="Bettye Locklair" userId="c2d7acf3736df889" providerId="LiveId" clId="{1CB5B389-AA62-47DB-9962-14B90395F915}" dt="2021-12-12T13:18:13.117" v="100" actId="207"/>
        <pc:sldMkLst>
          <pc:docMk/>
          <pc:sldMk cId="2295901009" sldId="266"/>
        </pc:sldMkLst>
        <pc:graphicFrameChg chg="modGraphic">
          <ac:chgData name="Bettye Locklair" userId="c2d7acf3736df889" providerId="LiveId" clId="{1CB5B389-AA62-47DB-9962-14B90395F915}" dt="2021-12-12T13:18:13.117" v="100" actId="207"/>
          <ac:graphicFrameMkLst>
            <pc:docMk/>
            <pc:sldMk cId="2295901009" sldId="266"/>
            <ac:graphicFrameMk id="4" creationId="{6B4FED55-1A31-4F24-B193-364242749675}"/>
          </ac:graphicFrameMkLst>
        </pc:graphicFrameChg>
      </pc:sldChg>
      <pc:sldChg chg="modSp add mod">
        <pc:chgData name="Bettye Locklair" userId="c2d7acf3736df889" providerId="LiveId" clId="{1CB5B389-AA62-47DB-9962-14B90395F915}" dt="2021-12-12T13:18:23.554" v="101" actId="207"/>
        <pc:sldMkLst>
          <pc:docMk/>
          <pc:sldMk cId="3908659772" sldId="267"/>
        </pc:sldMkLst>
        <pc:graphicFrameChg chg="modGraphic">
          <ac:chgData name="Bettye Locklair" userId="c2d7acf3736df889" providerId="LiveId" clId="{1CB5B389-AA62-47DB-9962-14B90395F915}" dt="2021-12-12T13:18:23.554" v="101" actId="207"/>
          <ac:graphicFrameMkLst>
            <pc:docMk/>
            <pc:sldMk cId="3908659772" sldId="267"/>
            <ac:graphicFrameMk id="4" creationId="{6B4FED55-1A31-4F24-B193-364242749675}"/>
          </ac:graphicFrameMkLst>
        </pc:graphicFrameChg>
      </pc:sldChg>
      <pc:sldChg chg="modSp add mod">
        <pc:chgData name="Bettye Locklair" userId="c2d7acf3736df889" providerId="LiveId" clId="{1CB5B389-AA62-47DB-9962-14B90395F915}" dt="2021-12-12T13:18:32.034" v="102" actId="207"/>
        <pc:sldMkLst>
          <pc:docMk/>
          <pc:sldMk cId="2648025691" sldId="268"/>
        </pc:sldMkLst>
        <pc:graphicFrameChg chg="modGraphic">
          <ac:chgData name="Bettye Locklair" userId="c2d7acf3736df889" providerId="LiveId" clId="{1CB5B389-AA62-47DB-9962-14B90395F915}" dt="2021-12-12T13:18:32.034" v="102" actId="207"/>
          <ac:graphicFrameMkLst>
            <pc:docMk/>
            <pc:sldMk cId="2648025691" sldId="268"/>
            <ac:graphicFrameMk id="4" creationId="{6B4FED55-1A31-4F24-B193-364242749675}"/>
          </ac:graphicFrameMkLst>
        </pc:graphicFrameChg>
      </pc:sldChg>
      <pc:sldChg chg="modSp add mod">
        <pc:chgData name="Bettye Locklair" userId="c2d7acf3736df889" providerId="LiveId" clId="{1CB5B389-AA62-47DB-9962-14B90395F915}" dt="2021-12-12T13:18:41.133" v="103" actId="207"/>
        <pc:sldMkLst>
          <pc:docMk/>
          <pc:sldMk cId="1545097259" sldId="269"/>
        </pc:sldMkLst>
        <pc:graphicFrameChg chg="modGraphic">
          <ac:chgData name="Bettye Locklair" userId="c2d7acf3736df889" providerId="LiveId" clId="{1CB5B389-AA62-47DB-9962-14B90395F915}" dt="2021-12-12T13:18:41.133" v="103" actId="207"/>
          <ac:graphicFrameMkLst>
            <pc:docMk/>
            <pc:sldMk cId="1545097259" sldId="269"/>
            <ac:graphicFrameMk id="4" creationId="{6B4FED55-1A31-4F24-B193-364242749675}"/>
          </ac:graphicFrameMkLst>
        </pc:graphicFrameChg>
      </pc:sldChg>
      <pc:sldChg chg="modSp add mod">
        <pc:chgData name="Bettye Locklair" userId="c2d7acf3736df889" providerId="LiveId" clId="{1CB5B389-AA62-47DB-9962-14B90395F915}" dt="2021-12-12T13:19:05.869" v="106" actId="207"/>
        <pc:sldMkLst>
          <pc:docMk/>
          <pc:sldMk cId="3042627427" sldId="270"/>
        </pc:sldMkLst>
        <pc:graphicFrameChg chg="modGraphic">
          <ac:chgData name="Bettye Locklair" userId="c2d7acf3736df889" providerId="LiveId" clId="{1CB5B389-AA62-47DB-9962-14B90395F915}" dt="2021-12-12T13:19:05.869" v="106" actId="207"/>
          <ac:graphicFrameMkLst>
            <pc:docMk/>
            <pc:sldMk cId="3042627427" sldId="270"/>
            <ac:graphicFrameMk id="4" creationId="{6B4FED55-1A31-4F24-B193-364242749675}"/>
          </ac:graphicFrameMkLst>
        </pc:graphicFrameChg>
      </pc:sldChg>
      <pc:sldChg chg="modSp add mod">
        <pc:chgData name="Bettye Locklair" userId="c2d7acf3736df889" providerId="LiveId" clId="{1CB5B389-AA62-47DB-9962-14B90395F915}" dt="2021-12-12T13:19:14.819" v="107" actId="207"/>
        <pc:sldMkLst>
          <pc:docMk/>
          <pc:sldMk cId="1363018510" sldId="271"/>
        </pc:sldMkLst>
        <pc:graphicFrameChg chg="modGraphic">
          <ac:chgData name="Bettye Locklair" userId="c2d7acf3736df889" providerId="LiveId" clId="{1CB5B389-AA62-47DB-9962-14B90395F915}" dt="2021-12-12T13:19:14.819" v="107" actId="207"/>
          <ac:graphicFrameMkLst>
            <pc:docMk/>
            <pc:sldMk cId="1363018510" sldId="271"/>
            <ac:graphicFrameMk id="4" creationId="{6B4FED55-1A31-4F24-B193-364242749675}"/>
          </ac:graphicFrameMkLst>
        </pc:graphicFrameChg>
      </pc:sldChg>
      <pc:sldChg chg="modSp add mod">
        <pc:chgData name="Bettye Locklair" userId="c2d7acf3736df889" providerId="LiveId" clId="{1CB5B389-AA62-47DB-9962-14B90395F915}" dt="2021-12-12T13:19:23.177" v="108" actId="207"/>
        <pc:sldMkLst>
          <pc:docMk/>
          <pc:sldMk cId="3158277148" sldId="272"/>
        </pc:sldMkLst>
        <pc:graphicFrameChg chg="modGraphic">
          <ac:chgData name="Bettye Locklair" userId="c2d7acf3736df889" providerId="LiveId" clId="{1CB5B389-AA62-47DB-9962-14B90395F915}" dt="2021-12-12T13:19:23.177" v="108" actId="207"/>
          <ac:graphicFrameMkLst>
            <pc:docMk/>
            <pc:sldMk cId="3158277148" sldId="272"/>
            <ac:graphicFrameMk id="4" creationId="{6B4FED55-1A31-4F24-B193-364242749675}"/>
          </ac:graphicFrameMkLst>
        </pc:graphicFrameChg>
      </pc:sldChg>
      <pc:sldChg chg="modSp add mod">
        <pc:chgData name="Bettye Locklair" userId="c2d7acf3736df889" providerId="LiveId" clId="{1CB5B389-AA62-47DB-9962-14B90395F915}" dt="2021-12-12T13:19:30.690" v="109" actId="207"/>
        <pc:sldMkLst>
          <pc:docMk/>
          <pc:sldMk cId="426174431" sldId="273"/>
        </pc:sldMkLst>
        <pc:graphicFrameChg chg="modGraphic">
          <ac:chgData name="Bettye Locklair" userId="c2d7acf3736df889" providerId="LiveId" clId="{1CB5B389-AA62-47DB-9962-14B90395F915}" dt="2021-12-12T13:19:30.690" v="109" actId="207"/>
          <ac:graphicFrameMkLst>
            <pc:docMk/>
            <pc:sldMk cId="426174431" sldId="273"/>
            <ac:graphicFrameMk id="4" creationId="{6B4FED55-1A31-4F24-B193-364242749675}"/>
          </ac:graphicFrameMkLst>
        </pc:graphicFrameChg>
      </pc:sldChg>
      <pc:sldChg chg="modSp add mod">
        <pc:chgData name="Bettye Locklair" userId="c2d7acf3736df889" providerId="LiveId" clId="{1CB5B389-AA62-47DB-9962-14B90395F915}" dt="2021-12-12T13:18:57.761" v="105" actId="207"/>
        <pc:sldMkLst>
          <pc:docMk/>
          <pc:sldMk cId="2708624273" sldId="274"/>
        </pc:sldMkLst>
        <pc:graphicFrameChg chg="modGraphic">
          <ac:chgData name="Bettye Locklair" userId="c2d7acf3736df889" providerId="LiveId" clId="{1CB5B389-AA62-47DB-9962-14B90395F915}" dt="2021-12-12T13:18:57.761" v="105" actId="207"/>
          <ac:graphicFrameMkLst>
            <pc:docMk/>
            <pc:sldMk cId="2708624273" sldId="274"/>
            <ac:graphicFrameMk id="4" creationId="{6B4FED55-1A31-4F24-B193-364242749675}"/>
          </ac:graphicFrameMkLst>
        </pc:graphicFrameChg>
      </pc:sldChg>
      <pc:sldChg chg="modSp add mod">
        <pc:chgData name="Bettye Locklair" userId="c2d7acf3736df889" providerId="LiveId" clId="{1CB5B389-AA62-47DB-9962-14B90395F915}" dt="2021-12-12T13:19:48.834" v="111" actId="207"/>
        <pc:sldMkLst>
          <pc:docMk/>
          <pc:sldMk cId="3294490196" sldId="275"/>
        </pc:sldMkLst>
        <pc:graphicFrameChg chg="modGraphic">
          <ac:chgData name="Bettye Locklair" userId="c2d7acf3736df889" providerId="LiveId" clId="{1CB5B389-AA62-47DB-9962-14B90395F915}" dt="2021-12-12T13:19:48.834" v="111" actId="207"/>
          <ac:graphicFrameMkLst>
            <pc:docMk/>
            <pc:sldMk cId="3294490196" sldId="275"/>
            <ac:graphicFrameMk id="4" creationId="{6B4FED55-1A31-4F24-B193-364242749675}"/>
          </ac:graphicFrameMkLst>
        </pc:graphicFrameChg>
      </pc:sldChg>
      <pc:sldChg chg="modSp add mod">
        <pc:chgData name="Bettye Locklair" userId="c2d7acf3736df889" providerId="LiveId" clId="{1CB5B389-AA62-47DB-9962-14B90395F915}" dt="2021-12-12T13:19:57.209" v="112" actId="207"/>
        <pc:sldMkLst>
          <pc:docMk/>
          <pc:sldMk cId="3887308373" sldId="276"/>
        </pc:sldMkLst>
        <pc:graphicFrameChg chg="modGraphic">
          <ac:chgData name="Bettye Locklair" userId="c2d7acf3736df889" providerId="LiveId" clId="{1CB5B389-AA62-47DB-9962-14B90395F915}" dt="2021-12-12T13:19:57.209" v="112" actId="207"/>
          <ac:graphicFrameMkLst>
            <pc:docMk/>
            <pc:sldMk cId="3887308373" sldId="276"/>
            <ac:graphicFrameMk id="4" creationId="{6B4FED55-1A31-4F24-B193-364242749675}"/>
          </ac:graphicFrameMkLst>
        </pc:graphicFrameChg>
      </pc:sldChg>
      <pc:sldChg chg="modSp add mod">
        <pc:chgData name="Bettye Locklair" userId="c2d7acf3736df889" providerId="LiveId" clId="{1CB5B389-AA62-47DB-9962-14B90395F915}" dt="2021-12-12T13:20:10.405" v="113" actId="207"/>
        <pc:sldMkLst>
          <pc:docMk/>
          <pc:sldMk cId="366273340" sldId="277"/>
        </pc:sldMkLst>
        <pc:graphicFrameChg chg="modGraphic">
          <ac:chgData name="Bettye Locklair" userId="c2d7acf3736df889" providerId="LiveId" clId="{1CB5B389-AA62-47DB-9962-14B90395F915}" dt="2021-12-12T13:20:10.405" v="113" actId="207"/>
          <ac:graphicFrameMkLst>
            <pc:docMk/>
            <pc:sldMk cId="366273340" sldId="277"/>
            <ac:graphicFrameMk id="4" creationId="{6B4FED55-1A31-4F24-B193-364242749675}"/>
          </ac:graphicFrameMkLst>
        </pc:graphicFrameChg>
      </pc:sldChg>
      <pc:sldChg chg="modSp add mod">
        <pc:chgData name="Bettye Locklair" userId="c2d7acf3736df889" providerId="LiveId" clId="{1CB5B389-AA62-47DB-9962-14B90395F915}" dt="2021-12-12T13:20:18.156" v="114" actId="207"/>
        <pc:sldMkLst>
          <pc:docMk/>
          <pc:sldMk cId="425591081" sldId="278"/>
        </pc:sldMkLst>
        <pc:graphicFrameChg chg="modGraphic">
          <ac:chgData name="Bettye Locklair" userId="c2d7acf3736df889" providerId="LiveId" clId="{1CB5B389-AA62-47DB-9962-14B90395F915}" dt="2021-12-12T13:20:18.156" v="114" actId="207"/>
          <ac:graphicFrameMkLst>
            <pc:docMk/>
            <pc:sldMk cId="425591081" sldId="278"/>
            <ac:graphicFrameMk id="4" creationId="{6B4FED55-1A31-4F24-B193-364242749675}"/>
          </ac:graphicFrameMkLst>
        </pc:graphicFrameChg>
      </pc:sldChg>
      <pc:sldChg chg="modSp add mod">
        <pc:chgData name="Bettye Locklair" userId="c2d7acf3736df889" providerId="LiveId" clId="{1CB5B389-AA62-47DB-9962-14B90395F915}" dt="2021-12-12T13:20:25.815" v="115" actId="207"/>
        <pc:sldMkLst>
          <pc:docMk/>
          <pc:sldMk cId="3198695839" sldId="279"/>
        </pc:sldMkLst>
        <pc:graphicFrameChg chg="modGraphic">
          <ac:chgData name="Bettye Locklair" userId="c2d7acf3736df889" providerId="LiveId" clId="{1CB5B389-AA62-47DB-9962-14B90395F915}" dt="2021-12-12T13:20:25.815" v="115" actId="207"/>
          <ac:graphicFrameMkLst>
            <pc:docMk/>
            <pc:sldMk cId="3198695839" sldId="279"/>
            <ac:graphicFrameMk id="4" creationId="{6B4FED55-1A31-4F24-B193-364242749675}"/>
          </ac:graphicFrameMkLst>
        </pc:graphicFrameChg>
      </pc:sldChg>
      <pc:sldChg chg="modSp add mod">
        <pc:chgData name="Bettye Locklair" userId="c2d7acf3736df889" providerId="LiveId" clId="{1CB5B389-AA62-47DB-9962-14B90395F915}" dt="2021-12-12T13:20:43.148" v="117" actId="207"/>
        <pc:sldMkLst>
          <pc:docMk/>
          <pc:sldMk cId="3319043786" sldId="280"/>
        </pc:sldMkLst>
        <pc:graphicFrameChg chg="modGraphic">
          <ac:chgData name="Bettye Locklair" userId="c2d7acf3736df889" providerId="LiveId" clId="{1CB5B389-AA62-47DB-9962-14B90395F915}" dt="2021-12-12T13:20:43.148" v="117" actId="207"/>
          <ac:graphicFrameMkLst>
            <pc:docMk/>
            <pc:sldMk cId="3319043786" sldId="280"/>
            <ac:graphicFrameMk id="4" creationId="{6B4FED55-1A31-4F24-B193-364242749675}"/>
          </ac:graphicFrameMkLst>
        </pc:graphicFrameChg>
      </pc:sldChg>
      <pc:sldChg chg="modSp add mod">
        <pc:chgData name="Bettye Locklair" userId="c2d7acf3736df889" providerId="LiveId" clId="{1CB5B389-AA62-47DB-9962-14B90395F915}" dt="2021-12-12T13:20:51.555" v="118" actId="207"/>
        <pc:sldMkLst>
          <pc:docMk/>
          <pc:sldMk cId="2367164589" sldId="281"/>
        </pc:sldMkLst>
        <pc:graphicFrameChg chg="modGraphic">
          <ac:chgData name="Bettye Locklair" userId="c2d7acf3736df889" providerId="LiveId" clId="{1CB5B389-AA62-47DB-9962-14B90395F915}" dt="2021-12-12T13:20:51.555" v="118" actId="207"/>
          <ac:graphicFrameMkLst>
            <pc:docMk/>
            <pc:sldMk cId="2367164589" sldId="281"/>
            <ac:graphicFrameMk id="4" creationId="{6B4FED55-1A31-4F24-B193-364242749675}"/>
          </ac:graphicFrameMkLst>
        </pc:graphicFrameChg>
      </pc:sldChg>
      <pc:sldChg chg="modSp add mod">
        <pc:chgData name="Bettye Locklair" userId="c2d7acf3736df889" providerId="LiveId" clId="{1CB5B389-AA62-47DB-9962-14B90395F915}" dt="2021-12-12T13:21:00.901" v="119" actId="207"/>
        <pc:sldMkLst>
          <pc:docMk/>
          <pc:sldMk cId="3790105198" sldId="282"/>
        </pc:sldMkLst>
        <pc:graphicFrameChg chg="modGraphic">
          <ac:chgData name="Bettye Locklair" userId="c2d7acf3736df889" providerId="LiveId" clId="{1CB5B389-AA62-47DB-9962-14B90395F915}" dt="2021-12-12T13:21:00.901" v="119" actId="207"/>
          <ac:graphicFrameMkLst>
            <pc:docMk/>
            <pc:sldMk cId="3790105198" sldId="282"/>
            <ac:graphicFrameMk id="4" creationId="{6B4FED55-1A31-4F24-B193-364242749675}"/>
          </ac:graphicFrameMkLst>
        </pc:graphicFrameChg>
      </pc:sldChg>
      <pc:sldChg chg="modSp add mod">
        <pc:chgData name="Bettye Locklair" userId="c2d7acf3736df889" providerId="LiveId" clId="{1CB5B389-AA62-47DB-9962-14B90395F915}" dt="2021-12-12T13:21:09.198" v="120" actId="207"/>
        <pc:sldMkLst>
          <pc:docMk/>
          <pc:sldMk cId="2095526314" sldId="283"/>
        </pc:sldMkLst>
        <pc:graphicFrameChg chg="modGraphic">
          <ac:chgData name="Bettye Locklair" userId="c2d7acf3736df889" providerId="LiveId" clId="{1CB5B389-AA62-47DB-9962-14B90395F915}" dt="2021-12-12T13:21:09.198" v="120" actId="207"/>
          <ac:graphicFrameMkLst>
            <pc:docMk/>
            <pc:sldMk cId="2095526314" sldId="283"/>
            <ac:graphicFrameMk id="4" creationId="{6B4FED55-1A31-4F24-B193-364242749675}"/>
          </ac:graphicFrameMkLst>
        </pc:graphicFrameChg>
      </pc:sldChg>
      <pc:sldChg chg="modSp add mod">
        <pc:chgData name="Bettye Locklair" userId="c2d7acf3736df889" providerId="LiveId" clId="{1CB5B389-AA62-47DB-9962-14B90395F915}" dt="2021-12-12T13:21:16.729" v="121" actId="207"/>
        <pc:sldMkLst>
          <pc:docMk/>
          <pc:sldMk cId="1281288841" sldId="284"/>
        </pc:sldMkLst>
        <pc:graphicFrameChg chg="modGraphic">
          <ac:chgData name="Bettye Locklair" userId="c2d7acf3736df889" providerId="LiveId" clId="{1CB5B389-AA62-47DB-9962-14B90395F915}" dt="2021-12-12T13:21:16.729" v="121" actId="207"/>
          <ac:graphicFrameMkLst>
            <pc:docMk/>
            <pc:sldMk cId="1281288841" sldId="284"/>
            <ac:graphicFrameMk id="4" creationId="{6B4FED55-1A31-4F24-B193-364242749675}"/>
          </ac:graphicFrameMkLst>
        </pc:graphicFrameChg>
      </pc:sldChg>
      <pc:sldChg chg="modSp add mod">
        <pc:chgData name="Bettye Locklair" userId="c2d7acf3736df889" providerId="LiveId" clId="{1CB5B389-AA62-47DB-9962-14B90395F915}" dt="2021-12-12T13:22:12.307" v="125" actId="207"/>
        <pc:sldMkLst>
          <pc:docMk/>
          <pc:sldMk cId="832785481" sldId="285"/>
        </pc:sldMkLst>
        <pc:graphicFrameChg chg="modGraphic">
          <ac:chgData name="Bettye Locklair" userId="c2d7acf3736df889" providerId="LiveId" clId="{1CB5B389-AA62-47DB-9962-14B90395F915}" dt="2021-12-12T13:22:12.307" v="125" actId="207"/>
          <ac:graphicFrameMkLst>
            <pc:docMk/>
            <pc:sldMk cId="832785481" sldId="285"/>
            <ac:graphicFrameMk id="4" creationId="{6B4FED55-1A31-4F24-B193-364242749675}"/>
          </ac:graphicFrameMkLst>
        </pc:graphicFrameChg>
      </pc:sldChg>
      <pc:sldChg chg="modSp add mod">
        <pc:chgData name="Bettye Locklair" userId="c2d7acf3736df889" providerId="LiveId" clId="{1CB5B389-AA62-47DB-9962-14B90395F915}" dt="2021-12-12T13:23:40.673" v="129" actId="6549"/>
        <pc:sldMkLst>
          <pc:docMk/>
          <pc:sldMk cId="3748524977" sldId="286"/>
        </pc:sldMkLst>
        <pc:graphicFrameChg chg="modGraphic">
          <ac:chgData name="Bettye Locklair" userId="c2d7acf3736df889" providerId="LiveId" clId="{1CB5B389-AA62-47DB-9962-14B90395F915}" dt="2021-12-12T13:23:40.673" v="129" actId="6549"/>
          <ac:graphicFrameMkLst>
            <pc:docMk/>
            <pc:sldMk cId="3748524977" sldId="286"/>
            <ac:graphicFrameMk id="4" creationId="{6B4FED55-1A31-4F24-B193-364242749675}"/>
          </ac:graphicFrameMkLst>
        </pc:graphicFrameChg>
      </pc:sldChg>
      <pc:sldChg chg="modSp add mod">
        <pc:chgData name="Bettye Locklair" userId="c2d7acf3736df889" providerId="LiveId" clId="{1CB5B389-AA62-47DB-9962-14B90395F915}" dt="2021-12-12T13:24:48.540" v="131" actId="207"/>
        <pc:sldMkLst>
          <pc:docMk/>
          <pc:sldMk cId="1996596786" sldId="287"/>
        </pc:sldMkLst>
        <pc:graphicFrameChg chg="modGraphic">
          <ac:chgData name="Bettye Locklair" userId="c2d7acf3736df889" providerId="LiveId" clId="{1CB5B389-AA62-47DB-9962-14B90395F915}" dt="2021-12-12T13:24:48.540" v="131" actId="207"/>
          <ac:graphicFrameMkLst>
            <pc:docMk/>
            <pc:sldMk cId="1996596786" sldId="287"/>
            <ac:graphicFrameMk id="4" creationId="{6B4FED55-1A31-4F24-B193-364242749675}"/>
          </ac:graphicFrameMkLst>
        </pc:graphicFrameChg>
      </pc:sldChg>
      <pc:sldChg chg="modSp add mod">
        <pc:chgData name="Bettye Locklair" userId="c2d7acf3736df889" providerId="LiveId" clId="{1CB5B389-AA62-47DB-9962-14B90395F915}" dt="2021-12-12T13:21:46.870" v="124" actId="207"/>
        <pc:sldMkLst>
          <pc:docMk/>
          <pc:sldMk cId="3035325180" sldId="288"/>
        </pc:sldMkLst>
        <pc:graphicFrameChg chg="modGraphic">
          <ac:chgData name="Bettye Locklair" userId="c2d7acf3736df889" providerId="LiveId" clId="{1CB5B389-AA62-47DB-9962-14B90395F915}" dt="2021-12-12T13:21:46.870" v="124" actId="207"/>
          <ac:graphicFrameMkLst>
            <pc:docMk/>
            <pc:sldMk cId="3035325180" sldId="288"/>
            <ac:graphicFrameMk id="4" creationId="{6B4FED55-1A31-4F24-B193-364242749675}"/>
          </ac:graphicFrameMkLst>
        </pc:graphicFrameChg>
      </pc:sldChg>
      <pc:sldChg chg="modSp new mod ord setBg modNotesTx">
        <pc:chgData name="Bettye Locklair" userId="c2d7acf3736df889" providerId="LiveId" clId="{1CB5B389-AA62-47DB-9962-14B90395F915}" dt="2021-12-12T15:22:51.134" v="620"/>
        <pc:sldMkLst>
          <pc:docMk/>
          <pc:sldMk cId="2816676318" sldId="289"/>
        </pc:sldMkLst>
        <pc:spChg chg="mod">
          <ac:chgData name="Bettye Locklair" userId="c2d7acf3736df889" providerId="LiveId" clId="{1CB5B389-AA62-47DB-9962-14B90395F915}" dt="2021-12-12T15:20:03.162" v="318" actId="122"/>
          <ac:spMkLst>
            <pc:docMk/>
            <pc:sldMk cId="2816676318" sldId="289"/>
            <ac:spMk id="2" creationId="{71B653E5-3DBF-4276-8E64-FD33C1941CAA}"/>
          </ac:spMkLst>
        </pc:spChg>
        <pc:spChg chg="mod">
          <ac:chgData name="Bettye Locklair" userId="c2d7acf3736df889" providerId="LiveId" clId="{1CB5B389-AA62-47DB-9962-14B90395F915}" dt="2021-12-12T15:22:13.888" v="616" actId="313"/>
          <ac:spMkLst>
            <pc:docMk/>
            <pc:sldMk cId="2816676318" sldId="289"/>
            <ac:spMk id="3" creationId="{2253E4CB-7B1D-4AEB-977D-D7F3F3FD8C12}"/>
          </ac:spMkLst>
        </pc:spChg>
      </pc:sldChg>
      <pc:sldChg chg="add ord">
        <pc:chgData name="Bettye Locklair" userId="c2d7acf3736df889" providerId="LiveId" clId="{1CB5B389-AA62-47DB-9962-14B90395F915}" dt="2021-12-12T15:22:29.004" v="619"/>
        <pc:sldMkLst>
          <pc:docMk/>
          <pc:sldMk cId="1397857912"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91C1A-7299-49B0-A1CE-7F8F702570F4}" type="datetimeFigureOut">
              <a:rPr lang="en-US" smtClean="0"/>
              <a:t>12/11/2021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32367-5977-4AC2-B13A-7BA7308903E8}" type="slidenum">
              <a:rPr lang="en-US" smtClean="0"/>
              <a:t>‹#›</a:t>
            </a:fld>
            <a:endParaRPr lang="en-US"/>
          </a:p>
        </p:txBody>
      </p:sp>
    </p:spTree>
    <p:extLst>
      <p:ext uri="{BB962C8B-B14F-4D97-AF65-F5344CB8AC3E}">
        <p14:creationId xmlns:p14="http://schemas.microsoft.com/office/powerpoint/2010/main" val="382025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solidFill>
                  <a:srgbClr val="001320"/>
                </a:solidFill>
                <a:effectLst/>
                <a:latin typeface="Roboto" panose="02000000000000000000" pitchFamily="2" charset="0"/>
              </a:rPr>
              <a:t>disgraced</a:t>
            </a:r>
            <a:r>
              <a:rPr lang="en-US" b="0" i="0" dirty="0">
                <a:solidFill>
                  <a:srgbClr val="001320"/>
                </a:solidFill>
                <a:effectLst/>
                <a:latin typeface="Roboto" panose="02000000000000000000" pitchFamily="2" charset="0"/>
              </a:rPr>
              <a:t>, ashamed (</a:t>
            </a:r>
            <a:r>
              <a:rPr lang="en-US" b="0" i="1" dirty="0">
                <a:solidFill>
                  <a:srgbClr val="001320"/>
                </a:solidFill>
                <a:effectLst/>
                <a:latin typeface="Roboto" panose="02000000000000000000" pitchFamily="2" charset="0"/>
              </a:rPr>
              <a:t>personally</a:t>
            </a:r>
            <a:r>
              <a:rPr lang="en-US" b="0" i="0" dirty="0">
                <a:solidFill>
                  <a:srgbClr val="001320"/>
                </a:solidFill>
                <a:effectLst/>
                <a:latin typeface="Roboto" panose="02000000000000000000" pitchFamily="2" charset="0"/>
              </a:rPr>
              <a:t> humiliated).  Have you ever been disgraced or humiliated for the cause of Christ (called names, insulted, isolated, persecuted) by your peers, family, friends, brethren, etc.  Were you ashamed of the gospel, what the Bible says?  If so, think about what Jesus went through so that you could be forgiven of all your sins in suffering an agonizing death.  Paul could say I’m not ashamed of the gospel of Christ, can you say the same thing. Why could he do that?  Because it is God’s power to save our souls.</a:t>
            </a:r>
            <a:endParaRPr lang="en-US" dirty="0"/>
          </a:p>
          <a:p>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1</a:t>
            </a:fld>
            <a:endParaRPr lang="en-US"/>
          </a:p>
        </p:txBody>
      </p:sp>
    </p:spTree>
    <p:extLst>
      <p:ext uri="{BB962C8B-B14F-4D97-AF65-F5344CB8AC3E}">
        <p14:creationId xmlns:p14="http://schemas.microsoft.com/office/powerpoint/2010/main" val="349106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solidFill>
                  <a:srgbClr val="001320"/>
                </a:solidFill>
                <a:effectLst/>
                <a:latin typeface="Roboto" panose="02000000000000000000" pitchFamily="2" charset="0"/>
              </a:rPr>
              <a:t>disgraced</a:t>
            </a:r>
            <a:r>
              <a:rPr lang="en-US" b="0" i="0" dirty="0">
                <a:solidFill>
                  <a:srgbClr val="001320"/>
                </a:solidFill>
                <a:effectLst/>
                <a:latin typeface="Roboto" panose="02000000000000000000" pitchFamily="2" charset="0"/>
              </a:rPr>
              <a:t>, ashamed (</a:t>
            </a:r>
            <a:r>
              <a:rPr lang="en-US" b="0" i="1" dirty="0">
                <a:solidFill>
                  <a:srgbClr val="001320"/>
                </a:solidFill>
                <a:effectLst/>
                <a:latin typeface="Roboto" panose="02000000000000000000" pitchFamily="2" charset="0"/>
              </a:rPr>
              <a:t>personally</a:t>
            </a:r>
            <a:r>
              <a:rPr lang="en-US" b="0" i="0" dirty="0">
                <a:solidFill>
                  <a:srgbClr val="001320"/>
                </a:solidFill>
                <a:effectLst/>
                <a:latin typeface="Roboto" panose="02000000000000000000" pitchFamily="2" charset="0"/>
              </a:rPr>
              <a:t> humiliated).  Have you ever been disgraced or humiliated for the cause of Christ (called names, insulted, isolated, persecuted) by your peers, family, friends, brethren, etc.  Were you ashamed of the gospel, what the Bible says?  If so, think about what Jesus went through so that you could be forgiven of all your sins in suffering an agonizing death.  Paul could say I’m not ashamed of the gospel of Christ, can you say the same thing. Why could he do that?  Because it is God’s power to save our souls.</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2</a:t>
            </a:fld>
            <a:endParaRPr lang="en-US"/>
          </a:p>
        </p:txBody>
      </p:sp>
    </p:spTree>
    <p:extLst>
      <p:ext uri="{BB962C8B-B14F-4D97-AF65-F5344CB8AC3E}">
        <p14:creationId xmlns:p14="http://schemas.microsoft.com/office/powerpoint/2010/main" val="258765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body; which is the church; which Christ purchased with His own blood; He is the builder; head; owner; and Savior of the church! </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3</a:t>
            </a:fld>
            <a:endParaRPr lang="en-US"/>
          </a:p>
        </p:txBody>
      </p:sp>
    </p:spTree>
    <p:extLst>
      <p:ext uri="{BB962C8B-B14F-4D97-AF65-F5344CB8AC3E}">
        <p14:creationId xmlns:p14="http://schemas.microsoft.com/office/powerpoint/2010/main" val="69955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body; which is the church; which Christ purchased with His own blood; He is the builder; head; owner; and Savior of the church! </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4</a:t>
            </a:fld>
            <a:endParaRPr lang="en-US"/>
          </a:p>
        </p:txBody>
      </p:sp>
    </p:spTree>
    <p:extLst>
      <p:ext uri="{BB962C8B-B14F-4D97-AF65-F5344CB8AC3E}">
        <p14:creationId xmlns:p14="http://schemas.microsoft.com/office/powerpoint/2010/main" val="1133056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body; which is the church; which Christ purchased with His own blood; He is the builder; head; owner; and Savior of the church! </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5</a:t>
            </a:fld>
            <a:endParaRPr lang="en-US"/>
          </a:p>
        </p:txBody>
      </p:sp>
    </p:spTree>
    <p:extLst>
      <p:ext uri="{BB962C8B-B14F-4D97-AF65-F5344CB8AC3E}">
        <p14:creationId xmlns:p14="http://schemas.microsoft.com/office/powerpoint/2010/main" val="119637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body; which is the church; which Christ purchased with His own blood; He is the builder; head; owner; and Savior of the church! </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6</a:t>
            </a:fld>
            <a:endParaRPr lang="en-US"/>
          </a:p>
        </p:txBody>
      </p:sp>
    </p:spTree>
    <p:extLst>
      <p:ext uri="{BB962C8B-B14F-4D97-AF65-F5344CB8AC3E}">
        <p14:creationId xmlns:p14="http://schemas.microsoft.com/office/powerpoint/2010/main" val="2542047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body; which is the church; which Christ purchased with His own blood; He is the builder; head; owner; and Savior of the church! </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7</a:t>
            </a:fld>
            <a:endParaRPr lang="en-US"/>
          </a:p>
        </p:txBody>
      </p:sp>
    </p:spTree>
    <p:extLst>
      <p:ext uri="{BB962C8B-B14F-4D97-AF65-F5344CB8AC3E}">
        <p14:creationId xmlns:p14="http://schemas.microsoft.com/office/powerpoint/2010/main" val="846751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There is only one body; which is the church; which Christ purchased with His own blood; He is the builder; head; owner; and Savior of the church! </a:t>
            </a:r>
            <a:endParaRPr lang="en-US" dirty="0"/>
          </a:p>
        </p:txBody>
      </p:sp>
      <p:sp>
        <p:nvSpPr>
          <p:cNvPr id="4" name="Slide Number Placeholder 3"/>
          <p:cNvSpPr>
            <a:spLocks noGrp="1"/>
          </p:cNvSpPr>
          <p:nvPr>
            <p:ph type="sldNum" sz="quarter" idx="5"/>
          </p:nvPr>
        </p:nvSpPr>
        <p:spPr/>
        <p:txBody>
          <a:bodyPr/>
          <a:lstStyle/>
          <a:p>
            <a:fld id="{EF832367-5977-4AC2-B13A-7BA7308903E8}" type="slidenum">
              <a:rPr lang="en-US" smtClean="0"/>
              <a:t>8</a:t>
            </a:fld>
            <a:endParaRPr lang="en-US"/>
          </a:p>
        </p:txBody>
      </p:sp>
    </p:spTree>
    <p:extLst>
      <p:ext uri="{BB962C8B-B14F-4D97-AF65-F5344CB8AC3E}">
        <p14:creationId xmlns:p14="http://schemas.microsoft.com/office/powerpoint/2010/main" val="297571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6F43F-FEAB-4D52-823C-8259126A5E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72A35D-60A8-438F-853A-B8422D18D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35085-045C-4051-9DA5-9193AAA0EBB5}"/>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5" name="Footer Placeholder 4">
            <a:extLst>
              <a:ext uri="{FF2B5EF4-FFF2-40B4-BE49-F238E27FC236}">
                <a16:creationId xmlns:a16="http://schemas.microsoft.com/office/drawing/2014/main" id="{55A9C152-93D3-4606-BDC2-E77CBF7B4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6E9F8-459F-4E92-90F6-7B0D0904B6C2}"/>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29612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18AF-9B4D-4C4C-AD0A-B6EBB1B08B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F0BB7C-A98F-4D73-ADE5-1EF9EDA2C1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50C9A-B3B0-4653-8B7D-B467CB2ADC12}"/>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5" name="Footer Placeholder 4">
            <a:extLst>
              <a:ext uri="{FF2B5EF4-FFF2-40B4-BE49-F238E27FC236}">
                <a16:creationId xmlns:a16="http://schemas.microsoft.com/office/drawing/2014/main" id="{D58766AA-8782-4241-AB6D-36A157C0A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BD516-4865-4FE8-9D7F-012E05851326}"/>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364515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61632E-423F-4EBC-96DC-673E546011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882B77-9E0D-44F7-8343-7A71721098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6687C-47E9-487F-9FD9-CABB4F1822D8}"/>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5" name="Footer Placeholder 4">
            <a:extLst>
              <a:ext uri="{FF2B5EF4-FFF2-40B4-BE49-F238E27FC236}">
                <a16:creationId xmlns:a16="http://schemas.microsoft.com/office/drawing/2014/main" id="{C5DC863D-5200-433C-B3E6-F3532E5DB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6ACC5-F8E9-4F4E-BA5B-99BE5B9D6D8C}"/>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181262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CDFB-EE17-4B44-ABE8-DD9413EF62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8B6B68-E509-4E76-A042-878A07E94B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63957-5055-432C-B98C-853548094FE5}"/>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5" name="Footer Placeholder 4">
            <a:extLst>
              <a:ext uri="{FF2B5EF4-FFF2-40B4-BE49-F238E27FC236}">
                <a16:creationId xmlns:a16="http://schemas.microsoft.com/office/drawing/2014/main" id="{2F22D469-4A56-45BE-A3C7-2B67264CA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90346-1108-4137-B708-479B00EE1482}"/>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46611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C6791-4A1F-406B-BF25-F48C97F21B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306730-4AC7-4696-970E-E626F6E29E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18E72A-C00F-4EBE-974B-6EFDC4DDC872}"/>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5" name="Footer Placeholder 4">
            <a:extLst>
              <a:ext uri="{FF2B5EF4-FFF2-40B4-BE49-F238E27FC236}">
                <a16:creationId xmlns:a16="http://schemas.microsoft.com/office/drawing/2014/main" id="{3165EB7E-1BBD-4B6E-9777-07F686F50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7E6DA-5624-4E4F-BC43-462516498C1C}"/>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227331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51C55-E849-4B9D-8EE6-9B51092F3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F2B48-9135-4AD7-AF91-D6F66052BA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58B668-A196-4B4A-A8D8-97078A2F4D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EFD6DC-47F6-46E8-B821-EEA1860E53EB}"/>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6" name="Footer Placeholder 5">
            <a:extLst>
              <a:ext uri="{FF2B5EF4-FFF2-40B4-BE49-F238E27FC236}">
                <a16:creationId xmlns:a16="http://schemas.microsoft.com/office/drawing/2014/main" id="{6D4EA6C8-13FD-44CE-BEB0-F91E65030F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299D4-74B8-4D00-AD9F-47886B235426}"/>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1288578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F469E-2D3A-4631-948B-17A242CADF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DA7D3B-72A4-45CC-8677-11256A019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7D85BC-F8BC-4463-A1B9-D0574F4BFF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70BBD1-2D4E-4803-839E-5AA184809F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72BFCC-C0BE-497E-B31C-5BDC60EB5A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15BF99-6EDF-4D6A-92B7-2BF34314537C}"/>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8" name="Footer Placeholder 7">
            <a:extLst>
              <a:ext uri="{FF2B5EF4-FFF2-40B4-BE49-F238E27FC236}">
                <a16:creationId xmlns:a16="http://schemas.microsoft.com/office/drawing/2014/main" id="{9A6163A0-AEDF-417A-91E6-52EEB79287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FCD0AA-EFE0-4F2C-9FDF-3F25C7BE027D}"/>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83527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9F22-48C7-46DF-AC3E-0E3FD29457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DEB1D4-084B-4344-B39B-2367A8D2F91F}"/>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4" name="Footer Placeholder 3">
            <a:extLst>
              <a:ext uri="{FF2B5EF4-FFF2-40B4-BE49-F238E27FC236}">
                <a16:creationId xmlns:a16="http://schemas.microsoft.com/office/drawing/2014/main" id="{9ECA27F9-AB97-47A9-9E2B-5B4C9F8723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E09D76-15C8-44D5-BEE5-9D6965159B17}"/>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289471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E0057-B291-4069-9F75-918C90516CEA}"/>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3" name="Footer Placeholder 2">
            <a:extLst>
              <a:ext uri="{FF2B5EF4-FFF2-40B4-BE49-F238E27FC236}">
                <a16:creationId xmlns:a16="http://schemas.microsoft.com/office/drawing/2014/main" id="{4A026BA0-3B98-4F62-9B5A-5BEE303B74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531069-9B38-4BA5-914A-18FF3D4284FC}"/>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200640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ECF0-DA28-4537-B3FD-25FA1B40B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84975F-BB1A-49A3-845F-7ED6DFBE1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423482-D342-4B08-A89C-8A9FAF2DA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F8708-AEE8-411D-9BA9-409DA6205970}"/>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6" name="Footer Placeholder 5">
            <a:extLst>
              <a:ext uri="{FF2B5EF4-FFF2-40B4-BE49-F238E27FC236}">
                <a16:creationId xmlns:a16="http://schemas.microsoft.com/office/drawing/2014/main" id="{52EC0DFB-BDC2-4EC5-BD50-CB1590E16F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DFB5B5-7E5E-4E92-8150-F6F790C8D258}"/>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336975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1B8B-19AE-4A1E-8B23-07F520CCB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1297B2-CFF8-4D60-A47A-4F28E3D87A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240B5B-B983-4F9D-8B60-B4F49B7CEC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43F9B-320D-4B9D-8C37-4898B0EAEF9B}"/>
              </a:ext>
            </a:extLst>
          </p:cNvPr>
          <p:cNvSpPr>
            <a:spLocks noGrp="1"/>
          </p:cNvSpPr>
          <p:nvPr>
            <p:ph type="dt" sz="half" idx="10"/>
          </p:nvPr>
        </p:nvSpPr>
        <p:spPr/>
        <p:txBody>
          <a:bodyPr/>
          <a:lstStyle/>
          <a:p>
            <a:fld id="{3A96A767-22D4-437B-BA75-8C27D4893336}" type="datetimeFigureOut">
              <a:rPr lang="en-US" smtClean="0"/>
              <a:t>12/11/2021</a:t>
            </a:fld>
            <a:endParaRPr lang="en-US"/>
          </a:p>
        </p:txBody>
      </p:sp>
      <p:sp>
        <p:nvSpPr>
          <p:cNvPr id="6" name="Footer Placeholder 5">
            <a:extLst>
              <a:ext uri="{FF2B5EF4-FFF2-40B4-BE49-F238E27FC236}">
                <a16:creationId xmlns:a16="http://schemas.microsoft.com/office/drawing/2014/main" id="{CA9D32FA-AE2A-4BD6-BCC2-6328E53FA7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9FC3C-0C4C-4083-A438-352EBAD05158}"/>
              </a:ext>
            </a:extLst>
          </p:cNvPr>
          <p:cNvSpPr>
            <a:spLocks noGrp="1"/>
          </p:cNvSpPr>
          <p:nvPr>
            <p:ph type="sldNum" sz="quarter" idx="12"/>
          </p:nvPr>
        </p:nvSpPr>
        <p:spPr/>
        <p:txBody>
          <a:bodyPr/>
          <a:lstStyle/>
          <a:p>
            <a:fld id="{D2A3DA57-A11D-474D-A146-30C348AF86CD}" type="slidenum">
              <a:rPr lang="en-US" smtClean="0"/>
              <a:t>‹#›</a:t>
            </a:fld>
            <a:endParaRPr lang="en-US"/>
          </a:p>
        </p:txBody>
      </p:sp>
    </p:spTree>
    <p:extLst>
      <p:ext uri="{BB962C8B-B14F-4D97-AF65-F5344CB8AC3E}">
        <p14:creationId xmlns:p14="http://schemas.microsoft.com/office/powerpoint/2010/main" val="94836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C82784-E41E-4FE9-9735-A85BA48923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5D8DBF-E11C-480A-9F84-E30CCA0FE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D48C4-6E4A-486D-B52E-1DAF2EF5F7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6A767-22D4-437B-BA75-8C27D4893336}" type="datetimeFigureOut">
              <a:rPr lang="en-US" smtClean="0"/>
              <a:t>12/11/2021</a:t>
            </a:fld>
            <a:endParaRPr lang="en-US"/>
          </a:p>
        </p:txBody>
      </p:sp>
      <p:sp>
        <p:nvSpPr>
          <p:cNvPr id="5" name="Footer Placeholder 4">
            <a:extLst>
              <a:ext uri="{FF2B5EF4-FFF2-40B4-BE49-F238E27FC236}">
                <a16:creationId xmlns:a16="http://schemas.microsoft.com/office/drawing/2014/main" id="{899D7532-7448-4609-B2E0-F20D35B48A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7C2516-79B5-44B6-ABB2-B943FBB877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3DA57-A11D-474D-A146-30C348AF86CD}" type="slidenum">
              <a:rPr lang="en-US" smtClean="0"/>
              <a:t>‹#›</a:t>
            </a:fld>
            <a:endParaRPr lang="en-US"/>
          </a:p>
        </p:txBody>
      </p:sp>
    </p:spTree>
    <p:extLst>
      <p:ext uri="{BB962C8B-B14F-4D97-AF65-F5344CB8AC3E}">
        <p14:creationId xmlns:p14="http://schemas.microsoft.com/office/powerpoint/2010/main" val="5430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653E5-3DBF-4276-8E64-FD33C1941CAA}"/>
              </a:ext>
            </a:extLst>
          </p:cNvPr>
          <p:cNvSpPr>
            <a:spLocks noGrp="1"/>
          </p:cNvSpPr>
          <p:nvPr>
            <p:ph type="title"/>
          </p:nvPr>
        </p:nvSpPr>
        <p:spPr>
          <a:xfrm>
            <a:off x="0" y="1"/>
            <a:ext cx="12192000" cy="105507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253E4CB-7B1D-4AEB-977D-D7F3F3FD8C12}"/>
              </a:ext>
            </a:extLst>
          </p:cNvPr>
          <p:cNvSpPr>
            <a:spLocks noGrp="1"/>
          </p:cNvSpPr>
          <p:nvPr>
            <p:ph idx="1"/>
          </p:nvPr>
        </p:nvSpPr>
        <p:spPr>
          <a:xfrm>
            <a:off x="-1" y="1055077"/>
            <a:ext cx="12191999" cy="5802922"/>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439 Psalm 19</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355 Break Thou the Bread of Life</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 Isaiah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Narmore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180 Wonderful Story of Love</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273 I’m not Ashamed to Own my Lord</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Sermon- “Are You Ashamed of the Gospel?”</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360 Standing on the Promises</a:t>
            </a:r>
          </a:p>
        </p:txBody>
      </p:sp>
    </p:spTree>
    <p:extLst>
      <p:ext uri="{BB962C8B-B14F-4D97-AF65-F5344CB8AC3E}">
        <p14:creationId xmlns:p14="http://schemas.microsoft.com/office/powerpoint/2010/main" val="281667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04673476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…marriage?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2:24;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19:3-6;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7:2-4)</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2708624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4299220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…marriage?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2:24;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19:3-6;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7:2-4)</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God’s marriage law is to be between one man and one woman for a lifetime!</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042627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07887556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 </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…marriage?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2:24;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19:3-6;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7:2-4)</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God’s marriage law is to be between one man and one woman for a lifetime!</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136301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44975197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 </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…marriage?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2:24;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19:3-6;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7:2-4)</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God’s marriage law is to be between one man and one woman for a lifetime!</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Divorce for any reason instead of the only one Jesus gave in the Scriptures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19:7-9)</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158277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43734644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 </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…marriage?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(Genesis 2:24;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19:3-6;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7:2-4)</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God’s marriage law is to be between one man and one woman for a lifetime!</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Divorce for any reason instead of the only one Jesus gave in the Scriptures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19:7-9)</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b="0" dirty="0">
                          <a:effectLst/>
                          <a:latin typeface="Tahoma" panose="020B0604030504040204" pitchFamily="34" charset="0"/>
                          <a:ea typeface="Tahoma" panose="020B0604030504040204" pitchFamily="34" charset="0"/>
                          <a:cs typeface="Tahoma" panose="020B0604030504040204" pitchFamily="34" charset="0"/>
                        </a:rPr>
                        <a:t>Will you defend the truth of God’s marriage law &amp; live by it or divorce like the world?</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42617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67482069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13852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67592111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…holiness?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1:13-17;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 4:1-8; 5:4-8)</a:t>
                      </a:r>
                    </a:p>
                    <a:p>
                      <a:pPr marL="0" marR="0" algn="ctr">
                        <a:lnSpc>
                          <a:spcPct val="107000"/>
                        </a:lnSpc>
                        <a:spcBef>
                          <a:spcPts val="0"/>
                        </a:spcBef>
                        <a:spcAft>
                          <a:spcPts val="0"/>
                        </a:spcAft>
                      </a:pPr>
                      <a:endParaRPr lang="en-US" sz="5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294490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15361938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…holiness?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1:13-17;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 4:1-8; 5:4-8)</a:t>
                      </a:r>
                    </a:p>
                    <a:p>
                      <a:pPr marL="0" marR="0" algn="ctr">
                        <a:lnSpc>
                          <a:spcPct val="107000"/>
                        </a:lnSpc>
                        <a:spcBef>
                          <a:spcPts val="0"/>
                        </a:spcBef>
                        <a:spcAft>
                          <a:spcPts val="0"/>
                        </a:spcAft>
                      </a:pPr>
                      <a:endParaRPr lang="en-US" sz="5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We are to be holy like God &amp; live that way in our thoughts, words, &amp; deeds! (Matt. 15:18-19; Col. 3:17)</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887308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99329081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…holiness?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1:13-17;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 4:1-8; 5:4-8)</a:t>
                      </a:r>
                    </a:p>
                    <a:p>
                      <a:pPr marL="0" marR="0" algn="ctr">
                        <a:lnSpc>
                          <a:spcPct val="107000"/>
                        </a:lnSpc>
                        <a:spcBef>
                          <a:spcPts val="0"/>
                        </a:spcBef>
                        <a:spcAft>
                          <a:spcPts val="0"/>
                        </a:spcAft>
                      </a:pPr>
                      <a:endParaRPr lang="en-US" sz="5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We are to be holy like God &amp; live that way in our thoughts, words, &amp; deeds! (Matt. 15:18-19; Col. 3:17)</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66273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52153426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…holiness?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1:13-17;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 4:1-8; 5:4-8)</a:t>
                      </a:r>
                    </a:p>
                    <a:p>
                      <a:pPr marL="0" marR="0" algn="ctr">
                        <a:lnSpc>
                          <a:spcPct val="107000"/>
                        </a:lnSpc>
                        <a:spcBef>
                          <a:spcPts val="0"/>
                        </a:spcBef>
                        <a:spcAft>
                          <a:spcPts val="0"/>
                        </a:spcAft>
                      </a:pPr>
                      <a:endParaRPr lang="en-US" sz="5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We are to be holy like God &amp; live that way in our thoughts, words, &amp; deeds! (Matt. 15:18-19; Col. 3:17)</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Choose any lifestyle that you desire (Hebrews 13:4)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(fornication, adultery, homosexuality, party,</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transgender, etc.)</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42559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44F4F7-FF1E-464B-A18D-409702CFAC1C}"/>
              </a:ext>
            </a:extLst>
          </p:cNvPr>
          <p:cNvSpPr>
            <a:spLocks noGrp="1"/>
          </p:cNvSpPr>
          <p:nvPr>
            <p:ph type="subTitle" idx="1"/>
          </p:nvPr>
        </p:nvSpPr>
        <p:spPr>
          <a:xfrm>
            <a:off x="1" y="14777"/>
            <a:ext cx="12295162" cy="885556"/>
          </a:xfrm>
        </p:spPr>
        <p:txBody>
          <a:bodyPr>
            <a:normAutofit/>
          </a:bodyPr>
          <a:lstStyle/>
          <a:p>
            <a:r>
              <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rPr>
              <a:t>Are You Ashamed of the Gospel of Christ?</a:t>
            </a:r>
          </a:p>
        </p:txBody>
      </p:sp>
      <p:pic>
        <p:nvPicPr>
          <p:cNvPr id="1026" name="Picture 2" descr="Romans 1:16">
            <a:extLst>
              <a:ext uri="{FF2B5EF4-FFF2-40B4-BE49-F238E27FC236}">
                <a16:creationId xmlns:a16="http://schemas.microsoft.com/office/drawing/2014/main" id="{247987E5-A938-4A53-8F52-CC8BECC6E5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00333"/>
            <a:ext cx="12191999" cy="595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642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81564946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…holiness?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1:13-17;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 4:1-8; 5:4-8)</a:t>
                      </a:r>
                    </a:p>
                    <a:p>
                      <a:pPr marL="0" marR="0" algn="ctr">
                        <a:lnSpc>
                          <a:spcPct val="107000"/>
                        </a:lnSpc>
                        <a:spcBef>
                          <a:spcPts val="0"/>
                        </a:spcBef>
                        <a:spcAft>
                          <a:spcPts val="0"/>
                        </a:spcAft>
                      </a:pPr>
                      <a:endParaRPr lang="en-US" sz="5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We are to be holy like God &amp; live that way in our thoughts, words, &amp; deeds! (Matt. 15:18-19; Col. 3:17)</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Choose any lifestyle that you desire (Hebrews 13:4)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(fornication, adultery, homosexuality, party,</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transgender, etc.)</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Will you defend the truth of God’s word on holiness or compromise with sin?</a:t>
                      </a: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198695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75315150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1049174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46194546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2:38, 41; 22:16;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3:21)</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319043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44322013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2:38, 41; 22:16;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3:21)</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 is for the purpose of receiving forgiveness of sins in the name of Christ!</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2367164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55465242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2:38, 41; 22:16;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3:21)</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 is for the purpose of receiving forgiveness of sins in the name of Christ!</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790105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16807820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2:38, 41; 22:16;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3:21)</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 is for the purpose of receiving forgiveness of sins in the name of Christ!</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 isn’t necessary-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it’s an outward sign of an inward grace that you’re already saved</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2095526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851441287"/>
              </p:ext>
            </p:extLst>
          </p:nvPr>
        </p:nvGraphicFramePr>
        <p:xfrm>
          <a:off x="0" y="0"/>
          <a:ext cx="12192000" cy="7946789"/>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2:38, 41; 22:16;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3:21)</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 is for the purpose of receiving forgiveness of sins in the name of Christ!</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Baptism isn’t necessary-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it’s an outward sign of an inward grace that you’re already saved</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b="0" dirty="0">
                          <a:effectLst/>
                          <a:latin typeface="Tahoma" panose="020B0604030504040204" pitchFamily="34" charset="0"/>
                          <a:ea typeface="Tahoma" panose="020B0604030504040204" pitchFamily="34" charset="0"/>
                          <a:cs typeface="Tahoma" panose="020B0604030504040204" pitchFamily="34" charset="0"/>
                        </a:rPr>
                        <a:t>Will you defend the truth of God’s word on baptism or compromise with the world &amp; remain in your sins?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1281288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483786689"/>
              </p:ext>
            </p:extLst>
          </p:nvPr>
        </p:nvGraphicFramePr>
        <p:xfrm>
          <a:off x="0" y="0"/>
          <a:ext cx="12192000" cy="7928211"/>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 should not be ashamed of the gospel- </a:t>
                      </a:r>
                      <a:r>
                        <a:rPr lang="en-US" sz="4000" b="0" dirty="0">
                          <a:effectLst/>
                          <a:latin typeface="Tahoma" panose="020B0604030504040204" pitchFamily="34" charset="0"/>
                          <a:ea typeface="Tahoma" panose="020B0604030504040204" pitchFamily="34" charset="0"/>
                          <a:cs typeface="Tahoma" panose="020B0604030504040204" pitchFamily="34" charset="0"/>
                        </a:rPr>
                        <a:t>it’s God’s power to save your soul (Rom. 1:16)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524985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304392978"/>
              </p:ext>
            </p:extLst>
          </p:nvPr>
        </p:nvGraphicFramePr>
        <p:xfrm>
          <a:off x="0" y="0"/>
          <a:ext cx="12192000" cy="7928211"/>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You should not be ashamed of the gospel- </a:t>
                      </a: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it’s God’s power to save your soul </a:t>
                      </a:r>
                      <a:r>
                        <a:rPr lang="en-US" sz="4000" b="0" dirty="0">
                          <a:effectLst/>
                          <a:latin typeface="Tahoma" panose="020B0604030504040204" pitchFamily="34" charset="0"/>
                          <a:ea typeface="Tahoma" panose="020B0604030504040204" pitchFamily="34" charset="0"/>
                          <a:cs typeface="Tahoma" panose="020B0604030504040204" pitchFamily="34" charset="0"/>
                        </a:rPr>
                        <a:t>(Rom. 1:16)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035325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71831566"/>
              </p:ext>
            </p:extLst>
          </p:nvPr>
        </p:nvGraphicFramePr>
        <p:xfrm>
          <a:off x="0" y="0"/>
          <a:ext cx="12192000" cy="7928211"/>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 should not be ashamed of the gospel- it’s God’s power to save your soul (Rom. 1:16)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If you have obeyed the gospel, Jesus is not ashamed to call you brother &amp; God is not ashamed to prepare a place for you in heaven</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(Hebrews 2:11; 11:16) </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83278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06563625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006850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852971133"/>
              </p:ext>
            </p:extLst>
          </p:nvPr>
        </p:nvGraphicFramePr>
        <p:xfrm>
          <a:off x="0" y="0"/>
          <a:ext cx="12192000" cy="7928211"/>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 should not be ashamed of the gospel- it’s God’s power to save your soul (Rom. 1:16)</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should be ashamed if you have been deceived by convincing lies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(Colossians 2:4, 8)</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748524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3244069406"/>
              </p:ext>
            </p:extLst>
          </p:nvPr>
        </p:nvGraphicFramePr>
        <p:xfrm>
          <a:off x="0" y="0"/>
          <a:ext cx="12192000" cy="7928211"/>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should be ashamed if you have been deceived by convincing lies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(Colossians 2:4, 8)</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b="0" dirty="0">
                          <a:effectLst/>
                          <a:latin typeface="Tahoma" panose="020B0604030504040204" pitchFamily="34" charset="0"/>
                          <a:ea typeface="Tahoma" panose="020B0604030504040204" pitchFamily="34" charset="0"/>
                          <a:cs typeface="Tahoma" panose="020B0604030504040204" pitchFamily="34" charset="0"/>
                        </a:rPr>
                        <a:t>You can change! God was not ashamed to send His Son to die on the cross so that you can be forgiven of all your sins by repenting &amp; being baptized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6:9-11)</a:t>
                      </a: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1996596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8EE1-0818-44E4-AA73-776661CA2028}"/>
              </a:ext>
            </a:extLst>
          </p:cNvPr>
          <p:cNvSpPr>
            <a:spLocks noGrp="1"/>
          </p:cNvSpPr>
          <p:nvPr>
            <p:ph type="title"/>
          </p:nvPr>
        </p:nvSpPr>
        <p:spPr>
          <a:xfrm>
            <a:off x="0" y="1"/>
            <a:ext cx="12192000" cy="914399"/>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3CF32DBF-C2A7-441C-96C8-88C2A549FC47}"/>
              </a:ext>
            </a:extLst>
          </p:cNvPr>
          <p:cNvSpPr>
            <a:spLocks noGrp="1"/>
          </p:cNvSpPr>
          <p:nvPr>
            <p:ph idx="1"/>
          </p:nvPr>
        </p:nvSpPr>
        <p:spPr>
          <a:xfrm>
            <a:off x="-1" y="1059543"/>
            <a:ext cx="12191999" cy="5798456"/>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are ashamed of Christ and His words (about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church, marriage, holiness, baptism &amp; whatever He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taught), He will be ashamed of you when He returns &amp;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be condemned (Mark 8:38; Luke 9:26).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you’re not ashamed of the gospel of Christ, you can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confidence in the Day of Judgment because you’re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glorifying God in His name as you suffer as a Christian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Peter 4:16; 1 John 2:28; 4:17-18)</a:t>
            </a:r>
          </a:p>
        </p:txBody>
      </p:sp>
    </p:spTree>
    <p:extLst>
      <p:ext uri="{BB962C8B-B14F-4D97-AF65-F5344CB8AC3E}">
        <p14:creationId xmlns:p14="http://schemas.microsoft.com/office/powerpoint/2010/main" val="96425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653E5-3DBF-4276-8E64-FD33C1941CAA}"/>
              </a:ext>
            </a:extLst>
          </p:cNvPr>
          <p:cNvSpPr>
            <a:spLocks noGrp="1"/>
          </p:cNvSpPr>
          <p:nvPr>
            <p:ph type="title"/>
          </p:nvPr>
        </p:nvSpPr>
        <p:spPr>
          <a:xfrm>
            <a:off x="0" y="1"/>
            <a:ext cx="12192000" cy="105507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253E4CB-7B1D-4AEB-977D-D7F3F3FD8C12}"/>
              </a:ext>
            </a:extLst>
          </p:cNvPr>
          <p:cNvSpPr>
            <a:spLocks noGrp="1"/>
          </p:cNvSpPr>
          <p:nvPr>
            <p:ph idx="1"/>
          </p:nvPr>
        </p:nvSpPr>
        <p:spPr>
          <a:xfrm>
            <a:off x="-1" y="1055077"/>
            <a:ext cx="12191999" cy="5802922"/>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439 Psalm 19</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355 Break Thou the Bread of Life</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 Isaiah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Narmore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180 Wonderful Story of Love</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273 I’m not Ashamed to Own my Lord</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Sermon- “Are You Ashamed of the Gospel?”</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360 Standing on the Promises</a:t>
            </a:r>
          </a:p>
        </p:txBody>
      </p:sp>
    </p:spTree>
    <p:extLst>
      <p:ext uri="{BB962C8B-B14F-4D97-AF65-F5344CB8AC3E}">
        <p14:creationId xmlns:p14="http://schemas.microsoft.com/office/powerpoint/2010/main" val="1397857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411320079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church?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2:47; 20:28;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16:16;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1:22-23;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3:10-11; 4:4; 5:23)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597639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53779820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church?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2:47; 20:28;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16:16;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1:22-23;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3:10-11; 4:4; 5:23)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Only one belongs to Christ!</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229590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09785007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 </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church?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2:47; 20:28;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16:16;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1:22-23;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3:10-11; 4:4; 5:23)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Only one belongs to Christ!</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90865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70005325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 </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church?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2:47; 20:28;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16:16;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1:22-23;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3:10-11; 4:4; 5:23)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Only one belongs to Christ!</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Many say ‘go to the church of your choice’, religious division is okay with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(cf. 1 Cor. 1:10-13; 14:33)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2648025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220873623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so, do you seek comfort</a:t>
                      </a:r>
                    </a:p>
                    <a:p>
                      <a:pPr marL="0" marR="0" algn="ctr">
                        <a:lnSpc>
                          <a:spcPct val="107000"/>
                        </a:lnSpc>
                        <a:spcBef>
                          <a:spcPts val="0"/>
                        </a:spcBef>
                        <a:spcAft>
                          <a:spcPts val="0"/>
                        </a:spcAft>
                      </a:pPr>
                      <a:r>
                        <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convincing lies? </a:t>
                      </a: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…the church?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2:47; 20:28;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16:16;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1:22-23;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3:10-11; 4:4; 5:23)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Only one belongs to Christ!</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Many say ‘go to the church of your choice’, religious division is okay with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(cf. 1 Cor. 1:10-13; 14:33)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Will you defend the truth of Christ’s church or compromise with error?</a:t>
                      </a: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1545097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4FED55-1A31-4F24-B193-364242749675}"/>
              </a:ext>
            </a:extLst>
          </p:cNvPr>
          <p:cNvGraphicFramePr>
            <a:graphicFrameLocks noGrp="1"/>
          </p:cNvGraphicFramePr>
          <p:nvPr>
            <p:ph idx="1"/>
            <p:extLst>
              <p:ext uri="{D42A27DB-BD31-4B8C-83A1-F6EECF244321}">
                <p14:modId xmlns:p14="http://schemas.microsoft.com/office/powerpoint/2010/main" val="107670045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5022">
                  <a:extLst>
                    <a:ext uri="{9D8B030D-6E8A-4147-A177-3AD203B41FA5}">
                      <a16:colId xmlns:a16="http://schemas.microsoft.com/office/drawing/2014/main" val="532521637"/>
                    </a:ext>
                  </a:extLst>
                </a:gridCol>
                <a:gridCol w="6096978">
                  <a:extLst>
                    <a:ext uri="{9D8B030D-6E8A-4147-A177-3AD203B41FA5}">
                      <a16:colId xmlns:a16="http://schemas.microsoft.com/office/drawing/2014/main" val="130290227"/>
                    </a:ext>
                  </a:extLst>
                </a:gridCol>
              </a:tblGrid>
              <a:tr h="1480076">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Are you ashamed of the gospel teaching about…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35977898"/>
                  </a:ext>
                </a:extLst>
              </a:tr>
              <a:tr h="5377924">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16378476"/>
                  </a:ext>
                </a:extLst>
              </a:tr>
            </a:tbl>
          </a:graphicData>
        </a:graphic>
      </p:graphicFrame>
    </p:spTree>
    <p:extLst>
      <p:ext uri="{BB962C8B-B14F-4D97-AF65-F5344CB8AC3E}">
        <p14:creationId xmlns:p14="http://schemas.microsoft.com/office/powerpoint/2010/main" val="3887251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2024</Words>
  <Application>Microsoft Office PowerPoint</Application>
  <PresentationFormat>Widescreen</PresentationFormat>
  <Paragraphs>253</Paragraphs>
  <Slides>33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Roboto</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16</cp:revision>
  <dcterms:created xsi:type="dcterms:W3CDTF">2021-12-11T15:21:22Z</dcterms:created>
  <dcterms:modified xsi:type="dcterms:W3CDTF">2021-12-12T18:46:27Z</dcterms:modified>
</cp:coreProperties>
</file>