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492" r:id="rId2"/>
    <p:sldId id="256" r:id="rId3"/>
    <p:sldId id="493" r:id="rId4"/>
    <p:sldId id="260" r:id="rId5"/>
    <p:sldId id="484" r:id="rId6"/>
    <p:sldId id="485" r:id="rId7"/>
    <p:sldId id="486" r:id="rId8"/>
    <p:sldId id="487" r:id="rId9"/>
    <p:sldId id="257" r:id="rId10"/>
    <p:sldId id="488" r:id="rId11"/>
    <p:sldId id="489" r:id="rId12"/>
    <p:sldId id="490" r:id="rId13"/>
    <p:sldId id="483" r:id="rId14"/>
    <p:sldId id="491" r:id="rId15"/>
    <p:sldId id="261" r:id="rId16"/>
    <p:sldId id="494"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4" d="100"/>
          <a:sy n="64" d="100"/>
        </p:scale>
        <p:origin x="978" y="10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ttye Locklair" userId="c2d7acf3736df889" providerId="LiveId" clId="{F873C0EB-CE83-44EA-BD72-FD91DA74A0D3}"/>
    <pc:docChg chg="custSel addSld delSld modSld sldOrd">
      <pc:chgData name="Bettye Locklair" userId="c2d7acf3736df889" providerId="LiveId" clId="{F873C0EB-CE83-44EA-BD72-FD91DA74A0D3}" dt="2021-12-07T20:34:19.323" v="6533" actId="47"/>
      <pc:docMkLst>
        <pc:docMk/>
      </pc:docMkLst>
      <pc:sldChg chg="delSp modNotesTx">
        <pc:chgData name="Bettye Locklair" userId="c2d7acf3736df889" providerId="LiveId" clId="{F873C0EB-CE83-44EA-BD72-FD91DA74A0D3}" dt="2021-12-05T14:05:01.122" v="6294" actId="20577"/>
        <pc:sldMkLst>
          <pc:docMk/>
          <pc:sldMk cId="2463943367" sldId="256"/>
        </pc:sldMkLst>
        <pc:picChg chg="del">
          <ac:chgData name="Bettye Locklair" userId="c2d7acf3736df889" providerId="LiveId" clId="{F873C0EB-CE83-44EA-BD72-FD91DA74A0D3}" dt="2021-12-05T12:38:04.950" v="5676" actId="478"/>
          <ac:picMkLst>
            <pc:docMk/>
            <pc:sldMk cId="2463943367" sldId="256"/>
            <ac:picMk id="1028" creationId="{C71AB374-55AB-4078-918E-7746E5E9D972}"/>
          </ac:picMkLst>
        </pc:picChg>
      </pc:sldChg>
      <pc:sldChg chg="modSp mod modNotesTx">
        <pc:chgData name="Bettye Locklair" userId="c2d7acf3736df889" providerId="LiveId" clId="{F873C0EB-CE83-44EA-BD72-FD91DA74A0D3}" dt="2021-12-04T20:11:24.618" v="3576" actId="20577"/>
        <pc:sldMkLst>
          <pc:docMk/>
          <pc:sldMk cId="2916748293" sldId="257"/>
        </pc:sldMkLst>
        <pc:graphicFrameChg chg="modGraphic">
          <ac:chgData name="Bettye Locklair" userId="c2d7acf3736df889" providerId="LiveId" clId="{F873C0EB-CE83-44EA-BD72-FD91DA74A0D3}" dt="2021-12-04T17:45:24.865" v="74" actId="207"/>
          <ac:graphicFrameMkLst>
            <pc:docMk/>
            <pc:sldMk cId="2916748293" sldId="257"/>
            <ac:graphicFrameMk id="4" creationId="{A081D1A5-0F1E-460F-8610-8DD5403FCEEF}"/>
          </ac:graphicFrameMkLst>
        </pc:graphicFrameChg>
      </pc:sldChg>
      <pc:sldChg chg="del">
        <pc:chgData name="Bettye Locklair" userId="c2d7acf3736df889" providerId="LiveId" clId="{F873C0EB-CE83-44EA-BD72-FD91DA74A0D3}" dt="2021-12-07T20:34:19.323" v="6533" actId="47"/>
        <pc:sldMkLst>
          <pc:docMk/>
          <pc:sldMk cId="2546161177" sldId="259"/>
        </pc:sldMkLst>
      </pc:sldChg>
      <pc:sldChg chg="modSp mod">
        <pc:chgData name="Bettye Locklair" userId="c2d7acf3736df889" providerId="LiveId" clId="{F873C0EB-CE83-44EA-BD72-FD91DA74A0D3}" dt="2021-12-04T17:30:08.167" v="3" actId="6549"/>
        <pc:sldMkLst>
          <pc:docMk/>
          <pc:sldMk cId="4210706156" sldId="260"/>
        </pc:sldMkLst>
        <pc:graphicFrameChg chg="modGraphic">
          <ac:chgData name="Bettye Locklair" userId="c2d7acf3736df889" providerId="LiveId" clId="{F873C0EB-CE83-44EA-BD72-FD91DA74A0D3}" dt="2021-12-04T17:30:08.167" v="3" actId="6549"/>
          <ac:graphicFrameMkLst>
            <pc:docMk/>
            <pc:sldMk cId="4210706156" sldId="260"/>
            <ac:graphicFrameMk id="4" creationId="{A081D1A5-0F1E-460F-8610-8DD5403FCEEF}"/>
          </ac:graphicFrameMkLst>
        </pc:graphicFrameChg>
      </pc:sldChg>
      <pc:sldChg chg="modSp modAnim modNotesTx">
        <pc:chgData name="Bettye Locklair" userId="c2d7acf3736df889" providerId="LiveId" clId="{F873C0EB-CE83-44EA-BD72-FD91DA74A0D3}" dt="2021-12-05T13:06:26.724" v="6273"/>
        <pc:sldMkLst>
          <pc:docMk/>
          <pc:sldMk cId="1001827364" sldId="261"/>
        </pc:sldMkLst>
        <pc:spChg chg="mod">
          <ac:chgData name="Bettye Locklair" userId="c2d7acf3736df889" providerId="LiveId" clId="{F873C0EB-CE83-44EA-BD72-FD91DA74A0D3}" dt="2021-12-05T13:06:26.724" v="6273"/>
          <ac:spMkLst>
            <pc:docMk/>
            <pc:sldMk cId="1001827364" sldId="261"/>
            <ac:spMk id="3" creationId="{EFA3A47A-F129-4489-A109-F0BC09C8CB8F}"/>
          </ac:spMkLst>
        </pc:spChg>
      </pc:sldChg>
      <pc:sldChg chg="del modAnim">
        <pc:chgData name="Bettye Locklair" userId="c2d7acf3736df889" providerId="LiveId" clId="{F873C0EB-CE83-44EA-BD72-FD91DA74A0D3}" dt="2021-12-04T17:41:28.865" v="66" actId="47"/>
        <pc:sldMkLst>
          <pc:docMk/>
          <pc:sldMk cId="0" sldId="482"/>
        </pc:sldMkLst>
      </pc:sldChg>
      <pc:sldChg chg="modSp mod modAnim">
        <pc:chgData name="Bettye Locklair" userId="c2d7acf3736df889" providerId="LiveId" clId="{F873C0EB-CE83-44EA-BD72-FD91DA74A0D3}" dt="2021-12-05T12:47:25.794" v="5868" actId="20577"/>
        <pc:sldMkLst>
          <pc:docMk/>
          <pc:sldMk cId="3756974342" sldId="483"/>
        </pc:sldMkLst>
        <pc:spChg chg="mod">
          <ac:chgData name="Bettye Locklair" userId="c2d7acf3736df889" providerId="LiveId" clId="{F873C0EB-CE83-44EA-BD72-FD91DA74A0D3}" dt="2021-12-05T12:47:25.794" v="5868" actId="20577"/>
          <ac:spMkLst>
            <pc:docMk/>
            <pc:sldMk cId="3756974342" sldId="483"/>
            <ac:spMk id="3" creationId="{EFA3A47A-F129-4489-A109-F0BC09C8CB8F}"/>
          </ac:spMkLst>
        </pc:spChg>
      </pc:sldChg>
      <pc:sldChg chg="modSp add mod modNotesTx">
        <pc:chgData name="Bettye Locklair" userId="c2d7acf3736df889" providerId="LiveId" clId="{F873C0EB-CE83-44EA-BD72-FD91DA74A0D3}" dt="2021-12-04T18:19:09.553" v="1176" actId="20577"/>
        <pc:sldMkLst>
          <pc:docMk/>
          <pc:sldMk cId="2764118299" sldId="484"/>
        </pc:sldMkLst>
        <pc:graphicFrameChg chg="modGraphic">
          <ac:chgData name="Bettye Locklair" userId="c2d7acf3736df889" providerId="LiveId" clId="{F873C0EB-CE83-44EA-BD72-FD91DA74A0D3}" dt="2021-12-04T17:43:36.311" v="70" actId="207"/>
          <ac:graphicFrameMkLst>
            <pc:docMk/>
            <pc:sldMk cId="2764118299" sldId="484"/>
            <ac:graphicFrameMk id="4" creationId="{A081D1A5-0F1E-460F-8610-8DD5403FCEEF}"/>
          </ac:graphicFrameMkLst>
        </pc:graphicFrameChg>
      </pc:sldChg>
      <pc:sldChg chg="modSp add mod modNotesTx">
        <pc:chgData name="Bettye Locklair" userId="c2d7acf3736df889" providerId="LiveId" clId="{F873C0EB-CE83-44EA-BD72-FD91DA74A0D3}" dt="2021-12-05T14:06:39.283" v="6363" actId="6549"/>
        <pc:sldMkLst>
          <pc:docMk/>
          <pc:sldMk cId="1322321342" sldId="485"/>
        </pc:sldMkLst>
        <pc:graphicFrameChg chg="modGraphic">
          <ac:chgData name="Bettye Locklair" userId="c2d7acf3736df889" providerId="LiveId" clId="{F873C0EB-CE83-44EA-BD72-FD91DA74A0D3}" dt="2021-12-04T17:43:55.110" v="71" actId="207"/>
          <ac:graphicFrameMkLst>
            <pc:docMk/>
            <pc:sldMk cId="1322321342" sldId="485"/>
            <ac:graphicFrameMk id="4" creationId="{A081D1A5-0F1E-460F-8610-8DD5403FCEEF}"/>
          </ac:graphicFrameMkLst>
        </pc:graphicFrameChg>
      </pc:sldChg>
      <pc:sldChg chg="modSp add mod modNotesTx">
        <pc:chgData name="Bettye Locklair" userId="c2d7acf3736df889" providerId="LiveId" clId="{F873C0EB-CE83-44EA-BD72-FD91DA74A0D3}" dt="2021-12-05T14:07:24.346" v="6383" actId="6549"/>
        <pc:sldMkLst>
          <pc:docMk/>
          <pc:sldMk cId="2832343831" sldId="486"/>
        </pc:sldMkLst>
        <pc:graphicFrameChg chg="modGraphic">
          <ac:chgData name="Bettye Locklair" userId="c2d7acf3736df889" providerId="LiveId" clId="{F873C0EB-CE83-44EA-BD72-FD91DA74A0D3}" dt="2021-12-04T17:45:03.595" v="73" actId="207"/>
          <ac:graphicFrameMkLst>
            <pc:docMk/>
            <pc:sldMk cId="2832343831" sldId="486"/>
            <ac:graphicFrameMk id="4" creationId="{A081D1A5-0F1E-460F-8610-8DD5403FCEEF}"/>
          </ac:graphicFrameMkLst>
        </pc:graphicFrameChg>
      </pc:sldChg>
      <pc:sldChg chg="modSp add mod modNotesTx">
        <pc:chgData name="Bettye Locklair" userId="c2d7acf3736df889" providerId="LiveId" clId="{F873C0EB-CE83-44EA-BD72-FD91DA74A0D3}" dt="2021-12-04T20:05:22.979" v="3089" actId="20577"/>
        <pc:sldMkLst>
          <pc:docMk/>
          <pc:sldMk cId="799449508" sldId="487"/>
        </pc:sldMkLst>
        <pc:graphicFrameChg chg="modGraphic">
          <ac:chgData name="Bettye Locklair" userId="c2d7acf3736df889" providerId="LiveId" clId="{F873C0EB-CE83-44EA-BD72-FD91DA74A0D3}" dt="2021-12-04T17:44:54.192" v="72" actId="207"/>
          <ac:graphicFrameMkLst>
            <pc:docMk/>
            <pc:sldMk cId="799449508" sldId="487"/>
            <ac:graphicFrameMk id="4" creationId="{A081D1A5-0F1E-460F-8610-8DD5403FCEEF}"/>
          </ac:graphicFrameMkLst>
        </pc:graphicFrameChg>
      </pc:sldChg>
      <pc:sldChg chg="modSp add mod modNotesTx">
        <pc:chgData name="Bettye Locklair" userId="c2d7acf3736df889" providerId="LiveId" clId="{F873C0EB-CE83-44EA-BD72-FD91DA74A0D3}" dt="2021-12-05T00:05:03.882" v="3978" actId="20577"/>
        <pc:sldMkLst>
          <pc:docMk/>
          <pc:sldMk cId="3289458198" sldId="488"/>
        </pc:sldMkLst>
        <pc:graphicFrameChg chg="modGraphic">
          <ac:chgData name="Bettye Locklair" userId="c2d7acf3736df889" providerId="LiveId" clId="{F873C0EB-CE83-44EA-BD72-FD91DA74A0D3}" dt="2021-12-05T00:05:03.882" v="3978" actId="20577"/>
          <ac:graphicFrameMkLst>
            <pc:docMk/>
            <pc:sldMk cId="3289458198" sldId="488"/>
            <ac:graphicFrameMk id="4" creationId="{A081D1A5-0F1E-460F-8610-8DD5403FCEEF}"/>
          </ac:graphicFrameMkLst>
        </pc:graphicFrameChg>
      </pc:sldChg>
      <pc:sldChg chg="modSp add mod modNotesTx">
        <pc:chgData name="Bettye Locklair" userId="c2d7acf3736df889" providerId="LiveId" clId="{F873C0EB-CE83-44EA-BD72-FD91DA74A0D3}" dt="2021-12-05T00:17:32.551" v="4469" actId="20577"/>
        <pc:sldMkLst>
          <pc:docMk/>
          <pc:sldMk cId="2436910838" sldId="489"/>
        </pc:sldMkLst>
        <pc:graphicFrameChg chg="modGraphic">
          <ac:chgData name="Bettye Locklair" userId="c2d7acf3736df889" providerId="LiveId" clId="{F873C0EB-CE83-44EA-BD72-FD91DA74A0D3}" dt="2021-12-05T00:14:25.793" v="4431" actId="20577"/>
          <ac:graphicFrameMkLst>
            <pc:docMk/>
            <pc:sldMk cId="2436910838" sldId="489"/>
            <ac:graphicFrameMk id="4" creationId="{A081D1A5-0F1E-460F-8610-8DD5403FCEEF}"/>
          </ac:graphicFrameMkLst>
        </pc:graphicFrameChg>
      </pc:sldChg>
      <pc:sldChg chg="modSp add mod modNotesTx">
        <pc:chgData name="Bettye Locklair" userId="c2d7acf3736df889" providerId="LiveId" clId="{F873C0EB-CE83-44EA-BD72-FD91DA74A0D3}" dt="2021-12-05T12:38:34.881" v="5678" actId="20577"/>
        <pc:sldMkLst>
          <pc:docMk/>
          <pc:sldMk cId="3580459530" sldId="490"/>
        </pc:sldMkLst>
        <pc:graphicFrameChg chg="modGraphic">
          <ac:chgData name="Bettye Locklair" userId="c2d7acf3736df889" providerId="LiveId" clId="{F873C0EB-CE83-44EA-BD72-FD91DA74A0D3}" dt="2021-12-05T12:38:34.881" v="5678" actId="20577"/>
          <ac:graphicFrameMkLst>
            <pc:docMk/>
            <pc:sldMk cId="3580459530" sldId="490"/>
            <ac:graphicFrameMk id="4" creationId="{A081D1A5-0F1E-460F-8610-8DD5403FCEEF}"/>
          </ac:graphicFrameMkLst>
        </pc:graphicFrameChg>
      </pc:sldChg>
      <pc:sldChg chg="modSp add mod modAnim">
        <pc:chgData name="Bettye Locklair" userId="c2d7acf3736df889" providerId="LiveId" clId="{F873C0EB-CE83-44EA-BD72-FD91DA74A0D3}" dt="2021-12-05T12:42:51.505" v="5785" actId="20577"/>
        <pc:sldMkLst>
          <pc:docMk/>
          <pc:sldMk cId="27053445" sldId="491"/>
        </pc:sldMkLst>
        <pc:spChg chg="mod">
          <ac:chgData name="Bettye Locklair" userId="c2d7acf3736df889" providerId="LiveId" clId="{F873C0EB-CE83-44EA-BD72-FD91DA74A0D3}" dt="2021-12-04T17:49:13.404" v="119" actId="255"/>
          <ac:spMkLst>
            <pc:docMk/>
            <pc:sldMk cId="27053445" sldId="491"/>
            <ac:spMk id="2" creationId="{4749AA83-61F7-4F90-AF47-9BB91A68BB33}"/>
          </ac:spMkLst>
        </pc:spChg>
        <pc:spChg chg="mod">
          <ac:chgData name="Bettye Locklair" userId="c2d7acf3736df889" providerId="LiveId" clId="{F873C0EB-CE83-44EA-BD72-FD91DA74A0D3}" dt="2021-12-05T12:42:51.505" v="5785" actId="20577"/>
          <ac:spMkLst>
            <pc:docMk/>
            <pc:sldMk cId="27053445" sldId="491"/>
            <ac:spMk id="3" creationId="{EFA3A47A-F129-4489-A109-F0BC09C8CB8F}"/>
          </ac:spMkLst>
        </pc:spChg>
      </pc:sldChg>
      <pc:sldChg chg="add del">
        <pc:chgData name="Bettye Locklair" userId="c2d7acf3736df889" providerId="LiveId" clId="{F873C0EB-CE83-44EA-BD72-FD91DA74A0D3}" dt="2021-12-04T17:32:42.739" v="17" actId="47"/>
        <pc:sldMkLst>
          <pc:docMk/>
          <pc:sldMk cId="1928428631" sldId="491"/>
        </pc:sldMkLst>
      </pc:sldChg>
      <pc:sldChg chg="modSp new mod ord setBg modNotesTx">
        <pc:chgData name="Bettye Locklair" userId="c2d7acf3736df889" providerId="LiveId" clId="{F873C0EB-CE83-44EA-BD72-FD91DA74A0D3}" dt="2021-12-05T16:18:42.449" v="6529" actId="255"/>
        <pc:sldMkLst>
          <pc:docMk/>
          <pc:sldMk cId="3902488933" sldId="492"/>
        </pc:sldMkLst>
        <pc:spChg chg="mod">
          <ac:chgData name="Bettye Locklair" userId="c2d7acf3736df889" providerId="LiveId" clId="{F873C0EB-CE83-44EA-BD72-FD91DA74A0D3}" dt="2021-12-05T12:35:35.280" v="5483" actId="122"/>
          <ac:spMkLst>
            <pc:docMk/>
            <pc:sldMk cId="3902488933" sldId="492"/>
            <ac:spMk id="2" creationId="{9661C31B-8401-40D6-A467-ACD464C1854E}"/>
          </ac:spMkLst>
        </pc:spChg>
        <pc:spChg chg="mod">
          <ac:chgData name="Bettye Locklair" userId="c2d7acf3736df889" providerId="LiveId" clId="{F873C0EB-CE83-44EA-BD72-FD91DA74A0D3}" dt="2021-12-05T16:18:42.449" v="6529" actId="255"/>
          <ac:spMkLst>
            <pc:docMk/>
            <pc:sldMk cId="3902488933" sldId="492"/>
            <ac:spMk id="3" creationId="{48953BE2-C7F0-4D74-A35A-C430B146D7A0}"/>
          </ac:spMkLst>
        </pc:spChg>
      </pc:sldChg>
      <pc:sldChg chg="add modNotesTx">
        <pc:chgData name="Bettye Locklair" userId="c2d7acf3736df889" providerId="LiveId" clId="{F873C0EB-CE83-44EA-BD72-FD91DA74A0D3}" dt="2021-12-05T14:05:45.072" v="6344" actId="20577"/>
        <pc:sldMkLst>
          <pc:docMk/>
          <pc:sldMk cId="130867714" sldId="493"/>
        </pc:sldMkLst>
      </pc:sldChg>
      <pc:sldChg chg="add ord">
        <pc:chgData name="Bettye Locklair" userId="c2d7acf3736df889" providerId="LiveId" clId="{F873C0EB-CE83-44EA-BD72-FD91DA74A0D3}" dt="2021-12-05T16:18:52.095" v="6532"/>
        <pc:sldMkLst>
          <pc:docMk/>
          <pc:sldMk cId="3746493118" sldId="494"/>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CA0107-7511-4977-877D-2DFAE34333D8}" type="datetimeFigureOut">
              <a:rPr lang="en-US" smtClean="0"/>
              <a:t>12/7/2021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CF7BB1-0775-4745-92E6-FE5C43A56986}" type="slidenum">
              <a:rPr lang="en-US" smtClean="0"/>
              <a:t>‹#›</a:t>
            </a:fld>
            <a:endParaRPr lang="en-US"/>
          </a:p>
        </p:txBody>
      </p:sp>
    </p:spTree>
    <p:extLst>
      <p:ext uri="{BB962C8B-B14F-4D97-AF65-F5344CB8AC3E}">
        <p14:creationId xmlns:p14="http://schemas.microsoft.com/office/powerpoint/2010/main" val="13240968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Calibri" panose="020F0502020204030204" pitchFamily="34" charset="0"/>
                <a:ea typeface="Calibri" panose="020F0502020204030204" pitchFamily="34" charset="0"/>
                <a:cs typeface="Times New Roman" panose="02020603050405020304" pitchFamily="18" charset="0"/>
              </a:rPr>
              <a:t>I wish…I was popular, beautiful, strong, rich like…., I wish I had their house, phone, TV, computer, clothes, jewelry, games.  I wish I was older, younger, wiser, healthier, Warning- envy will destroy your life.  </a:t>
            </a:r>
            <a:endParaRPr lang="en-US" dirty="0"/>
          </a:p>
        </p:txBody>
      </p:sp>
      <p:sp>
        <p:nvSpPr>
          <p:cNvPr id="4" name="Slide Number Placeholder 3"/>
          <p:cNvSpPr>
            <a:spLocks noGrp="1"/>
          </p:cNvSpPr>
          <p:nvPr>
            <p:ph type="sldNum" sz="quarter" idx="5"/>
          </p:nvPr>
        </p:nvSpPr>
        <p:spPr/>
        <p:txBody>
          <a:bodyPr/>
          <a:lstStyle/>
          <a:p>
            <a:fld id="{07CF7BB1-0775-4745-92E6-FE5C43A56986}" type="slidenum">
              <a:rPr lang="en-US" smtClean="0"/>
              <a:t>1</a:t>
            </a:fld>
            <a:endParaRPr lang="en-US"/>
          </a:p>
        </p:txBody>
      </p:sp>
    </p:spTree>
    <p:extLst>
      <p:ext uri="{BB962C8B-B14F-4D97-AF65-F5344CB8AC3E}">
        <p14:creationId xmlns:p14="http://schemas.microsoft.com/office/powerpoint/2010/main" val="18576056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See others living in the lap of luxury (lifestyles of the rich &amp; famous) They’ve got it easy, no trouble, no suffering, made it the shade. Psalmist thought so.  So many see the rich having a good time with all their money &amp; are envious.  It’s just not fair for them to luck out in life’s lottery.  Hollywood!  </a:t>
            </a:r>
          </a:p>
        </p:txBody>
      </p:sp>
      <p:sp>
        <p:nvSpPr>
          <p:cNvPr id="4" name="Slide Number Placeholder 3"/>
          <p:cNvSpPr>
            <a:spLocks noGrp="1"/>
          </p:cNvSpPr>
          <p:nvPr>
            <p:ph type="sldNum" sz="quarter" idx="5"/>
          </p:nvPr>
        </p:nvSpPr>
        <p:spPr/>
        <p:txBody>
          <a:bodyPr/>
          <a:lstStyle/>
          <a:p>
            <a:fld id="{07CF7BB1-0775-4745-92E6-FE5C43A56986}" type="slidenum">
              <a:rPr lang="en-US" smtClean="0"/>
              <a:t>11</a:t>
            </a:fld>
            <a:endParaRPr lang="en-US"/>
          </a:p>
        </p:txBody>
      </p:sp>
    </p:spTree>
    <p:extLst>
      <p:ext uri="{BB962C8B-B14F-4D97-AF65-F5344CB8AC3E}">
        <p14:creationId xmlns:p14="http://schemas.microsoft.com/office/powerpoint/2010/main" val="11311918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those riches, possessions, vacations, comforts are only a vapor that last for a very short time.  The rich farmer who wanted to build bigger barns, take it easy, was told this night your soul will be required of you.  Press on toward the goal of the prize of the upward call of God in Christ Jesus </a:t>
            </a:r>
          </a:p>
        </p:txBody>
      </p:sp>
      <p:sp>
        <p:nvSpPr>
          <p:cNvPr id="4" name="Slide Number Placeholder 3"/>
          <p:cNvSpPr>
            <a:spLocks noGrp="1"/>
          </p:cNvSpPr>
          <p:nvPr>
            <p:ph type="sldNum" sz="quarter" idx="5"/>
          </p:nvPr>
        </p:nvSpPr>
        <p:spPr/>
        <p:txBody>
          <a:bodyPr/>
          <a:lstStyle/>
          <a:p>
            <a:fld id="{07CF7BB1-0775-4745-92E6-FE5C43A56986}" type="slidenum">
              <a:rPr lang="en-US" smtClean="0"/>
              <a:t>12</a:t>
            </a:fld>
            <a:endParaRPr lang="en-US"/>
          </a:p>
        </p:txBody>
      </p:sp>
    </p:spTree>
    <p:extLst>
      <p:ext uri="{BB962C8B-B14F-4D97-AF65-F5344CB8AC3E}">
        <p14:creationId xmlns:p14="http://schemas.microsoft.com/office/powerpoint/2010/main" val="2953578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1320"/>
                </a:solidFill>
                <a:effectLst/>
                <a:latin typeface="Roboto" panose="02000000000000000000" pitchFamily="2" charset="0"/>
              </a:rPr>
              <a:t>A tranquil heart gives life to the flesh, but envy makes the bones rot. (Proverbs 14:30) It’s like a cancer &amp; it’s very dangerous because it will kill your soul.  You can only put the old person to death by the blood of Christ who died a cruel, unjust, &amp; excruciating death so that you can be free from envy &amp; serve Him faithfully &amp; have peace in your soul that passes all understanding.  Obey the gospel or be restored!</a:t>
            </a:r>
            <a:endParaRPr lang="en-US" dirty="0"/>
          </a:p>
        </p:txBody>
      </p:sp>
      <p:sp>
        <p:nvSpPr>
          <p:cNvPr id="4" name="Slide Number Placeholder 3"/>
          <p:cNvSpPr>
            <a:spLocks noGrp="1"/>
          </p:cNvSpPr>
          <p:nvPr>
            <p:ph type="sldNum" sz="quarter" idx="5"/>
          </p:nvPr>
        </p:nvSpPr>
        <p:spPr/>
        <p:txBody>
          <a:bodyPr/>
          <a:lstStyle/>
          <a:p>
            <a:fld id="{07CF7BB1-0775-4745-92E6-FE5C43A56986}" type="slidenum">
              <a:rPr lang="en-US" smtClean="0"/>
              <a:t>15</a:t>
            </a:fld>
            <a:endParaRPr lang="en-US"/>
          </a:p>
        </p:txBody>
      </p:sp>
    </p:spTree>
    <p:extLst>
      <p:ext uri="{BB962C8B-B14F-4D97-AF65-F5344CB8AC3E}">
        <p14:creationId xmlns:p14="http://schemas.microsoft.com/office/powerpoint/2010/main" val="9096314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Calibri" panose="020F0502020204030204" pitchFamily="34" charset="0"/>
                <a:ea typeface="Calibri" panose="020F0502020204030204" pitchFamily="34" charset="0"/>
                <a:cs typeface="Times New Roman" panose="02020603050405020304" pitchFamily="18" charset="0"/>
              </a:rPr>
              <a:t>I wish…I was popular, beautiful, strong, rich like…., I wish I had their house, phone, TV, computer, clothes, jewelry, games.  I wish I was older, younger, wiser, healthier, Warning- envy will destroy your life.  </a:t>
            </a:r>
            <a:endParaRPr lang="en-US" dirty="0"/>
          </a:p>
        </p:txBody>
      </p:sp>
      <p:sp>
        <p:nvSpPr>
          <p:cNvPr id="4" name="Slide Number Placeholder 3"/>
          <p:cNvSpPr>
            <a:spLocks noGrp="1"/>
          </p:cNvSpPr>
          <p:nvPr>
            <p:ph type="sldNum" sz="quarter" idx="5"/>
          </p:nvPr>
        </p:nvSpPr>
        <p:spPr/>
        <p:txBody>
          <a:bodyPr/>
          <a:lstStyle/>
          <a:p>
            <a:fld id="{07CF7BB1-0775-4745-92E6-FE5C43A56986}" type="slidenum">
              <a:rPr lang="en-US" smtClean="0"/>
              <a:t>16</a:t>
            </a:fld>
            <a:endParaRPr lang="en-US"/>
          </a:p>
        </p:txBody>
      </p:sp>
    </p:spTree>
    <p:extLst>
      <p:ext uri="{BB962C8B-B14F-4D97-AF65-F5344CB8AC3E}">
        <p14:creationId xmlns:p14="http://schemas.microsoft.com/office/powerpoint/2010/main" val="2428256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Avoid poison envy comparison kills joy instead (click screen) learn to imitate Christ.  When free from envy, scorn, &amp; pride our wishes all above, each can his brother’s failings hide &amp; show a brother’s love but only if we are imitating Christ.</a:t>
            </a:r>
          </a:p>
          <a:p>
            <a:endParaRPr lang="en-US" dirty="0"/>
          </a:p>
        </p:txBody>
      </p:sp>
      <p:sp>
        <p:nvSpPr>
          <p:cNvPr id="4" name="Slide Number Placeholder 3"/>
          <p:cNvSpPr>
            <a:spLocks noGrp="1"/>
          </p:cNvSpPr>
          <p:nvPr>
            <p:ph type="sldNum" sz="quarter" idx="5"/>
          </p:nvPr>
        </p:nvSpPr>
        <p:spPr/>
        <p:txBody>
          <a:bodyPr/>
          <a:lstStyle/>
          <a:p>
            <a:fld id="{07CF7BB1-0775-4745-92E6-FE5C43A56986}" type="slidenum">
              <a:rPr lang="en-US" smtClean="0"/>
              <a:t>2</a:t>
            </a:fld>
            <a:endParaRPr lang="en-US"/>
          </a:p>
        </p:txBody>
      </p:sp>
    </p:spTree>
    <p:extLst>
      <p:ext uri="{BB962C8B-B14F-4D97-AF65-F5344CB8AC3E}">
        <p14:creationId xmlns:p14="http://schemas.microsoft.com/office/powerpoint/2010/main" val="11496372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Click for next screen 2 Corinthians 10:12 quote</a:t>
            </a:r>
          </a:p>
        </p:txBody>
      </p:sp>
      <p:sp>
        <p:nvSpPr>
          <p:cNvPr id="4" name="Slide Number Placeholder 3"/>
          <p:cNvSpPr>
            <a:spLocks noGrp="1"/>
          </p:cNvSpPr>
          <p:nvPr>
            <p:ph type="sldNum" sz="quarter" idx="5"/>
          </p:nvPr>
        </p:nvSpPr>
        <p:spPr/>
        <p:txBody>
          <a:bodyPr/>
          <a:lstStyle/>
          <a:p>
            <a:fld id="{07CF7BB1-0775-4745-92E6-FE5C43A56986}" type="slidenum">
              <a:rPr lang="en-US" smtClean="0"/>
              <a:t>3</a:t>
            </a:fld>
            <a:endParaRPr lang="en-US"/>
          </a:p>
        </p:txBody>
      </p:sp>
    </p:spTree>
    <p:extLst>
      <p:ext uri="{BB962C8B-B14F-4D97-AF65-F5344CB8AC3E}">
        <p14:creationId xmlns:p14="http://schemas.microsoft.com/office/powerpoint/2010/main" val="31522689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Technology article says, “People who compare themselves with others spend longer on Facebook” Do you compare how many friends you have to others on Facebook, at school, on your job, in your neighborhood?  Politicians who want to get people’s votes are going to have to please a lot of people.  Absalom wanted to be the king &amp; kissed up to people promising justice for them &amp; stole the hearts of Israel.  The coo failed &amp; he is killed.  If you want to be popular or are, Jesus warns,  “Woe to you when all people speak well of you for so their fathers treated the false prophets”.  Many are following the broad way (which includes being envious) that leads to destruction instead of the narrow way of imitating Christ that leads to eternal life. </a:t>
            </a:r>
          </a:p>
        </p:txBody>
      </p:sp>
      <p:sp>
        <p:nvSpPr>
          <p:cNvPr id="4" name="Slide Number Placeholder 3"/>
          <p:cNvSpPr>
            <a:spLocks noGrp="1"/>
          </p:cNvSpPr>
          <p:nvPr>
            <p:ph type="sldNum" sz="quarter" idx="5"/>
          </p:nvPr>
        </p:nvSpPr>
        <p:spPr/>
        <p:txBody>
          <a:bodyPr/>
          <a:lstStyle/>
          <a:p>
            <a:fld id="{07CF7BB1-0775-4745-92E6-FE5C43A56986}" type="slidenum">
              <a:rPr lang="en-US" smtClean="0"/>
              <a:t>5</a:t>
            </a:fld>
            <a:endParaRPr lang="en-US"/>
          </a:p>
        </p:txBody>
      </p:sp>
    </p:spTree>
    <p:extLst>
      <p:ext uri="{BB962C8B-B14F-4D97-AF65-F5344CB8AC3E}">
        <p14:creationId xmlns:p14="http://schemas.microsoft.com/office/powerpoint/2010/main" val="2040886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Instead of being popular, you’re going to be shunned, ostracized, &amp; persecuted.  Learning to imitate Christ who was sinless, didn’t seek revenge, bore our sins so that we might die to sin &amp; live for Him.  Blessed are you when people insult you, say all kinds of evil against you falsely on account of me.  Is your self esteem based on what Christ thinks of you or the world? Do you desire to be popular or will you imitate Him who died for you?  </a:t>
            </a:r>
          </a:p>
        </p:txBody>
      </p:sp>
      <p:sp>
        <p:nvSpPr>
          <p:cNvPr id="4" name="Slide Number Placeholder 3"/>
          <p:cNvSpPr>
            <a:spLocks noGrp="1"/>
          </p:cNvSpPr>
          <p:nvPr>
            <p:ph type="sldNum" sz="quarter" idx="5"/>
          </p:nvPr>
        </p:nvSpPr>
        <p:spPr/>
        <p:txBody>
          <a:bodyPr/>
          <a:lstStyle/>
          <a:p>
            <a:fld id="{07CF7BB1-0775-4745-92E6-FE5C43A56986}" type="slidenum">
              <a:rPr lang="en-US" smtClean="0"/>
              <a:t>6</a:t>
            </a:fld>
            <a:endParaRPr lang="en-US"/>
          </a:p>
        </p:txBody>
      </p:sp>
    </p:spTree>
    <p:extLst>
      <p:ext uri="{BB962C8B-B14F-4D97-AF65-F5344CB8AC3E}">
        <p14:creationId xmlns:p14="http://schemas.microsoft.com/office/powerpoint/2010/main" val="13043006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you compare how you look with others?  Sisters, coworkers, brethren.  Rachel was beautiful &amp; Leah wasn’t.  Jacob loved Rachel &amp; was willing to worked 7 years for her. Laban tricks Jacob &amp; Leah marries Jacob likely because she is envious of her sister’s looks.  She bears Jacob all these children hoping that he will love her.  Dysfunctional family.  Temptation to compare yourself with super models or actresses on TV, movies, or internet. Absalom the most handsome man in Israel.</a:t>
            </a:r>
          </a:p>
        </p:txBody>
      </p:sp>
      <p:sp>
        <p:nvSpPr>
          <p:cNvPr id="4" name="Slide Number Placeholder 3"/>
          <p:cNvSpPr>
            <a:spLocks noGrp="1"/>
          </p:cNvSpPr>
          <p:nvPr>
            <p:ph type="sldNum" sz="quarter" idx="5"/>
          </p:nvPr>
        </p:nvSpPr>
        <p:spPr/>
        <p:txBody>
          <a:bodyPr/>
          <a:lstStyle/>
          <a:p>
            <a:fld id="{07CF7BB1-0775-4745-92E6-FE5C43A56986}" type="slidenum">
              <a:rPr lang="en-US" smtClean="0"/>
              <a:t>7</a:t>
            </a:fld>
            <a:endParaRPr lang="en-US"/>
          </a:p>
        </p:txBody>
      </p:sp>
    </p:spTree>
    <p:extLst>
      <p:ext uri="{BB962C8B-B14F-4D97-AF65-F5344CB8AC3E}">
        <p14:creationId xmlns:p14="http://schemas.microsoft.com/office/powerpoint/2010/main" val="17660234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Instead of comparing yourself with others beauty which can make you miserable, depressed, &amp; discouraged learn to imitate Christ &amp; develop a meek &amp; quiet spirit which is precious in God’s sight.  “Charm is deceitful &amp; beauty is vain but a woman who fears the Lord she shall be praised” (Prov. 31:30).  Are you envious of others beauty or are you developing that meek &amp; quiet spirit which is precious to God? </a:t>
            </a:r>
          </a:p>
        </p:txBody>
      </p:sp>
      <p:sp>
        <p:nvSpPr>
          <p:cNvPr id="4" name="Slide Number Placeholder 3"/>
          <p:cNvSpPr>
            <a:spLocks noGrp="1"/>
          </p:cNvSpPr>
          <p:nvPr>
            <p:ph type="sldNum" sz="quarter" idx="5"/>
          </p:nvPr>
        </p:nvSpPr>
        <p:spPr/>
        <p:txBody>
          <a:bodyPr/>
          <a:lstStyle/>
          <a:p>
            <a:fld id="{07CF7BB1-0775-4745-92E6-FE5C43A56986}" type="slidenum">
              <a:rPr lang="en-US" smtClean="0"/>
              <a:t>8</a:t>
            </a:fld>
            <a:endParaRPr lang="en-US"/>
          </a:p>
        </p:txBody>
      </p:sp>
    </p:spTree>
    <p:extLst>
      <p:ext uri="{BB962C8B-B14F-4D97-AF65-F5344CB8AC3E}">
        <p14:creationId xmlns:p14="http://schemas.microsoft.com/office/powerpoint/2010/main" val="28773895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Temptation to compare your build with others?  How much weight am I able to lift compared with others? Goliath is a monster about 9 feet tall &amp; he’s asking to challenge a man &amp; they’re all shaking in their boots with fear except for David.  Goliath tries to intimidate David saying “am I a dog that you come to me with sticks and he cursed David by his gods”.  David didn’t have the physical strength to fight him but what did he have? </a:t>
            </a:r>
          </a:p>
        </p:txBody>
      </p:sp>
      <p:sp>
        <p:nvSpPr>
          <p:cNvPr id="4" name="Slide Number Placeholder 3"/>
          <p:cNvSpPr>
            <a:spLocks noGrp="1"/>
          </p:cNvSpPr>
          <p:nvPr>
            <p:ph type="sldNum" sz="quarter" idx="5"/>
          </p:nvPr>
        </p:nvSpPr>
        <p:spPr/>
        <p:txBody>
          <a:bodyPr/>
          <a:lstStyle/>
          <a:p>
            <a:fld id="{07CF7BB1-0775-4745-92E6-FE5C43A56986}" type="slidenum">
              <a:rPr lang="en-US" smtClean="0"/>
              <a:t>9</a:t>
            </a:fld>
            <a:endParaRPr lang="en-US"/>
          </a:p>
        </p:txBody>
      </p:sp>
    </p:spTree>
    <p:extLst>
      <p:ext uri="{BB962C8B-B14F-4D97-AF65-F5344CB8AC3E}">
        <p14:creationId xmlns:p14="http://schemas.microsoft.com/office/powerpoint/2010/main" val="26053011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David realized that the battle is the Lord’s and Goliath has taunted the armies of the living God!  He had confidence in God’s strength to defeat the enemy and we must to if we are going to defeat the devil &amp; his deceptions.  Paul had to learn to realize that God’s power is perfected in weakness, not strength when he was given a thorn in the flesh.  Are you </a:t>
            </a:r>
          </a:p>
        </p:txBody>
      </p:sp>
      <p:sp>
        <p:nvSpPr>
          <p:cNvPr id="4" name="Slide Number Placeholder 3"/>
          <p:cNvSpPr>
            <a:spLocks noGrp="1"/>
          </p:cNvSpPr>
          <p:nvPr>
            <p:ph type="sldNum" sz="quarter" idx="5"/>
          </p:nvPr>
        </p:nvSpPr>
        <p:spPr/>
        <p:txBody>
          <a:bodyPr/>
          <a:lstStyle/>
          <a:p>
            <a:fld id="{07CF7BB1-0775-4745-92E6-FE5C43A56986}" type="slidenum">
              <a:rPr lang="en-US" smtClean="0"/>
              <a:t>10</a:t>
            </a:fld>
            <a:endParaRPr lang="en-US"/>
          </a:p>
        </p:txBody>
      </p:sp>
    </p:spTree>
    <p:extLst>
      <p:ext uri="{BB962C8B-B14F-4D97-AF65-F5344CB8AC3E}">
        <p14:creationId xmlns:p14="http://schemas.microsoft.com/office/powerpoint/2010/main" val="13580972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0FA2E-354B-40AC-8478-829B4D52968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CE12A83-11CC-4377-BE3A-BFEA24E6746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B158BE7-833F-4010-9A80-EAC70D337D30}"/>
              </a:ext>
            </a:extLst>
          </p:cNvPr>
          <p:cNvSpPr>
            <a:spLocks noGrp="1"/>
          </p:cNvSpPr>
          <p:nvPr>
            <p:ph type="dt" sz="half" idx="10"/>
          </p:nvPr>
        </p:nvSpPr>
        <p:spPr/>
        <p:txBody>
          <a:bodyPr/>
          <a:lstStyle/>
          <a:p>
            <a:fld id="{ED7193D5-645A-4B14-921F-779C13ED21AD}" type="datetimeFigureOut">
              <a:rPr lang="en-US" smtClean="0"/>
              <a:t>12/7/2021</a:t>
            </a:fld>
            <a:endParaRPr lang="en-US"/>
          </a:p>
        </p:txBody>
      </p:sp>
      <p:sp>
        <p:nvSpPr>
          <p:cNvPr id="5" name="Footer Placeholder 4">
            <a:extLst>
              <a:ext uri="{FF2B5EF4-FFF2-40B4-BE49-F238E27FC236}">
                <a16:creationId xmlns:a16="http://schemas.microsoft.com/office/drawing/2014/main" id="{1ED5B706-163D-4C78-B538-445B9E5012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4E21CE-77B1-4478-B9B2-7B251EBF069D}"/>
              </a:ext>
            </a:extLst>
          </p:cNvPr>
          <p:cNvSpPr>
            <a:spLocks noGrp="1"/>
          </p:cNvSpPr>
          <p:nvPr>
            <p:ph type="sldNum" sz="quarter" idx="12"/>
          </p:nvPr>
        </p:nvSpPr>
        <p:spPr/>
        <p:txBody>
          <a:bodyPr/>
          <a:lstStyle/>
          <a:p>
            <a:fld id="{02ECED81-0DCF-4029-80B9-85BE325B979D}" type="slidenum">
              <a:rPr lang="en-US" smtClean="0"/>
              <a:t>‹#›</a:t>
            </a:fld>
            <a:endParaRPr lang="en-US"/>
          </a:p>
        </p:txBody>
      </p:sp>
    </p:spTree>
    <p:extLst>
      <p:ext uri="{BB962C8B-B14F-4D97-AF65-F5344CB8AC3E}">
        <p14:creationId xmlns:p14="http://schemas.microsoft.com/office/powerpoint/2010/main" val="12678284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880BE9-7E77-4E31-8164-6D9E91FEDA0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B9FECAC-1E8D-453E-96FA-1EBA0445AD0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FC0E62-D459-42FA-BC4C-EF62A056F03B}"/>
              </a:ext>
            </a:extLst>
          </p:cNvPr>
          <p:cNvSpPr>
            <a:spLocks noGrp="1"/>
          </p:cNvSpPr>
          <p:nvPr>
            <p:ph type="dt" sz="half" idx="10"/>
          </p:nvPr>
        </p:nvSpPr>
        <p:spPr/>
        <p:txBody>
          <a:bodyPr/>
          <a:lstStyle/>
          <a:p>
            <a:fld id="{ED7193D5-645A-4B14-921F-779C13ED21AD}" type="datetimeFigureOut">
              <a:rPr lang="en-US" smtClean="0"/>
              <a:t>12/7/2021</a:t>
            </a:fld>
            <a:endParaRPr lang="en-US"/>
          </a:p>
        </p:txBody>
      </p:sp>
      <p:sp>
        <p:nvSpPr>
          <p:cNvPr id="5" name="Footer Placeholder 4">
            <a:extLst>
              <a:ext uri="{FF2B5EF4-FFF2-40B4-BE49-F238E27FC236}">
                <a16:creationId xmlns:a16="http://schemas.microsoft.com/office/drawing/2014/main" id="{BBE11AF2-4F53-484B-A12C-14B9CFBEBB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455A18-395E-4125-9F32-E0F2DFF924E3}"/>
              </a:ext>
            </a:extLst>
          </p:cNvPr>
          <p:cNvSpPr>
            <a:spLocks noGrp="1"/>
          </p:cNvSpPr>
          <p:nvPr>
            <p:ph type="sldNum" sz="quarter" idx="12"/>
          </p:nvPr>
        </p:nvSpPr>
        <p:spPr/>
        <p:txBody>
          <a:bodyPr/>
          <a:lstStyle/>
          <a:p>
            <a:fld id="{02ECED81-0DCF-4029-80B9-85BE325B979D}" type="slidenum">
              <a:rPr lang="en-US" smtClean="0"/>
              <a:t>‹#›</a:t>
            </a:fld>
            <a:endParaRPr lang="en-US"/>
          </a:p>
        </p:txBody>
      </p:sp>
    </p:spTree>
    <p:extLst>
      <p:ext uri="{BB962C8B-B14F-4D97-AF65-F5344CB8AC3E}">
        <p14:creationId xmlns:p14="http://schemas.microsoft.com/office/powerpoint/2010/main" val="36819027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1919160-30E8-4E85-9038-88181997293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3D708B1-81EF-4B90-910F-4FC1D757A5D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E00B83-A27C-418A-B3C0-97EA63B165E3}"/>
              </a:ext>
            </a:extLst>
          </p:cNvPr>
          <p:cNvSpPr>
            <a:spLocks noGrp="1"/>
          </p:cNvSpPr>
          <p:nvPr>
            <p:ph type="dt" sz="half" idx="10"/>
          </p:nvPr>
        </p:nvSpPr>
        <p:spPr/>
        <p:txBody>
          <a:bodyPr/>
          <a:lstStyle/>
          <a:p>
            <a:fld id="{ED7193D5-645A-4B14-921F-779C13ED21AD}" type="datetimeFigureOut">
              <a:rPr lang="en-US" smtClean="0"/>
              <a:t>12/7/2021</a:t>
            </a:fld>
            <a:endParaRPr lang="en-US"/>
          </a:p>
        </p:txBody>
      </p:sp>
      <p:sp>
        <p:nvSpPr>
          <p:cNvPr id="5" name="Footer Placeholder 4">
            <a:extLst>
              <a:ext uri="{FF2B5EF4-FFF2-40B4-BE49-F238E27FC236}">
                <a16:creationId xmlns:a16="http://schemas.microsoft.com/office/drawing/2014/main" id="{C382C6F9-4B2F-4BC7-AE8C-9F7F249553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EAFE3F-24ED-471A-89ED-F370A5BD48F4}"/>
              </a:ext>
            </a:extLst>
          </p:cNvPr>
          <p:cNvSpPr>
            <a:spLocks noGrp="1"/>
          </p:cNvSpPr>
          <p:nvPr>
            <p:ph type="sldNum" sz="quarter" idx="12"/>
          </p:nvPr>
        </p:nvSpPr>
        <p:spPr/>
        <p:txBody>
          <a:bodyPr/>
          <a:lstStyle/>
          <a:p>
            <a:fld id="{02ECED81-0DCF-4029-80B9-85BE325B979D}" type="slidenum">
              <a:rPr lang="en-US" smtClean="0"/>
              <a:t>‹#›</a:t>
            </a:fld>
            <a:endParaRPr lang="en-US"/>
          </a:p>
        </p:txBody>
      </p:sp>
    </p:spTree>
    <p:extLst>
      <p:ext uri="{BB962C8B-B14F-4D97-AF65-F5344CB8AC3E}">
        <p14:creationId xmlns:p14="http://schemas.microsoft.com/office/powerpoint/2010/main" val="48682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9D298-E744-43E8-B95F-15DC5D9B376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A4AACB2-5AE6-46F0-BEB3-9A531497931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15EBCA-57AD-47BE-994E-DCDCB8076FBE}"/>
              </a:ext>
            </a:extLst>
          </p:cNvPr>
          <p:cNvSpPr>
            <a:spLocks noGrp="1"/>
          </p:cNvSpPr>
          <p:nvPr>
            <p:ph type="dt" sz="half" idx="10"/>
          </p:nvPr>
        </p:nvSpPr>
        <p:spPr/>
        <p:txBody>
          <a:bodyPr/>
          <a:lstStyle/>
          <a:p>
            <a:fld id="{ED7193D5-645A-4B14-921F-779C13ED21AD}" type="datetimeFigureOut">
              <a:rPr lang="en-US" smtClean="0"/>
              <a:t>12/7/2021</a:t>
            </a:fld>
            <a:endParaRPr lang="en-US"/>
          </a:p>
        </p:txBody>
      </p:sp>
      <p:sp>
        <p:nvSpPr>
          <p:cNvPr id="5" name="Footer Placeholder 4">
            <a:extLst>
              <a:ext uri="{FF2B5EF4-FFF2-40B4-BE49-F238E27FC236}">
                <a16:creationId xmlns:a16="http://schemas.microsoft.com/office/drawing/2014/main" id="{C2681E14-40E8-4B43-9849-12FA2CEA49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70B8E0-01C4-4390-BF12-C377E7712067}"/>
              </a:ext>
            </a:extLst>
          </p:cNvPr>
          <p:cNvSpPr>
            <a:spLocks noGrp="1"/>
          </p:cNvSpPr>
          <p:nvPr>
            <p:ph type="sldNum" sz="quarter" idx="12"/>
          </p:nvPr>
        </p:nvSpPr>
        <p:spPr/>
        <p:txBody>
          <a:bodyPr/>
          <a:lstStyle/>
          <a:p>
            <a:fld id="{02ECED81-0DCF-4029-80B9-85BE325B979D}" type="slidenum">
              <a:rPr lang="en-US" smtClean="0"/>
              <a:t>‹#›</a:t>
            </a:fld>
            <a:endParaRPr lang="en-US"/>
          </a:p>
        </p:txBody>
      </p:sp>
    </p:spTree>
    <p:extLst>
      <p:ext uri="{BB962C8B-B14F-4D97-AF65-F5344CB8AC3E}">
        <p14:creationId xmlns:p14="http://schemas.microsoft.com/office/powerpoint/2010/main" val="3840671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F2FA0-1E59-44CC-9DF5-5BF9838B323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B08400A-56DC-407B-9EC0-34DACF31F0F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711917F-F465-4B94-A222-48D8C01F82EA}"/>
              </a:ext>
            </a:extLst>
          </p:cNvPr>
          <p:cNvSpPr>
            <a:spLocks noGrp="1"/>
          </p:cNvSpPr>
          <p:nvPr>
            <p:ph type="dt" sz="half" idx="10"/>
          </p:nvPr>
        </p:nvSpPr>
        <p:spPr/>
        <p:txBody>
          <a:bodyPr/>
          <a:lstStyle/>
          <a:p>
            <a:fld id="{ED7193D5-645A-4B14-921F-779C13ED21AD}" type="datetimeFigureOut">
              <a:rPr lang="en-US" smtClean="0"/>
              <a:t>12/7/2021</a:t>
            </a:fld>
            <a:endParaRPr lang="en-US"/>
          </a:p>
        </p:txBody>
      </p:sp>
      <p:sp>
        <p:nvSpPr>
          <p:cNvPr id="5" name="Footer Placeholder 4">
            <a:extLst>
              <a:ext uri="{FF2B5EF4-FFF2-40B4-BE49-F238E27FC236}">
                <a16:creationId xmlns:a16="http://schemas.microsoft.com/office/drawing/2014/main" id="{8DE68C89-FEEE-4D2F-AAC1-B6BE7F6E4F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0640F3-EA4D-4590-954A-1350F702339D}"/>
              </a:ext>
            </a:extLst>
          </p:cNvPr>
          <p:cNvSpPr>
            <a:spLocks noGrp="1"/>
          </p:cNvSpPr>
          <p:nvPr>
            <p:ph type="sldNum" sz="quarter" idx="12"/>
          </p:nvPr>
        </p:nvSpPr>
        <p:spPr/>
        <p:txBody>
          <a:bodyPr/>
          <a:lstStyle/>
          <a:p>
            <a:fld id="{02ECED81-0DCF-4029-80B9-85BE325B979D}" type="slidenum">
              <a:rPr lang="en-US" smtClean="0"/>
              <a:t>‹#›</a:t>
            </a:fld>
            <a:endParaRPr lang="en-US"/>
          </a:p>
        </p:txBody>
      </p:sp>
    </p:spTree>
    <p:extLst>
      <p:ext uri="{BB962C8B-B14F-4D97-AF65-F5344CB8AC3E}">
        <p14:creationId xmlns:p14="http://schemas.microsoft.com/office/powerpoint/2010/main" val="17953541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8275B-A455-4188-AFD2-77C419A2904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B53D0BC-CFAA-45CE-ACF1-EEDBA2FC4B9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37963CE-DA66-45AD-842D-C81304DE842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692FFD9-8E85-4368-B261-2DBAB2C01D72}"/>
              </a:ext>
            </a:extLst>
          </p:cNvPr>
          <p:cNvSpPr>
            <a:spLocks noGrp="1"/>
          </p:cNvSpPr>
          <p:nvPr>
            <p:ph type="dt" sz="half" idx="10"/>
          </p:nvPr>
        </p:nvSpPr>
        <p:spPr/>
        <p:txBody>
          <a:bodyPr/>
          <a:lstStyle/>
          <a:p>
            <a:fld id="{ED7193D5-645A-4B14-921F-779C13ED21AD}" type="datetimeFigureOut">
              <a:rPr lang="en-US" smtClean="0"/>
              <a:t>12/7/2021</a:t>
            </a:fld>
            <a:endParaRPr lang="en-US"/>
          </a:p>
        </p:txBody>
      </p:sp>
      <p:sp>
        <p:nvSpPr>
          <p:cNvPr id="6" name="Footer Placeholder 5">
            <a:extLst>
              <a:ext uri="{FF2B5EF4-FFF2-40B4-BE49-F238E27FC236}">
                <a16:creationId xmlns:a16="http://schemas.microsoft.com/office/drawing/2014/main" id="{2D7BBBF6-72ED-41F1-BC4E-6222D509A0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90FA23-EE38-4279-95DE-FAF9DF77CEFA}"/>
              </a:ext>
            </a:extLst>
          </p:cNvPr>
          <p:cNvSpPr>
            <a:spLocks noGrp="1"/>
          </p:cNvSpPr>
          <p:nvPr>
            <p:ph type="sldNum" sz="quarter" idx="12"/>
          </p:nvPr>
        </p:nvSpPr>
        <p:spPr/>
        <p:txBody>
          <a:bodyPr/>
          <a:lstStyle/>
          <a:p>
            <a:fld id="{02ECED81-0DCF-4029-80B9-85BE325B979D}" type="slidenum">
              <a:rPr lang="en-US" smtClean="0"/>
              <a:t>‹#›</a:t>
            </a:fld>
            <a:endParaRPr lang="en-US"/>
          </a:p>
        </p:txBody>
      </p:sp>
    </p:spTree>
    <p:extLst>
      <p:ext uri="{BB962C8B-B14F-4D97-AF65-F5344CB8AC3E}">
        <p14:creationId xmlns:p14="http://schemas.microsoft.com/office/powerpoint/2010/main" val="1521905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0F20C-93C1-4F7D-914E-02B2E403D15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4D05358-E390-43A1-B4D6-0218F8A070A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D1995A2-97C4-49B7-81A5-C5B63A76942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C8FC61F-2E26-415C-B833-27999C20E55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48173D2-C466-495E-9A43-CE1B2F7F491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8445BD5-88A2-4609-991C-70CAB97A2FFA}"/>
              </a:ext>
            </a:extLst>
          </p:cNvPr>
          <p:cNvSpPr>
            <a:spLocks noGrp="1"/>
          </p:cNvSpPr>
          <p:nvPr>
            <p:ph type="dt" sz="half" idx="10"/>
          </p:nvPr>
        </p:nvSpPr>
        <p:spPr/>
        <p:txBody>
          <a:bodyPr/>
          <a:lstStyle/>
          <a:p>
            <a:fld id="{ED7193D5-645A-4B14-921F-779C13ED21AD}" type="datetimeFigureOut">
              <a:rPr lang="en-US" smtClean="0"/>
              <a:t>12/7/2021</a:t>
            </a:fld>
            <a:endParaRPr lang="en-US"/>
          </a:p>
        </p:txBody>
      </p:sp>
      <p:sp>
        <p:nvSpPr>
          <p:cNvPr id="8" name="Footer Placeholder 7">
            <a:extLst>
              <a:ext uri="{FF2B5EF4-FFF2-40B4-BE49-F238E27FC236}">
                <a16:creationId xmlns:a16="http://schemas.microsoft.com/office/drawing/2014/main" id="{1863DDBE-A43D-4CDA-A87E-CAFE97FA627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71185F3-3AC1-4E6D-AFE1-192600C35678}"/>
              </a:ext>
            </a:extLst>
          </p:cNvPr>
          <p:cNvSpPr>
            <a:spLocks noGrp="1"/>
          </p:cNvSpPr>
          <p:nvPr>
            <p:ph type="sldNum" sz="quarter" idx="12"/>
          </p:nvPr>
        </p:nvSpPr>
        <p:spPr/>
        <p:txBody>
          <a:bodyPr/>
          <a:lstStyle/>
          <a:p>
            <a:fld id="{02ECED81-0DCF-4029-80B9-85BE325B979D}" type="slidenum">
              <a:rPr lang="en-US" smtClean="0"/>
              <a:t>‹#›</a:t>
            </a:fld>
            <a:endParaRPr lang="en-US"/>
          </a:p>
        </p:txBody>
      </p:sp>
    </p:spTree>
    <p:extLst>
      <p:ext uri="{BB962C8B-B14F-4D97-AF65-F5344CB8AC3E}">
        <p14:creationId xmlns:p14="http://schemas.microsoft.com/office/powerpoint/2010/main" val="365396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E8B72-5586-4264-B1A3-2DA50527EB0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07B4CFA-3BD7-485A-AE3B-0040AFC27645}"/>
              </a:ext>
            </a:extLst>
          </p:cNvPr>
          <p:cNvSpPr>
            <a:spLocks noGrp="1"/>
          </p:cNvSpPr>
          <p:nvPr>
            <p:ph type="dt" sz="half" idx="10"/>
          </p:nvPr>
        </p:nvSpPr>
        <p:spPr/>
        <p:txBody>
          <a:bodyPr/>
          <a:lstStyle/>
          <a:p>
            <a:fld id="{ED7193D5-645A-4B14-921F-779C13ED21AD}" type="datetimeFigureOut">
              <a:rPr lang="en-US" smtClean="0"/>
              <a:t>12/7/2021</a:t>
            </a:fld>
            <a:endParaRPr lang="en-US"/>
          </a:p>
        </p:txBody>
      </p:sp>
      <p:sp>
        <p:nvSpPr>
          <p:cNvPr id="4" name="Footer Placeholder 3">
            <a:extLst>
              <a:ext uri="{FF2B5EF4-FFF2-40B4-BE49-F238E27FC236}">
                <a16:creationId xmlns:a16="http://schemas.microsoft.com/office/drawing/2014/main" id="{96A48AC7-272E-487C-8A0F-E82189F5B9D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CA8F948-8948-432B-BC6B-7F5F7BE882C7}"/>
              </a:ext>
            </a:extLst>
          </p:cNvPr>
          <p:cNvSpPr>
            <a:spLocks noGrp="1"/>
          </p:cNvSpPr>
          <p:nvPr>
            <p:ph type="sldNum" sz="quarter" idx="12"/>
          </p:nvPr>
        </p:nvSpPr>
        <p:spPr/>
        <p:txBody>
          <a:bodyPr/>
          <a:lstStyle/>
          <a:p>
            <a:fld id="{02ECED81-0DCF-4029-80B9-85BE325B979D}" type="slidenum">
              <a:rPr lang="en-US" smtClean="0"/>
              <a:t>‹#›</a:t>
            </a:fld>
            <a:endParaRPr lang="en-US"/>
          </a:p>
        </p:txBody>
      </p:sp>
    </p:spTree>
    <p:extLst>
      <p:ext uri="{BB962C8B-B14F-4D97-AF65-F5344CB8AC3E}">
        <p14:creationId xmlns:p14="http://schemas.microsoft.com/office/powerpoint/2010/main" val="369025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E9CE76F-0548-4525-A9CF-4526F17564FA}"/>
              </a:ext>
            </a:extLst>
          </p:cNvPr>
          <p:cNvSpPr>
            <a:spLocks noGrp="1"/>
          </p:cNvSpPr>
          <p:nvPr>
            <p:ph type="dt" sz="half" idx="10"/>
          </p:nvPr>
        </p:nvSpPr>
        <p:spPr/>
        <p:txBody>
          <a:bodyPr/>
          <a:lstStyle/>
          <a:p>
            <a:fld id="{ED7193D5-645A-4B14-921F-779C13ED21AD}" type="datetimeFigureOut">
              <a:rPr lang="en-US" smtClean="0"/>
              <a:t>12/7/2021</a:t>
            </a:fld>
            <a:endParaRPr lang="en-US"/>
          </a:p>
        </p:txBody>
      </p:sp>
      <p:sp>
        <p:nvSpPr>
          <p:cNvPr id="3" name="Footer Placeholder 2">
            <a:extLst>
              <a:ext uri="{FF2B5EF4-FFF2-40B4-BE49-F238E27FC236}">
                <a16:creationId xmlns:a16="http://schemas.microsoft.com/office/drawing/2014/main" id="{95BA017B-175A-42B6-8E3C-5D1F4A342E3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D094797-A29E-45A2-AB54-10F84645C881}"/>
              </a:ext>
            </a:extLst>
          </p:cNvPr>
          <p:cNvSpPr>
            <a:spLocks noGrp="1"/>
          </p:cNvSpPr>
          <p:nvPr>
            <p:ph type="sldNum" sz="quarter" idx="12"/>
          </p:nvPr>
        </p:nvSpPr>
        <p:spPr/>
        <p:txBody>
          <a:bodyPr/>
          <a:lstStyle/>
          <a:p>
            <a:fld id="{02ECED81-0DCF-4029-80B9-85BE325B979D}" type="slidenum">
              <a:rPr lang="en-US" smtClean="0"/>
              <a:t>‹#›</a:t>
            </a:fld>
            <a:endParaRPr lang="en-US"/>
          </a:p>
        </p:txBody>
      </p:sp>
    </p:spTree>
    <p:extLst>
      <p:ext uri="{BB962C8B-B14F-4D97-AF65-F5344CB8AC3E}">
        <p14:creationId xmlns:p14="http://schemas.microsoft.com/office/powerpoint/2010/main" val="292451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95F60-BD83-451F-AE2E-C4F62F204F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57CD4FA-0FBA-4BEA-8927-8EFD2EFC6BC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593CB38-4DED-478E-BDF7-03F0D5C264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A2220D2-FB57-4318-A893-A8C02A0D1A2B}"/>
              </a:ext>
            </a:extLst>
          </p:cNvPr>
          <p:cNvSpPr>
            <a:spLocks noGrp="1"/>
          </p:cNvSpPr>
          <p:nvPr>
            <p:ph type="dt" sz="half" idx="10"/>
          </p:nvPr>
        </p:nvSpPr>
        <p:spPr/>
        <p:txBody>
          <a:bodyPr/>
          <a:lstStyle/>
          <a:p>
            <a:fld id="{ED7193D5-645A-4B14-921F-779C13ED21AD}" type="datetimeFigureOut">
              <a:rPr lang="en-US" smtClean="0"/>
              <a:t>12/7/2021</a:t>
            </a:fld>
            <a:endParaRPr lang="en-US"/>
          </a:p>
        </p:txBody>
      </p:sp>
      <p:sp>
        <p:nvSpPr>
          <p:cNvPr id="6" name="Footer Placeholder 5">
            <a:extLst>
              <a:ext uri="{FF2B5EF4-FFF2-40B4-BE49-F238E27FC236}">
                <a16:creationId xmlns:a16="http://schemas.microsoft.com/office/drawing/2014/main" id="{25589B39-9577-4F23-A063-03B1BD142D5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2D56A1-03D3-4587-A204-C09D7BDF1454}"/>
              </a:ext>
            </a:extLst>
          </p:cNvPr>
          <p:cNvSpPr>
            <a:spLocks noGrp="1"/>
          </p:cNvSpPr>
          <p:nvPr>
            <p:ph type="sldNum" sz="quarter" idx="12"/>
          </p:nvPr>
        </p:nvSpPr>
        <p:spPr/>
        <p:txBody>
          <a:bodyPr/>
          <a:lstStyle/>
          <a:p>
            <a:fld id="{02ECED81-0DCF-4029-80B9-85BE325B979D}" type="slidenum">
              <a:rPr lang="en-US" smtClean="0"/>
              <a:t>‹#›</a:t>
            </a:fld>
            <a:endParaRPr lang="en-US"/>
          </a:p>
        </p:txBody>
      </p:sp>
    </p:spTree>
    <p:extLst>
      <p:ext uri="{BB962C8B-B14F-4D97-AF65-F5344CB8AC3E}">
        <p14:creationId xmlns:p14="http://schemas.microsoft.com/office/powerpoint/2010/main" val="1371975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DB779-C202-4C96-BBFF-5DE32FAC143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32BCC6E-163C-42C4-B495-9C42E604F9D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E86E28D-473F-4169-A169-51DAAF66C4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88CECBD-F7BD-4AC8-82D2-439788061E50}"/>
              </a:ext>
            </a:extLst>
          </p:cNvPr>
          <p:cNvSpPr>
            <a:spLocks noGrp="1"/>
          </p:cNvSpPr>
          <p:nvPr>
            <p:ph type="dt" sz="half" idx="10"/>
          </p:nvPr>
        </p:nvSpPr>
        <p:spPr/>
        <p:txBody>
          <a:bodyPr/>
          <a:lstStyle/>
          <a:p>
            <a:fld id="{ED7193D5-645A-4B14-921F-779C13ED21AD}" type="datetimeFigureOut">
              <a:rPr lang="en-US" smtClean="0"/>
              <a:t>12/7/2021</a:t>
            </a:fld>
            <a:endParaRPr lang="en-US"/>
          </a:p>
        </p:txBody>
      </p:sp>
      <p:sp>
        <p:nvSpPr>
          <p:cNvPr id="6" name="Footer Placeholder 5">
            <a:extLst>
              <a:ext uri="{FF2B5EF4-FFF2-40B4-BE49-F238E27FC236}">
                <a16:creationId xmlns:a16="http://schemas.microsoft.com/office/drawing/2014/main" id="{D00E5B60-DC4D-4452-8638-7620E1DB97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6F9885E-D875-4322-B0C8-29F51592205A}"/>
              </a:ext>
            </a:extLst>
          </p:cNvPr>
          <p:cNvSpPr>
            <a:spLocks noGrp="1"/>
          </p:cNvSpPr>
          <p:nvPr>
            <p:ph type="sldNum" sz="quarter" idx="12"/>
          </p:nvPr>
        </p:nvSpPr>
        <p:spPr/>
        <p:txBody>
          <a:bodyPr/>
          <a:lstStyle/>
          <a:p>
            <a:fld id="{02ECED81-0DCF-4029-80B9-85BE325B979D}" type="slidenum">
              <a:rPr lang="en-US" smtClean="0"/>
              <a:t>‹#›</a:t>
            </a:fld>
            <a:endParaRPr lang="en-US"/>
          </a:p>
        </p:txBody>
      </p:sp>
    </p:spTree>
    <p:extLst>
      <p:ext uri="{BB962C8B-B14F-4D97-AF65-F5344CB8AC3E}">
        <p14:creationId xmlns:p14="http://schemas.microsoft.com/office/powerpoint/2010/main" val="3967420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31D04B0-CA36-4661-B8A2-02BC1FC7914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50404D3-EC33-4DA7-BC32-B738D560A96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756782-1134-4B2E-A6E2-3693AA61F93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7193D5-645A-4B14-921F-779C13ED21AD}" type="datetimeFigureOut">
              <a:rPr lang="en-US" smtClean="0"/>
              <a:t>12/7/2021</a:t>
            </a:fld>
            <a:endParaRPr lang="en-US"/>
          </a:p>
        </p:txBody>
      </p:sp>
      <p:sp>
        <p:nvSpPr>
          <p:cNvPr id="5" name="Footer Placeholder 4">
            <a:extLst>
              <a:ext uri="{FF2B5EF4-FFF2-40B4-BE49-F238E27FC236}">
                <a16:creationId xmlns:a16="http://schemas.microsoft.com/office/drawing/2014/main" id="{DF48AAE3-319A-4871-A8F3-94F5B082D38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23EBDB3-0ECA-43A9-82AA-7CFB0D57D1D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ECED81-0DCF-4029-80B9-85BE325B979D}" type="slidenum">
              <a:rPr lang="en-US" smtClean="0"/>
              <a:t>‹#›</a:t>
            </a:fld>
            <a:endParaRPr lang="en-US"/>
          </a:p>
        </p:txBody>
      </p:sp>
    </p:spTree>
    <p:extLst>
      <p:ext uri="{BB962C8B-B14F-4D97-AF65-F5344CB8AC3E}">
        <p14:creationId xmlns:p14="http://schemas.microsoft.com/office/powerpoint/2010/main" val="18125063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C31B-8401-40D6-A467-ACD464C1854E}"/>
              </a:ext>
            </a:extLst>
          </p:cNvPr>
          <p:cNvSpPr>
            <a:spLocks noGrp="1"/>
          </p:cNvSpPr>
          <p:nvPr>
            <p:ph type="title"/>
          </p:nvPr>
        </p:nvSpPr>
        <p:spPr>
          <a:xfrm>
            <a:off x="0" y="1"/>
            <a:ext cx="12192000" cy="1041008"/>
          </a:xfrm>
        </p:spPr>
        <p:txBody>
          <a:bodyPr>
            <a:normAutofit/>
          </a:bodyPr>
          <a:lstStyle/>
          <a:p>
            <a:pPr algn="ctr"/>
            <a:r>
              <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Woodmont</a:t>
            </a:r>
          </a:p>
        </p:txBody>
      </p:sp>
      <p:sp>
        <p:nvSpPr>
          <p:cNvPr id="3" name="Content Placeholder 2">
            <a:extLst>
              <a:ext uri="{FF2B5EF4-FFF2-40B4-BE49-F238E27FC236}">
                <a16:creationId xmlns:a16="http://schemas.microsoft.com/office/drawing/2014/main" id="{48953BE2-C7F0-4D74-A35A-C430B146D7A0}"/>
              </a:ext>
            </a:extLst>
          </p:cNvPr>
          <p:cNvSpPr>
            <a:spLocks noGrp="1"/>
          </p:cNvSpPr>
          <p:nvPr>
            <p:ph idx="1"/>
          </p:nvPr>
        </p:nvSpPr>
        <p:spPr>
          <a:xfrm>
            <a:off x="0" y="1041009"/>
            <a:ext cx="12192000" cy="5816990"/>
          </a:xfrm>
        </p:spPr>
        <p:txBody>
          <a:bodyPr>
            <a:normAutofit/>
          </a:bodyPr>
          <a:lstStyle/>
          <a:p>
            <a:pPr marL="0" indent="0">
              <a:buNone/>
            </a:pPr>
            <a:r>
              <a:rPr lang="en-US" sz="5500" dirty="0">
                <a:solidFill>
                  <a:schemeClr val="bg1"/>
                </a:solidFill>
                <a:latin typeface="Tahoma" panose="020B0604030504040204" pitchFamily="34" charset="0"/>
                <a:ea typeface="Tahoma" panose="020B0604030504040204" pitchFamily="34" charset="0"/>
                <a:cs typeface="Tahoma" panose="020B0604030504040204" pitchFamily="34" charset="0"/>
              </a:rPr>
              <a:t>589 As the Deer</a:t>
            </a:r>
          </a:p>
          <a:p>
            <a:pPr marL="0" indent="0">
              <a:buNone/>
            </a:pPr>
            <a:r>
              <a:rPr lang="en-US" sz="5500" dirty="0">
                <a:solidFill>
                  <a:schemeClr val="bg1"/>
                </a:solidFill>
                <a:latin typeface="Tahoma" panose="020B0604030504040204" pitchFamily="34" charset="0"/>
                <a:ea typeface="Tahoma" panose="020B0604030504040204" pitchFamily="34" charset="0"/>
                <a:cs typeface="Tahoma" panose="020B0604030504040204" pitchFamily="34" charset="0"/>
              </a:rPr>
              <a:t>599 We Bow Down in Reverence</a:t>
            </a:r>
          </a:p>
          <a:p>
            <a:pPr marL="0" indent="0">
              <a:buNone/>
            </a:pPr>
            <a:r>
              <a:rPr lang="en-US" sz="5500" dirty="0">
                <a:solidFill>
                  <a:schemeClr val="bg1"/>
                </a:solidFill>
                <a:latin typeface="Tahoma" panose="020B0604030504040204" pitchFamily="34" charset="0"/>
                <a:ea typeface="Tahoma" panose="020B0604030504040204" pitchFamily="34" charset="0"/>
                <a:cs typeface="Tahoma" panose="020B0604030504040204" pitchFamily="34" charset="0"/>
              </a:rPr>
              <a:t>652 There is a Green Hill</a:t>
            </a:r>
          </a:p>
          <a:p>
            <a:pPr marL="0" indent="0">
              <a:buNone/>
            </a:pPr>
            <a:r>
              <a:rPr lang="en-US" sz="5500" dirty="0">
                <a:solidFill>
                  <a:schemeClr val="bg1"/>
                </a:solidFill>
                <a:latin typeface="Tahoma" panose="020B0604030504040204" pitchFamily="34" charset="0"/>
                <a:ea typeface="Tahoma" panose="020B0604030504040204" pitchFamily="34" charset="0"/>
                <a:cs typeface="Tahoma" panose="020B0604030504040204" pitchFamily="34" charset="0"/>
              </a:rPr>
              <a:t>219 How Sweet, How Heavenly</a:t>
            </a:r>
          </a:p>
          <a:p>
            <a:pPr marL="0" indent="0">
              <a:buNone/>
            </a:pPr>
            <a:r>
              <a:rPr lang="en-US" sz="5500" dirty="0">
                <a:solidFill>
                  <a:schemeClr val="bg1"/>
                </a:solidFill>
                <a:latin typeface="Tahoma" panose="020B0604030504040204" pitchFamily="34" charset="0"/>
                <a:ea typeface="Tahoma" panose="020B0604030504040204" pitchFamily="34" charset="0"/>
                <a:cs typeface="Tahoma" panose="020B0604030504040204" pitchFamily="34" charset="0"/>
              </a:rPr>
              <a:t>344 Who at My Door is Standing?</a:t>
            </a:r>
          </a:p>
          <a:p>
            <a:pPr marL="0" indent="0">
              <a:buNone/>
            </a:pPr>
            <a:r>
              <a:rPr lang="en-US" sz="5500" dirty="0">
                <a:solidFill>
                  <a:schemeClr val="bg1"/>
                </a:solidFill>
                <a:latin typeface="Tahoma" panose="020B0604030504040204" pitchFamily="34" charset="0"/>
                <a:ea typeface="Tahoma" panose="020B0604030504040204" pitchFamily="34" charset="0"/>
                <a:cs typeface="Tahoma" panose="020B0604030504040204" pitchFamily="34" charset="0"/>
              </a:rPr>
              <a:t>557 Resurrection</a:t>
            </a:r>
          </a:p>
        </p:txBody>
      </p:sp>
    </p:spTree>
    <p:extLst>
      <p:ext uri="{BB962C8B-B14F-4D97-AF65-F5344CB8AC3E}">
        <p14:creationId xmlns:p14="http://schemas.microsoft.com/office/powerpoint/2010/main" val="3902488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D955B1A-2CE9-4DCE-B454-5111757FBE8A}"/>
              </a:ext>
            </a:extLst>
          </p:cNvPr>
          <p:cNvSpPr>
            <a:spLocks noGrp="1"/>
          </p:cNvSpPr>
          <p:nvPr>
            <p:ph idx="1"/>
          </p:nvPr>
        </p:nvSpPr>
        <p:spPr>
          <a:xfrm>
            <a:off x="0" y="0"/>
            <a:ext cx="12192000" cy="6858000"/>
          </a:xfrm>
        </p:spPr>
        <p:txBody>
          <a:bodyPr/>
          <a:lstStyle/>
          <a:p>
            <a:pPr marL="0" marR="0" indent="0" algn="ctr" rtl="0" eaLnBrk="1" fontAlgn="t" latinLnBrk="0" hangingPunct="1">
              <a:lnSpc>
                <a:spcPct val="107000"/>
              </a:lnSpc>
              <a:spcBef>
                <a:spcPts val="0"/>
              </a:spcBef>
              <a:spcAft>
                <a:spcPts val="0"/>
              </a:spcAft>
              <a:buNone/>
            </a:pPr>
            <a:r>
              <a:rPr lang="en-US" sz="1800" b="0" i="0" u="none" strike="noStrike" kern="1200" dirty="0">
                <a:solidFill>
                  <a:srgbClr val="000000"/>
                </a:solidFill>
                <a:effectLst/>
                <a:latin typeface="Tahoma" panose="020B0604030504040204" pitchFamily="34" charset="0"/>
                <a:ea typeface="Tahoma" panose="020B0604030504040204" pitchFamily="34" charset="0"/>
                <a:cs typeface="Tahoma" panose="020B0604030504040204" pitchFamily="34" charset="0"/>
              </a:rPr>
              <a:t>Meek &amp; Quiet Spirit </a:t>
            </a:r>
            <a:endParaRPr lang="en-US" sz="1800" b="0" i="0" u="none" strike="noStrike" dirty="0">
              <a:effectLst/>
              <a:latin typeface="Arial" panose="020B0604020202020204" pitchFamily="34" charset="0"/>
            </a:endParaRPr>
          </a:p>
          <a:p>
            <a:pPr marL="0" marR="0" algn="ctr" rtl="0" eaLnBrk="1" fontAlgn="t" latinLnBrk="0" hangingPunct="1">
              <a:lnSpc>
                <a:spcPct val="107000"/>
              </a:lnSpc>
              <a:spcBef>
                <a:spcPts val="0"/>
              </a:spcBef>
              <a:spcAft>
                <a:spcPts val="0"/>
              </a:spcAft>
            </a:pPr>
            <a:r>
              <a:rPr lang="en-US" sz="1800" b="0" i="0" u="none" strike="noStrike" kern="1200" dirty="0">
                <a:solidFill>
                  <a:srgbClr val="000000"/>
                </a:solidFill>
                <a:effectLst/>
                <a:latin typeface="Tahoma" panose="020B0604030504040204" pitchFamily="34" charset="0"/>
                <a:ea typeface="Tahoma" panose="020B0604030504040204" pitchFamily="34" charset="0"/>
                <a:cs typeface="Tahoma" panose="020B0604030504040204" pitchFamily="34" charset="0"/>
              </a:rPr>
              <a:t>(Mt. 11:29; 1 Pet. 3:3-6; Pr. 31:30)</a:t>
            </a:r>
            <a:endParaRPr lang="en-US" sz="1800" b="0" i="0" u="none" strike="noStrike" dirty="0">
              <a:effectLst/>
              <a:latin typeface="Arial" panose="020B0604020202020204" pitchFamily="34" charset="0"/>
            </a:endParaRPr>
          </a:p>
          <a:p>
            <a:endParaRPr lang="en-US" dirty="0"/>
          </a:p>
        </p:txBody>
      </p:sp>
      <p:graphicFrame>
        <p:nvGraphicFramePr>
          <p:cNvPr id="4" name="Table 3">
            <a:extLst>
              <a:ext uri="{FF2B5EF4-FFF2-40B4-BE49-F238E27FC236}">
                <a16:creationId xmlns:a16="http://schemas.microsoft.com/office/drawing/2014/main" id="{A081D1A5-0F1E-460F-8610-8DD5403FCEEF}"/>
              </a:ext>
            </a:extLst>
          </p:cNvPr>
          <p:cNvGraphicFramePr>
            <a:graphicFrameLocks noGrp="1"/>
          </p:cNvGraphicFramePr>
          <p:nvPr>
            <p:extLst>
              <p:ext uri="{D42A27DB-BD31-4B8C-83A1-F6EECF244321}">
                <p14:modId xmlns:p14="http://schemas.microsoft.com/office/powerpoint/2010/main" val="967882679"/>
              </p:ext>
            </p:extLst>
          </p:nvPr>
        </p:nvGraphicFramePr>
        <p:xfrm>
          <a:off x="0" y="-1"/>
          <a:ext cx="12192000" cy="6857998"/>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3485328751"/>
                    </a:ext>
                  </a:extLst>
                </a:gridCol>
                <a:gridCol w="6096000">
                  <a:extLst>
                    <a:ext uri="{9D8B030D-6E8A-4147-A177-3AD203B41FA5}">
                      <a16:colId xmlns:a16="http://schemas.microsoft.com/office/drawing/2014/main" val="2416328462"/>
                    </a:ext>
                  </a:extLst>
                </a:gridCol>
              </a:tblGrid>
              <a:tr h="1051586">
                <a:tc>
                  <a:txBody>
                    <a:bodyPr/>
                    <a:lstStyle/>
                    <a:p>
                      <a:pPr marL="0" marR="0" algn="ctr">
                        <a:lnSpc>
                          <a:spcPct val="107000"/>
                        </a:lnSpc>
                        <a:spcBef>
                          <a:spcPts val="0"/>
                        </a:spcBef>
                        <a:spcAft>
                          <a:spcPts val="0"/>
                        </a:spcAft>
                      </a:pPr>
                      <a:r>
                        <a:rPr lang="en-US" sz="4200" b="1" dirty="0">
                          <a:effectLst/>
                          <a:latin typeface="Tahoma" panose="020B0604030504040204" pitchFamily="34" charset="0"/>
                          <a:ea typeface="Tahoma" panose="020B0604030504040204" pitchFamily="34" charset="0"/>
                          <a:cs typeface="Tahoma" panose="020B0604030504040204" pitchFamily="34" charset="0"/>
                        </a:rPr>
                        <a:t>Worldly Comparisons</a:t>
                      </a:r>
                    </a:p>
                  </a:txBody>
                  <a:tcPr marL="68580" marR="68580" marT="0" marB="0"/>
                </a:tc>
                <a:tc>
                  <a:txBody>
                    <a:bodyPr/>
                    <a:lstStyle/>
                    <a:p>
                      <a:pPr marL="0" marR="0" algn="ctr">
                        <a:lnSpc>
                          <a:spcPct val="107000"/>
                        </a:lnSpc>
                        <a:spcBef>
                          <a:spcPts val="0"/>
                        </a:spcBef>
                        <a:spcAft>
                          <a:spcPts val="0"/>
                        </a:spcAft>
                      </a:pPr>
                      <a:r>
                        <a:rPr lang="en-US" sz="4200" b="1" dirty="0">
                          <a:solidFill>
                            <a:srgbClr val="00B0F0"/>
                          </a:solidFill>
                          <a:effectLst/>
                          <a:latin typeface="Tahoma" panose="020B0604030504040204" pitchFamily="34" charset="0"/>
                          <a:ea typeface="Tahoma" panose="020B0604030504040204" pitchFamily="34" charset="0"/>
                          <a:cs typeface="Tahoma" panose="020B0604030504040204" pitchFamily="34" charset="0"/>
                        </a:rPr>
                        <a:t>Imitating Christ</a:t>
                      </a:r>
                    </a:p>
                  </a:txBody>
                  <a:tcPr marL="68580" marR="68580" marT="0" marB="0"/>
                </a:tc>
                <a:extLst>
                  <a:ext uri="{0D108BD9-81ED-4DB2-BD59-A6C34878D82A}">
                    <a16:rowId xmlns:a16="http://schemas.microsoft.com/office/drawing/2014/main" val="3295582069"/>
                  </a:ext>
                </a:extLst>
              </a:tr>
              <a:tr h="2903206">
                <a:tc>
                  <a:txBody>
                    <a:bodyPr/>
                    <a:lstStyle/>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Physical Strength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(1 Samuel 17:4, 42-44;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Jeremiah 17:5)</a:t>
                      </a:r>
                    </a:p>
                  </a:txBody>
                  <a:tcPr marL="68580" marR="68580" marT="0" marB="0"/>
                </a:tc>
                <a:tc>
                  <a:txBody>
                    <a:bodyPr/>
                    <a:lstStyle/>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Power is Made Perfect in Weakness, not Strength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(1 Samuel 17:44-47;</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2 Cor. 13:4; 12:7-10)</a:t>
                      </a:r>
                    </a:p>
                  </a:txBody>
                  <a:tcPr marL="68580" marR="68580" marT="0" marB="0"/>
                </a:tc>
                <a:extLst>
                  <a:ext uri="{0D108BD9-81ED-4DB2-BD59-A6C34878D82A}">
                    <a16:rowId xmlns:a16="http://schemas.microsoft.com/office/drawing/2014/main" val="1768310979"/>
                  </a:ext>
                </a:extLst>
              </a:tr>
              <a:tr h="2903206">
                <a:tc>
                  <a:txBody>
                    <a:bodyPr/>
                    <a:lstStyle/>
                    <a:p>
                      <a:pPr marL="0" marR="0" algn="ctr">
                        <a:lnSpc>
                          <a:spcPct val="107000"/>
                        </a:lnSpc>
                        <a:spcBef>
                          <a:spcPts val="0"/>
                        </a:spcBef>
                        <a:spcAft>
                          <a:spcPts val="0"/>
                        </a:spcAft>
                      </a:pPr>
                      <a:endParaRPr lang="en-US" sz="3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601358694"/>
                  </a:ext>
                </a:extLst>
              </a:tr>
            </a:tbl>
          </a:graphicData>
        </a:graphic>
      </p:graphicFrame>
    </p:spTree>
    <p:extLst>
      <p:ext uri="{BB962C8B-B14F-4D97-AF65-F5344CB8AC3E}">
        <p14:creationId xmlns:p14="http://schemas.microsoft.com/office/powerpoint/2010/main" val="32894581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D955B1A-2CE9-4DCE-B454-5111757FBE8A}"/>
              </a:ext>
            </a:extLst>
          </p:cNvPr>
          <p:cNvSpPr>
            <a:spLocks noGrp="1"/>
          </p:cNvSpPr>
          <p:nvPr>
            <p:ph idx="1"/>
          </p:nvPr>
        </p:nvSpPr>
        <p:spPr>
          <a:xfrm>
            <a:off x="0" y="0"/>
            <a:ext cx="12192000" cy="6858000"/>
          </a:xfrm>
        </p:spPr>
        <p:txBody>
          <a:bodyPr/>
          <a:lstStyle/>
          <a:p>
            <a:pPr marL="0" marR="0" indent="0" algn="ctr" rtl="0" eaLnBrk="1" fontAlgn="t" latinLnBrk="0" hangingPunct="1">
              <a:lnSpc>
                <a:spcPct val="107000"/>
              </a:lnSpc>
              <a:spcBef>
                <a:spcPts val="0"/>
              </a:spcBef>
              <a:spcAft>
                <a:spcPts val="0"/>
              </a:spcAft>
              <a:buNone/>
            </a:pPr>
            <a:r>
              <a:rPr lang="en-US" sz="1800" b="0" i="0" u="none" strike="noStrike" kern="1200" dirty="0">
                <a:solidFill>
                  <a:srgbClr val="000000"/>
                </a:solidFill>
                <a:effectLst/>
                <a:latin typeface="Tahoma" panose="020B0604030504040204" pitchFamily="34" charset="0"/>
                <a:ea typeface="Tahoma" panose="020B0604030504040204" pitchFamily="34" charset="0"/>
                <a:cs typeface="Tahoma" panose="020B0604030504040204" pitchFamily="34" charset="0"/>
              </a:rPr>
              <a:t>Meek &amp; Quiet Spirit </a:t>
            </a:r>
            <a:endParaRPr lang="en-US" sz="1800" b="0" i="0" u="none" strike="noStrike" dirty="0">
              <a:effectLst/>
              <a:latin typeface="Arial" panose="020B0604020202020204" pitchFamily="34" charset="0"/>
            </a:endParaRPr>
          </a:p>
          <a:p>
            <a:pPr marL="0" marR="0" algn="ctr" rtl="0" eaLnBrk="1" fontAlgn="t" latinLnBrk="0" hangingPunct="1">
              <a:lnSpc>
                <a:spcPct val="107000"/>
              </a:lnSpc>
              <a:spcBef>
                <a:spcPts val="0"/>
              </a:spcBef>
              <a:spcAft>
                <a:spcPts val="0"/>
              </a:spcAft>
            </a:pPr>
            <a:r>
              <a:rPr lang="en-US" sz="1800" b="0" i="0" u="none" strike="noStrike" kern="1200" dirty="0">
                <a:solidFill>
                  <a:srgbClr val="000000"/>
                </a:solidFill>
                <a:effectLst/>
                <a:latin typeface="Tahoma" panose="020B0604030504040204" pitchFamily="34" charset="0"/>
                <a:ea typeface="Tahoma" panose="020B0604030504040204" pitchFamily="34" charset="0"/>
                <a:cs typeface="Tahoma" panose="020B0604030504040204" pitchFamily="34" charset="0"/>
              </a:rPr>
              <a:t>(Mt. 11:29; 1 Pet. 3:3-6; Pr. 31:30)</a:t>
            </a:r>
            <a:endParaRPr lang="en-US" sz="1800" b="0" i="0" u="none" strike="noStrike" dirty="0">
              <a:effectLst/>
              <a:latin typeface="Arial" panose="020B0604020202020204" pitchFamily="34" charset="0"/>
            </a:endParaRPr>
          </a:p>
          <a:p>
            <a:endParaRPr lang="en-US" dirty="0"/>
          </a:p>
        </p:txBody>
      </p:sp>
      <p:graphicFrame>
        <p:nvGraphicFramePr>
          <p:cNvPr id="4" name="Table 3">
            <a:extLst>
              <a:ext uri="{FF2B5EF4-FFF2-40B4-BE49-F238E27FC236}">
                <a16:creationId xmlns:a16="http://schemas.microsoft.com/office/drawing/2014/main" id="{A081D1A5-0F1E-460F-8610-8DD5403FCEEF}"/>
              </a:ext>
            </a:extLst>
          </p:cNvPr>
          <p:cNvGraphicFramePr>
            <a:graphicFrameLocks noGrp="1"/>
          </p:cNvGraphicFramePr>
          <p:nvPr>
            <p:extLst>
              <p:ext uri="{D42A27DB-BD31-4B8C-83A1-F6EECF244321}">
                <p14:modId xmlns:p14="http://schemas.microsoft.com/office/powerpoint/2010/main" val="241041380"/>
              </p:ext>
            </p:extLst>
          </p:nvPr>
        </p:nvGraphicFramePr>
        <p:xfrm>
          <a:off x="0" y="-1"/>
          <a:ext cx="12192000" cy="6857998"/>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3485328751"/>
                    </a:ext>
                  </a:extLst>
                </a:gridCol>
                <a:gridCol w="6096000">
                  <a:extLst>
                    <a:ext uri="{9D8B030D-6E8A-4147-A177-3AD203B41FA5}">
                      <a16:colId xmlns:a16="http://schemas.microsoft.com/office/drawing/2014/main" val="2416328462"/>
                    </a:ext>
                  </a:extLst>
                </a:gridCol>
              </a:tblGrid>
              <a:tr h="1051586">
                <a:tc>
                  <a:txBody>
                    <a:bodyPr/>
                    <a:lstStyle/>
                    <a:p>
                      <a:pPr marL="0" marR="0" algn="ctr">
                        <a:lnSpc>
                          <a:spcPct val="107000"/>
                        </a:lnSpc>
                        <a:spcBef>
                          <a:spcPts val="0"/>
                        </a:spcBef>
                        <a:spcAft>
                          <a:spcPts val="0"/>
                        </a:spcAft>
                      </a:pPr>
                      <a:r>
                        <a:rPr lang="en-US" sz="4200" b="1" dirty="0">
                          <a:solidFill>
                            <a:srgbClr val="FFC000"/>
                          </a:solidFill>
                          <a:effectLst/>
                          <a:latin typeface="Tahoma" panose="020B0604030504040204" pitchFamily="34" charset="0"/>
                          <a:ea typeface="Tahoma" panose="020B0604030504040204" pitchFamily="34" charset="0"/>
                          <a:cs typeface="Tahoma" panose="020B0604030504040204" pitchFamily="34" charset="0"/>
                        </a:rPr>
                        <a:t>Worldly Comparisons</a:t>
                      </a:r>
                    </a:p>
                  </a:txBody>
                  <a:tcPr marL="68580" marR="68580" marT="0" marB="0"/>
                </a:tc>
                <a:tc>
                  <a:txBody>
                    <a:bodyPr/>
                    <a:lstStyle/>
                    <a:p>
                      <a:pPr marL="0" marR="0" algn="ctr">
                        <a:lnSpc>
                          <a:spcPct val="107000"/>
                        </a:lnSpc>
                        <a:spcBef>
                          <a:spcPts val="0"/>
                        </a:spcBef>
                        <a:spcAft>
                          <a:spcPts val="0"/>
                        </a:spcAft>
                      </a:pPr>
                      <a:r>
                        <a:rPr lang="en-US" sz="4200" b="1" dirty="0">
                          <a:effectLst/>
                          <a:latin typeface="Tahoma" panose="020B0604030504040204" pitchFamily="34" charset="0"/>
                          <a:ea typeface="Tahoma" panose="020B0604030504040204" pitchFamily="34" charset="0"/>
                          <a:cs typeface="Tahoma" panose="020B0604030504040204" pitchFamily="34" charset="0"/>
                        </a:rPr>
                        <a:t>Imitating Christ</a:t>
                      </a:r>
                    </a:p>
                  </a:txBody>
                  <a:tcPr marL="68580" marR="68580" marT="0" marB="0"/>
                </a:tc>
                <a:extLst>
                  <a:ext uri="{0D108BD9-81ED-4DB2-BD59-A6C34878D82A}">
                    <a16:rowId xmlns:a16="http://schemas.microsoft.com/office/drawing/2014/main" val="3295582069"/>
                  </a:ext>
                </a:extLst>
              </a:tr>
              <a:tr h="2903206">
                <a:tc>
                  <a:txBody>
                    <a:bodyPr/>
                    <a:lstStyle/>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Physical Strength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(1 Samuel 17:4, 42-44;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Jeremiah 17:5)</a:t>
                      </a:r>
                    </a:p>
                  </a:txBody>
                  <a:tcPr marL="68580" marR="68580" marT="0" marB="0"/>
                </a:tc>
                <a:tc>
                  <a:txBody>
                    <a:bodyPr/>
                    <a:lstStyle/>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Power is Made Perfect in Weakness, not Strength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(1 Samuel 17:44-47;</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2 Cor. 13:4; 12:7-10)</a:t>
                      </a:r>
                    </a:p>
                  </a:txBody>
                  <a:tcPr marL="68580" marR="68580" marT="0" marB="0"/>
                </a:tc>
                <a:extLst>
                  <a:ext uri="{0D108BD9-81ED-4DB2-BD59-A6C34878D82A}">
                    <a16:rowId xmlns:a16="http://schemas.microsoft.com/office/drawing/2014/main" val="1768310979"/>
                  </a:ext>
                </a:extLst>
              </a:tr>
              <a:tr h="2903206">
                <a:tc>
                  <a:txBody>
                    <a:bodyPr/>
                    <a:lstStyle/>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Prosperity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(Psalm 73:1-14;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Psalm 37:7-8)</a:t>
                      </a:r>
                    </a:p>
                  </a:txBody>
                  <a:tcPr marL="68580" marR="68580" marT="0" marB="0"/>
                </a:tc>
                <a:tc>
                  <a:txBody>
                    <a:bodyPr/>
                    <a:lstStyle/>
                    <a:p>
                      <a:pPr marL="0" marR="0" algn="ctr">
                        <a:lnSpc>
                          <a:spcPct val="107000"/>
                        </a:lnSpc>
                        <a:spcBef>
                          <a:spcPts val="0"/>
                        </a:spcBef>
                        <a:spcAft>
                          <a:spcPts val="0"/>
                        </a:spcAft>
                      </a:pPr>
                      <a:endParaRPr lang="en-US" sz="3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601358694"/>
                  </a:ext>
                </a:extLst>
              </a:tr>
            </a:tbl>
          </a:graphicData>
        </a:graphic>
      </p:graphicFrame>
    </p:spTree>
    <p:extLst>
      <p:ext uri="{BB962C8B-B14F-4D97-AF65-F5344CB8AC3E}">
        <p14:creationId xmlns:p14="http://schemas.microsoft.com/office/powerpoint/2010/main" val="24369108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D955B1A-2CE9-4DCE-B454-5111757FBE8A}"/>
              </a:ext>
            </a:extLst>
          </p:cNvPr>
          <p:cNvSpPr>
            <a:spLocks noGrp="1"/>
          </p:cNvSpPr>
          <p:nvPr>
            <p:ph idx="1"/>
          </p:nvPr>
        </p:nvSpPr>
        <p:spPr>
          <a:xfrm>
            <a:off x="0" y="0"/>
            <a:ext cx="12192000" cy="6858000"/>
          </a:xfrm>
        </p:spPr>
        <p:txBody>
          <a:bodyPr/>
          <a:lstStyle/>
          <a:p>
            <a:pPr marL="0" marR="0" indent="0" algn="ctr" rtl="0" eaLnBrk="1" fontAlgn="t" latinLnBrk="0" hangingPunct="1">
              <a:lnSpc>
                <a:spcPct val="107000"/>
              </a:lnSpc>
              <a:spcBef>
                <a:spcPts val="0"/>
              </a:spcBef>
              <a:spcAft>
                <a:spcPts val="0"/>
              </a:spcAft>
              <a:buNone/>
            </a:pPr>
            <a:r>
              <a:rPr lang="en-US" sz="1800" b="0" i="0" u="none" strike="noStrike" kern="1200" dirty="0">
                <a:solidFill>
                  <a:srgbClr val="000000"/>
                </a:solidFill>
                <a:effectLst/>
                <a:latin typeface="Tahoma" panose="020B0604030504040204" pitchFamily="34" charset="0"/>
                <a:ea typeface="Tahoma" panose="020B0604030504040204" pitchFamily="34" charset="0"/>
                <a:cs typeface="Tahoma" panose="020B0604030504040204" pitchFamily="34" charset="0"/>
              </a:rPr>
              <a:t>Meek &amp; Quiet Spirit </a:t>
            </a:r>
            <a:endParaRPr lang="en-US" sz="1800" b="0" i="0" u="none" strike="noStrike" dirty="0">
              <a:effectLst/>
              <a:latin typeface="Arial" panose="020B0604020202020204" pitchFamily="34" charset="0"/>
            </a:endParaRPr>
          </a:p>
          <a:p>
            <a:pPr marL="0" marR="0" algn="ctr" rtl="0" eaLnBrk="1" fontAlgn="t" latinLnBrk="0" hangingPunct="1">
              <a:lnSpc>
                <a:spcPct val="107000"/>
              </a:lnSpc>
              <a:spcBef>
                <a:spcPts val="0"/>
              </a:spcBef>
              <a:spcAft>
                <a:spcPts val="0"/>
              </a:spcAft>
            </a:pPr>
            <a:r>
              <a:rPr lang="en-US" sz="1800" b="0" i="0" u="none" strike="noStrike" kern="1200" dirty="0">
                <a:solidFill>
                  <a:srgbClr val="000000"/>
                </a:solidFill>
                <a:effectLst/>
                <a:latin typeface="Tahoma" panose="020B0604030504040204" pitchFamily="34" charset="0"/>
                <a:ea typeface="Tahoma" panose="020B0604030504040204" pitchFamily="34" charset="0"/>
                <a:cs typeface="Tahoma" panose="020B0604030504040204" pitchFamily="34" charset="0"/>
              </a:rPr>
              <a:t>(Mt. 11:29; 1 Pet. 3:3-6; Pr. 31:30)</a:t>
            </a:r>
            <a:endParaRPr lang="en-US" sz="1800" b="0" i="0" u="none" strike="noStrike" dirty="0">
              <a:effectLst/>
              <a:latin typeface="Arial" panose="020B0604020202020204" pitchFamily="34" charset="0"/>
            </a:endParaRPr>
          </a:p>
          <a:p>
            <a:endParaRPr lang="en-US" dirty="0"/>
          </a:p>
        </p:txBody>
      </p:sp>
      <p:graphicFrame>
        <p:nvGraphicFramePr>
          <p:cNvPr id="4" name="Table 3">
            <a:extLst>
              <a:ext uri="{FF2B5EF4-FFF2-40B4-BE49-F238E27FC236}">
                <a16:creationId xmlns:a16="http://schemas.microsoft.com/office/drawing/2014/main" id="{A081D1A5-0F1E-460F-8610-8DD5403FCEEF}"/>
              </a:ext>
            </a:extLst>
          </p:cNvPr>
          <p:cNvGraphicFramePr>
            <a:graphicFrameLocks noGrp="1"/>
          </p:cNvGraphicFramePr>
          <p:nvPr>
            <p:extLst>
              <p:ext uri="{D42A27DB-BD31-4B8C-83A1-F6EECF244321}">
                <p14:modId xmlns:p14="http://schemas.microsoft.com/office/powerpoint/2010/main" val="1303002493"/>
              </p:ext>
            </p:extLst>
          </p:nvPr>
        </p:nvGraphicFramePr>
        <p:xfrm>
          <a:off x="0" y="-1"/>
          <a:ext cx="12192000" cy="6857998"/>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3485328751"/>
                    </a:ext>
                  </a:extLst>
                </a:gridCol>
                <a:gridCol w="6096000">
                  <a:extLst>
                    <a:ext uri="{9D8B030D-6E8A-4147-A177-3AD203B41FA5}">
                      <a16:colId xmlns:a16="http://schemas.microsoft.com/office/drawing/2014/main" val="2416328462"/>
                    </a:ext>
                  </a:extLst>
                </a:gridCol>
              </a:tblGrid>
              <a:tr h="1051586">
                <a:tc>
                  <a:txBody>
                    <a:bodyPr/>
                    <a:lstStyle/>
                    <a:p>
                      <a:pPr marL="0" marR="0" algn="ctr">
                        <a:lnSpc>
                          <a:spcPct val="107000"/>
                        </a:lnSpc>
                        <a:spcBef>
                          <a:spcPts val="0"/>
                        </a:spcBef>
                        <a:spcAft>
                          <a:spcPts val="0"/>
                        </a:spcAft>
                      </a:pPr>
                      <a:r>
                        <a:rPr lang="en-US" sz="4200" b="1" dirty="0">
                          <a:effectLst/>
                          <a:latin typeface="Tahoma" panose="020B0604030504040204" pitchFamily="34" charset="0"/>
                          <a:ea typeface="Tahoma" panose="020B0604030504040204" pitchFamily="34" charset="0"/>
                          <a:cs typeface="Tahoma" panose="020B0604030504040204" pitchFamily="34" charset="0"/>
                        </a:rPr>
                        <a:t>Worldly Comparisons</a:t>
                      </a:r>
                    </a:p>
                  </a:txBody>
                  <a:tcPr marL="68580" marR="68580" marT="0" marB="0"/>
                </a:tc>
                <a:tc>
                  <a:txBody>
                    <a:bodyPr/>
                    <a:lstStyle/>
                    <a:p>
                      <a:pPr marL="0" marR="0" algn="ctr">
                        <a:lnSpc>
                          <a:spcPct val="107000"/>
                        </a:lnSpc>
                        <a:spcBef>
                          <a:spcPts val="0"/>
                        </a:spcBef>
                        <a:spcAft>
                          <a:spcPts val="0"/>
                        </a:spcAft>
                      </a:pPr>
                      <a:r>
                        <a:rPr lang="en-US" sz="4200" b="1" dirty="0">
                          <a:solidFill>
                            <a:srgbClr val="00B0F0"/>
                          </a:solidFill>
                          <a:effectLst/>
                          <a:latin typeface="Tahoma" panose="020B0604030504040204" pitchFamily="34" charset="0"/>
                          <a:ea typeface="Tahoma" panose="020B0604030504040204" pitchFamily="34" charset="0"/>
                          <a:cs typeface="Tahoma" panose="020B0604030504040204" pitchFamily="34" charset="0"/>
                        </a:rPr>
                        <a:t>Imitating Christ</a:t>
                      </a:r>
                    </a:p>
                  </a:txBody>
                  <a:tcPr marL="68580" marR="68580" marT="0" marB="0"/>
                </a:tc>
                <a:extLst>
                  <a:ext uri="{0D108BD9-81ED-4DB2-BD59-A6C34878D82A}">
                    <a16:rowId xmlns:a16="http://schemas.microsoft.com/office/drawing/2014/main" val="3295582069"/>
                  </a:ext>
                </a:extLst>
              </a:tr>
              <a:tr h="2903206">
                <a:tc>
                  <a:txBody>
                    <a:bodyPr/>
                    <a:lstStyle/>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Physical Strength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(1 Samuel 17:4, 42-44;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Jeremiah 17:5)</a:t>
                      </a:r>
                    </a:p>
                  </a:txBody>
                  <a:tcPr marL="68580" marR="68580" marT="0" marB="0"/>
                </a:tc>
                <a:tc>
                  <a:txBody>
                    <a:bodyPr/>
                    <a:lstStyle/>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Power is Made Perfect in Weakness, not Strength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(1 Samuel 17:44-47;</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2 Cor. 13:4; 12:7-10)</a:t>
                      </a:r>
                    </a:p>
                  </a:txBody>
                  <a:tcPr marL="68580" marR="68580" marT="0" marB="0"/>
                </a:tc>
                <a:extLst>
                  <a:ext uri="{0D108BD9-81ED-4DB2-BD59-A6C34878D82A}">
                    <a16:rowId xmlns:a16="http://schemas.microsoft.com/office/drawing/2014/main" val="1768310979"/>
                  </a:ext>
                </a:extLst>
              </a:tr>
              <a:tr h="2903206">
                <a:tc>
                  <a:txBody>
                    <a:bodyPr/>
                    <a:lstStyle/>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Prosperity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(Psalm 73:1-14;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Psalm 37:7-8)</a:t>
                      </a:r>
                    </a:p>
                  </a:txBody>
                  <a:tcPr marL="68580" marR="68580" marT="0" marB="0"/>
                </a:tc>
                <a:tc>
                  <a:txBody>
                    <a:bodyPr/>
                    <a:lstStyle/>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Prize Heavenly Treasures (Matthew 6:19-24;</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Luke 12:15-20;</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Philippians 3:14)</a:t>
                      </a:r>
                    </a:p>
                  </a:txBody>
                  <a:tcPr marL="68580" marR="68580" marT="0" marB="0"/>
                </a:tc>
                <a:extLst>
                  <a:ext uri="{0D108BD9-81ED-4DB2-BD59-A6C34878D82A}">
                    <a16:rowId xmlns:a16="http://schemas.microsoft.com/office/drawing/2014/main" val="601358694"/>
                  </a:ext>
                </a:extLst>
              </a:tr>
            </a:tbl>
          </a:graphicData>
        </a:graphic>
      </p:graphicFrame>
    </p:spTree>
    <p:extLst>
      <p:ext uri="{BB962C8B-B14F-4D97-AF65-F5344CB8AC3E}">
        <p14:creationId xmlns:p14="http://schemas.microsoft.com/office/powerpoint/2010/main" val="35804595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49AA83-61F7-4F90-AF47-9BB91A68BB33}"/>
              </a:ext>
            </a:extLst>
          </p:cNvPr>
          <p:cNvSpPr>
            <a:spLocks noGrp="1"/>
          </p:cNvSpPr>
          <p:nvPr>
            <p:ph type="title"/>
          </p:nvPr>
        </p:nvSpPr>
        <p:spPr>
          <a:xfrm>
            <a:off x="0" y="1"/>
            <a:ext cx="12192000" cy="914399"/>
          </a:xfrm>
        </p:spPr>
        <p:txBody>
          <a:bodyPr>
            <a:noAutofit/>
          </a:bodyPr>
          <a:lstStyle/>
          <a:p>
            <a:pPr algn="ctr"/>
            <a:r>
              <a:rPr lang="en-US" sz="5200" dirty="0">
                <a:solidFill>
                  <a:srgbClr val="FFFF00"/>
                </a:solidFill>
                <a:latin typeface="Tahoma" panose="020B0604030504040204" pitchFamily="34" charset="0"/>
                <a:ea typeface="Tahoma" panose="020B0604030504040204" pitchFamily="34" charset="0"/>
                <a:cs typeface="Tahoma" panose="020B0604030504040204" pitchFamily="34" charset="0"/>
              </a:rPr>
              <a:t>Bible Examples of Poison Envy that Kills</a:t>
            </a:r>
          </a:p>
        </p:txBody>
      </p:sp>
      <p:sp>
        <p:nvSpPr>
          <p:cNvPr id="3" name="Content Placeholder 2">
            <a:extLst>
              <a:ext uri="{FF2B5EF4-FFF2-40B4-BE49-F238E27FC236}">
                <a16:creationId xmlns:a16="http://schemas.microsoft.com/office/drawing/2014/main" id="{EFA3A47A-F129-4489-A109-F0BC09C8CB8F}"/>
              </a:ext>
            </a:extLst>
          </p:cNvPr>
          <p:cNvSpPr>
            <a:spLocks noGrp="1"/>
          </p:cNvSpPr>
          <p:nvPr>
            <p:ph idx="1"/>
          </p:nvPr>
        </p:nvSpPr>
        <p:spPr>
          <a:xfrm>
            <a:off x="0" y="1059543"/>
            <a:ext cx="12192000" cy="5798456"/>
          </a:xfrm>
        </p:spPr>
        <p:txBody>
          <a:bodyPr>
            <a:normAutofit/>
          </a:bodyPr>
          <a:lstStyle/>
          <a:p>
            <a:pPr marL="0" indent="0" algn="ctr">
              <a:buNone/>
            </a:pP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Cain kills Abel because his brother was righteous &amp; was </a:t>
            </a:r>
          </a:p>
          <a:p>
            <a:pPr marL="0" indent="0" algn="ctr">
              <a:buNone/>
            </a:pP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accepted by God &amp; he chose to do evil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(1 John 3:11-12).</a:t>
            </a:r>
            <a:endPar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20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Saul repeatedly tried to kill David who was popular, </a:t>
            </a:r>
          </a:p>
          <a:p>
            <a:pPr marL="0" indent="0" algn="ctr">
              <a:buNone/>
            </a:pP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prosperous, &amp; righteous (1 Sam. 18:7-16).</a:t>
            </a:r>
          </a:p>
          <a:p>
            <a:pPr marL="0" indent="0" algn="ctr">
              <a:buNone/>
            </a:pPr>
            <a:endParaRPr lang="en-US" sz="20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The Jewish leaders stirred up the crowd to let Barabbas</a:t>
            </a:r>
          </a:p>
          <a:p>
            <a:pPr marL="0" indent="0" algn="ctr">
              <a:buNone/>
            </a:pP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go free &amp; have Jesus crucified (Matt. 27:18-20).</a:t>
            </a:r>
          </a:p>
          <a:p>
            <a:pPr marL="0" indent="0" algn="ctr">
              <a:buNone/>
            </a:pPr>
            <a:endParaRPr lang="en-US" sz="20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Those who are envious won’t go to heaven (Gal. 5:21)!</a:t>
            </a:r>
            <a:endPar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756974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Effect transition="in" filter="fade">
                                      <p:cBhvr>
                                        <p:cTn id="33"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49AA83-61F7-4F90-AF47-9BB91A68BB33}"/>
              </a:ext>
            </a:extLst>
          </p:cNvPr>
          <p:cNvSpPr>
            <a:spLocks noGrp="1"/>
          </p:cNvSpPr>
          <p:nvPr>
            <p:ph type="title"/>
          </p:nvPr>
        </p:nvSpPr>
        <p:spPr>
          <a:xfrm>
            <a:off x="0" y="1"/>
            <a:ext cx="12192000" cy="914399"/>
          </a:xfrm>
        </p:spPr>
        <p:txBody>
          <a:bodyPr>
            <a:noAutofit/>
          </a:bodyPr>
          <a:lstStyle/>
          <a:p>
            <a:pPr algn="ctr"/>
            <a:r>
              <a:rPr lang="en-US" altLang="en-US" sz="4200" dirty="0">
                <a:solidFill>
                  <a:srgbClr val="FFFF00"/>
                </a:solidFill>
                <a:latin typeface="Tahoma" panose="020B0604030504040204" pitchFamily="34" charset="0"/>
                <a:ea typeface="Tahoma" panose="020B0604030504040204" pitchFamily="34" charset="0"/>
                <a:cs typeface="Tahoma" panose="020B0604030504040204" pitchFamily="34" charset="0"/>
              </a:rPr>
              <a:t>Envy Must Be Put Away if You are to Imitate Christ</a:t>
            </a:r>
            <a:endParaRPr lang="en-US" sz="42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EFA3A47A-F129-4489-A109-F0BC09C8CB8F}"/>
              </a:ext>
            </a:extLst>
          </p:cNvPr>
          <p:cNvSpPr>
            <a:spLocks noGrp="1"/>
          </p:cNvSpPr>
          <p:nvPr>
            <p:ph idx="1"/>
          </p:nvPr>
        </p:nvSpPr>
        <p:spPr>
          <a:xfrm>
            <a:off x="0" y="914400"/>
            <a:ext cx="12192000" cy="5943599"/>
          </a:xfrm>
        </p:spPr>
        <p:txBody>
          <a:bodyPr>
            <a:normAutofit fontScale="92500"/>
          </a:bodyPr>
          <a:lstStyle/>
          <a:p>
            <a:pPr marL="0" indent="0" algn="ctr">
              <a:buNone/>
            </a:pPr>
            <a:r>
              <a:rPr lang="en-US" alt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We have spent our life in envy but now we have been</a:t>
            </a:r>
          </a:p>
          <a:p>
            <a:pPr marL="0" indent="0" algn="ctr">
              <a:buNone/>
            </a:pPr>
            <a:r>
              <a:rPr lang="en-US" alt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saved by God’s grace &amp; mercy through our Lord Jesus </a:t>
            </a:r>
          </a:p>
          <a:p>
            <a:pPr marL="0" indent="0" algn="ctr">
              <a:buNone/>
            </a:pPr>
            <a:r>
              <a:rPr lang="en-US" alt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Christ when we were baptized into Christ (Titus 3:3-7).</a:t>
            </a:r>
          </a:p>
          <a:p>
            <a:pPr marL="0" indent="0" algn="ctr">
              <a:buNone/>
            </a:pPr>
            <a:endParaRPr lang="en-US" altLang="en-US" sz="17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alt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Like newborn babes we should earnestly desire the milk</a:t>
            </a:r>
          </a:p>
          <a:p>
            <a:pPr marL="0" indent="0" algn="ctr">
              <a:buNone/>
            </a:pPr>
            <a:r>
              <a:rPr lang="en-US" alt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of the word which will help us grow to be more like Him </a:t>
            </a:r>
          </a:p>
          <a:p>
            <a:pPr marL="0" indent="0" algn="ctr">
              <a:buNone/>
            </a:pPr>
            <a:r>
              <a:rPr lang="en-US" alt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instead of being envious (1 Peter 2:1-3).</a:t>
            </a:r>
          </a:p>
          <a:p>
            <a:pPr marL="724929" indent="-724929" algn="ctr"/>
            <a:endParaRPr lang="en-US" altLang="en-US" sz="17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alt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Love others as Christ loved you- see to their needs</a:t>
            </a:r>
          </a:p>
          <a:p>
            <a:pPr marL="0" indent="0" algn="ctr">
              <a:buNone/>
            </a:pPr>
            <a:r>
              <a:rPr lang="en-US" alt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instead of being selfish (John 13:34-35; Phil. 2:3-4).</a:t>
            </a:r>
          </a:p>
          <a:p>
            <a:pPr marL="0" indent="0">
              <a:buNone/>
            </a:pPr>
            <a:endParaRPr lang="en-US" sz="38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7053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fade">
                                      <p:cBhvr>
                                        <p:cTn id="29" dur="500"/>
                                        <p:tgtEl>
                                          <p:spTgt spid="3">
                                            <p:txEl>
                                              <p:pRg st="8" end="8"/>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fade">
                                      <p:cBhvr>
                                        <p:cTn id="34"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49AA83-61F7-4F90-AF47-9BB91A68BB33}"/>
              </a:ext>
            </a:extLst>
          </p:cNvPr>
          <p:cNvSpPr>
            <a:spLocks noGrp="1"/>
          </p:cNvSpPr>
          <p:nvPr>
            <p:ph type="title"/>
          </p:nvPr>
        </p:nvSpPr>
        <p:spPr>
          <a:xfrm>
            <a:off x="0" y="1"/>
            <a:ext cx="12192000" cy="914399"/>
          </a:xfrm>
        </p:spPr>
        <p:txBody>
          <a:bodyPr>
            <a:normAutofit/>
          </a:bodyPr>
          <a:lstStyle/>
          <a:p>
            <a:r>
              <a:rPr lang="en-US" sz="4300" dirty="0">
                <a:solidFill>
                  <a:srgbClr val="FFFF00"/>
                </a:solidFill>
                <a:latin typeface="Tahoma" panose="020B0604030504040204" pitchFamily="34" charset="0"/>
                <a:ea typeface="Tahoma" panose="020B0604030504040204" pitchFamily="34" charset="0"/>
                <a:cs typeface="Tahoma" panose="020B0604030504040204" pitchFamily="34" charset="0"/>
              </a:rPr>
              <a:t>Examine Yourselves- Are you Envious of Others…</a:t>
            </a:r>
          </a:p>
        </p:txBody>
      </p:sp>
      <p:sp>
        <p:nvSpPr>
          <p:cNvPr id="3" name="Content Placeholder 2">
            <a:extLst>
              <a:ext uri="{FF2B5EF4-FFF2-40B4-BE49-F238E27FC236}">
                <a16:creationId xmlns:a16="http://schemas.microsoft.com/office/drawing/2014/main" id="{EFA3A47A-F129-4489-A109-F0BC09C8CB8F}"/>
              </a:ext>
            </a:extLst>
          </p:cNvPr>
          <p:cNvSpPr>
            <a:spLocks noGrp="1"/>
          </p:cNvSpPr>
          <p:nvPr>
            <p:ph idx="1"/>
          </p:nvPr>
        </p:nvSpPr>
        <p:spPr>
          <a:xfrm>
            <a:off x="0" y="1059543"/>
            <a:ext cx="12192000" cy="5798456"/>
          </a:xfrm>
        </p:spPr>
        <p:txBody>
          <a:bodyPr>
            <a:normAutofit/>
          </a:bodyPr>
          <a:lstStyle/>
          <a:p>
            <a:pPr marL="0" indent="0" algn="ctr">
              <a:buNone/>
            </a:pP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…popularity or enduring persecution for Christ’s cause?</a:t>
            </a:r>
          </a:p>
          <a:p>
            <a:pPr marL="0" indent="0" algn="ctr">
              <a:buNone/>
            </a:pPr>
            <a:endParaRPr lang="en-US" sz="20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…beauty or realize God’s precious value of you </a:t>
            </a:r>
          </a:p>
          <a:p>
            <a:pPr marL="0" indent="0" algn="ctr">
              <a:buNone/>
            </a:pP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having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 </a:t>
            </a: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gentle &amp; peaceful spirit? If envious, repent!</a:t>
            </a:r>
          </a:p>
          <a:p>
            <a:pPr marL="0" indent="0" algn="ctr">
              <a:buNone/>
            </a:pPr>
            <a:endParaRPr lang="en-US" sz="20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…strength or recognize that God’s power </a:t>
            </a:r>
          </a:p>
          <a:p>
            <a:pPr marL="0" indent="0" algn="ctr">
              <a:buNone/>
            </a:pP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is perfected in your weakness? If envious, repent!</a:t>
            </a:r>
          </a:p>
          <a:p>
            <a:pPr marL="0" indent="0" algn="ctr">
              <a:buNone/>
            </a:pPr>
            <a:r>
              <a:rPr lang="en-US" sz="20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…prosperity or seeking heavenly treasures </a:t>
            </a:r>
          </a:p>
          <a:p>
            <a:pPr marL="0" indent="0" algn="ctr">
              <a:buNone/>
            </a:pP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that will never pass away?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If </a:t>
            </a: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envious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repent!</a:t>
            </a:r>
            <a:endPar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001827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fade">
                                      <p:cBhvr>
                                        <p:cTn id="28"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C31B-8401-40D6-A467-ACD464C1854E}"/>
              </a:ext>
            </a:extLst>
          </p:cNvPr>
          <p:cNvSpPr>
            <a:spLocks noGrp="1"/>
          </p:cNvSpPr>
          <p:nvPr>
            <p:ph type="title"/>
          </p:nvPr>
        </p:nvSpPr>
        <p:spPr>
          <a:xfrm>
            <a:off x="0" y="1"/>
            <a:ext cx="12192000" cy="1041008"/>
          </a:xfrm>
        </p:spPr>
        <p:txBody>
          <a:bodyPr>
            <a:normAutofit/>
          </a:bodyPr>
          <a:lstStyle/>
          <a:p>
            <a:pPr algn="ctr"/>
            <a:r>
              <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Woodmont</a:t>
            </a:r>
          </a:p>
        </p:txBody>
      </p:sp>
      <p:sp>
        <p:nvSpPr>
          <p:cNvPr id="3" name="Content Placeholder 2">
            <a:extLst>
              <a:ext uri="{FF2B5EF4-FFF2-40B4-BE49-F238E27FC236}">
                <a16:creationId xmlns:a16="http://schemas.microsoft.com/office/drawing/2014/main" id="{48953BE2-C7F0-4D74-A35A-C430B146D7A0}"/>
              </a:ext>
            </a:extLst>
          </p:cNvPr>
          <p:cNvSpPr>
            <a:spLocks noGrp="1"/>
          </p:cNvSpPr>
          <p:nvPr>
            <p:ph idx="1"/>
          </p:nvPr>
        </p:nvSpPr>
        <p:spPr>
          <a:xfrm>
            <a:off x="0" y="1041009"/>
            <a:ext cx="12192000" cy="5816990"/>
          </a:xfrm>
        </p:spPr>
        <p:txBody>
          <a:bodyPr>
            <a:normAutofit/>
          </a:bodyPr>
          <a:lstStyle/>
          <a:p>
            <a:pPr marL="0" indent="0">
              <a:buNone/>
            </a:pPr>
            <a:r>
              <a:rPr lang="en-US" sz="5500" dirty="0">
                <a:solidFill>
                  <a:schemeClr val="bg1"/>
                </a:solidFill>
                <a:latin typeface="Tahoma" panose="020B0604030504040204" pitchFamily="34" charset="0"/>
                <a:ea typeface="Tahoma" panose="020B0604030504040204" pitchFamily="34" charset="0"/>
                <a:cs typeface="Tahoma" panose="020B0604030504040204" pitchFamily="34" charset="0"/>
              </a:rPr>
              <a:t>589 As the Deer</a:t>
            </a:r>
          </a:p>
          <a:p>
            <a:pPr marL="0" indent="0">
              <a:buNone/>
            </a:pPr>
            <a:r>
              <a:rPr lang="en-US" sz="5500" dirty="0">
                <a:solidFill>
                  <a:schemeClr val="bg1"/>
                </a:solidFill>
                <a:latin typeface="Tahoma" panose="020B0604030504040204" pitchFamily="34" charset="0"/>
                <a:ea typeface="Tahoma" panose="020B0604030504040204" pitchFamily="34" charset="0"/>
                <a:cs typeface="Tahoma" panose="020B0604030504040204" pitchFamily="34" charset="0"/>
              </a:rPr>
              <a:t>599 We Bow Down in Reverence</a:t>
            </a:r>
          </a:p>
          <a:p>
            <a:pPr marL="0" indent="0">
              <a:buNone/>
            </a:pPr>
            <a:r>
              <a:rPr lang="en-US" sz="5500" dirty="0">
                <a:solidFill>
                  <a:schemeClr val="bg1"/>
                </a:solidFill>
                <a:latin typeface="Tahoma" panose="020B0604030504040204" pitchFamily="34" charset="0"/>
                <a:ea typeface="Tahoma" panose="020B0604030504040204" pitchFamily="34" charset="0"/>
                <a:cs typeface="Tahoma" panose="020B0604030504040204" pitchFamily="34" charset="0"/>
              </a:rPr>
              <a:t>652 There is a Green Hill</a:t>
            </a:r>
          </a:p>
          <a:p>
            <a:pPr marL="0" indent="0">
              <a:buNone/>
            </a:pPr>
            <a:r>
              <a:rPr lang="en-US" sz="5500" dirty="0">
                <a:solidFill>
                  <a:schemeClr val="bg1"/>
                </a:solidFill>
                <a:latin typeface="Tahoma" panose="020B0604030504040204" pitchFamily="34" charset="0"/>
                <a:ea typeface="Tahoma" panose="020B0604030504040204" pitchFamily="34" charset="0"/>
                <a:cs typeface="Tahoma" panose="020B0604030504040204" pitchFamily="34" charset="0"/>
              </a:rPr>
              <a:t>219 How Sweet, How Heavenly</a:t>
            </a:r>
          </a:p>
          <a:p>
            <a:pPr marL="0" indent="0">
              <a:buNone/>
            </a:pPr>
            <a:r>
              <a:rPr lang="en-US" sz="5500" dirty="0">
                <a:solidFill>
                  <a:schemeClr val="bg1"/>
                </a:solidFill>
                <a:latin typeface="Tahoma" panose="020B0604030504040204" pitchFamily="34" charset="0"/>
                <a:ea typeface="Tahoma" panose="020B0604030504040204" pitchFamily="34" charset="0"/>
                <a:cs typeface="Tahoma" panose="020B0604030504040204" pitchFamily="34" charset="0"/>
              </a:rPr>
              <a:t>344 Who at My Door is Standing?</a:t>
            </a:r>
          </a:p>
          <a:p>
            <a:pPr marL="0" indent="0">
              <a:buNone/>
            </a:pPr>
            <a:r>
              <a:rPr lang="en-US" sz="5500" dirty="0">
                <a:solidFill>
                  <a:schemeClr val="bg1"/>
                </a:solidFill>
                <a:latin typeface="Tahoma" panose="020B0604030504040204" pitchFamily="34" charset="0"/>
                <a:ea typeface="Tahoma" panose="020B0604030504040204" pitchFamily="34" charset="0"/>
                <a:cs typeface="Tahoma" panose="020B0604030504040204" pitchFamily="34" charset="0"/>
              </a:rPr>
              <a:t>557 Resurrection</a:t>
            </a:r>
          </a:p>
        </p:txBody>
      </p:sp>
    </p:spTree>
    <p:extLst>
      <p:ext uri="{BB962C8B-B14F-4D97-AF65-F5344CB8AC3E}">
        <p14:creationId xmlns:p14="http://schemas.microsoft.com/office/powerpoint/2010/main" val="3746493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Daily Bread – Sting.of.Death.is.Sin.Envy.Rots.Bones.A.Tranquil.Heart.is.Life.to.the.Flesh.GOD.Victory.our.LORD.JESUS.CHRIST.  – AAAComputer4Christ">
            <a:extLst>
              <a:ext uri="{FF2B5EF4-FFF2-40B4-BE49-F238E27FC236}">
                <a16:creationId xmlns:a16="http://schemas.microsoft.com/office/drawing/2014/main" id="{C084C905-8D46-4721-BAF6-E35CA174C5F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27" y="8560"/>
            <a:ext cx="5148775" cy="68494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3943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Daily Bread – Sting.of.Death.is.Sin.Envy.Rots.Bones.A.Tranquil.Heart.is.Life.to.the.Flesh.GOD.Victory.our.LORD.JESUS.CHRIST.  – AAAComputer4Christ">
            <a:extLst>
              <a:ext uri="{FF2B5EF4-FFF2-40B4-BE49-F238E27FC236}">
                <a16:creationId xmlns:a16="http://schemas.microsoft.com/office/drawing/2014/main" id="{C084C905-8D46-4721-BAF6-E35CA174C5F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27" y="8560"/>
            <a:ext cx="5148775" cy="684944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itating Christ | Jeremy Paul | Sunday Service | NCCkl - YouTube">
            <a:extLst>
              <a:ext uri="{FF2B5EF4-FFF2-40B4-BE49-F238E27FC236}">
                <a16:creationId xmlns:a16="http://schemas.microsoft.com/office/drawing/2014/main" id="{C71AB374-55AB-4078-918E-7746E5E9D97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48775" y="-1"/>
            <a:ext cx="7040098" cy="6858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8677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D955B1A-2CE9-4DCE-B454-5111757FBE8A}"/>
              </a:ext>
            </a:extLst>
          </p:cNvPr>
          <p:cNvSpPr>
            <a:spLocks noGrp="1"/>
          </p:cNvSpPr>
          <p:nvPr>
            <p:ph idx="1"/>
          </p:nvPr>
        </p:nvSpPr>
        <p:spPr>
          <a:xfrm>
            <a:off x="0" y="0"/>
            <a:ext cx="12192000" cy="6858000"/>
          </a:xfrm>
        </p:spPr>
        <p:txBody>
          <a:bodyPr/>
          <a:lstStyle/>
          <a:p>
            <a:pPr marL="0" marR="0" indent="0" algn="ctr" rtl="0" eaLnBrk="1" fontAlgn="t" latinLnBrk="0" hangingPunct="1">
              <a:lnSpc>
                <a:spcPct val="107000"/>
              </a:lnSpc>
              <a:spcBef>
                <a:spcPts val="0"/>
              </a:spcBef>
              <a:spcAft>
                <a:spcPts val="0"/>
              </a:spcAft>
              <a:buNone/>
            </a:pPr>
            <a:r>
              <a:rPr lang="en-US" sz="1800" b="0" i="0" u="none" strike="noStrike" kern="1200" dirty="0">
                <a:solidFill>
                  <a:srgbClr val="000000"/>
                </a:solidFill>
                <a:effectLst/>
                <a:latin typeface="Tahoma" panose="020B0604030504040204" pitchFamily="34" charset="0"/>
                <a:ea typeface="Tahoma" panose="020B0604030504040204" pitchFamily="34" charset="0"/>
                <a:cs typeface="Tahoma" panose="020B0604030504040204" pitchFamily="34" charset="0"/>
              </a:rPr>
              <a:t>Meek &amp; Quiet Spirit </a:t>
            </a:r>
            <a:endParaRPr lang="en-US" sz="1800" b="0" i="0" u="none" strike="noStrike" dirty="0">
              <a:effectLst/>
              <a:latin typeface="Arial" panose="020B0604020202020204" pitchFamily="34" charset="0"/>
            </a:endParaRPr>
          </a:p>
          <a:p>
            <a:pPr marL="0" marR="0" algn="ctr" rtl="0" eaLnBrk="1" fontAlgn="t" latinLnBrk="0" hangingPunct="1">
              <a:lnSpc>
                <a:spcPct val="107000"/>
              </a:lnSpc>
              <a:spcBef>
                <a:spcPts val="0"/>
              </a:spcBef>
              <a:spcAft>
                <a:spcPts val="0"/>
              </a:spcAft>
            </a:pPr>
            <a:r>
              <a:rPr lang="en-US" sz="1800" b="0" i="0" u="none" strike="noStrike" kern="1200" dirty="0">
                <a:solidFill>
                  <a:srgbClr val="000000"/>
                </a:solidFill>
                <a:effectLst/>
                <a:latin typeface="Tahoma" panose="020B0604030504040204" pitchFamily="34" charset="0"/>
                <a:ea typeface="Tahoma" panose="020B0604030504040204" pitchFamily="34" charset="0"/>
                <a:cs typeface="Tahoma" panose="020B0604030504040204" pitchFamily="34" charset="0"/>
              </a:rPr>
              <a:t>(Mt. 11:29; 1 Pet. 3:3-6; Pr. 31:30)</a:t>
            </a:r>
            <a:endParaRPr lang="en-US" sz="1800" b="0" i="0" u="none" strike="noStrike" dirty="0">
              <a:effectLst/>
              <a:latin typeface="Arial" panose="020B0604020202020204" pitchFamily="34" charset="0"/>
            </a:endParaRPr>
          </a:p>
          <a:p>
            <a:endParaRPr lang="en-US" dirty="0"/>
          </a:p>
        </p:txBody>
      </p:sp>
      <p:graphicFrame>
        <p:nvGraphicFramePr>
          <p:cNvPr id="4" name="Table 3">
            <a:extLst>
              <a:ext uri="{FF2B5EF4-FFF2-40B4-BE49-F238E27FC236}">
                <a16:creationId xmlns:a16="http://schemas.microsoft.com/office/drawing/2014/main" id="{A081D1A5-0F1E-460F-8610-8DD5403FCEEF}"/>
              </a:ext>
            </a:extLst>
          </p:cNvPr>
          <p:cNvGraphicFramePr>
            <a:graphicFrameLocks noGrp="1"/>
          </p:cNvGraphicFramePr>
          <p:nvPr>
            <p:extLst>
              <p:ext uri="{D42A27DB-BD31-4B8C-83A1-F6EECF244321}">
                <p14:modId xmlns:p14="http://schemas.microsoft.com/office/powerpoint/2010/main" val="466766165"/>
              </p:ext>
            </p:extLst>
          </p:nvPr>
        </p:nvGraphicFramePr>
        <p:xfrm>
          <a:off x="0" y="-1"/>
          <a:ext cx="12192000" cy="6857998"/>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3485328751"/>
                    </a:ext>
                  </a:extLst>
                </a:gridCol>
                <a:gridCol w="6096000">
                  <a:extLst>
                    <a:ext uri="{9D8B030D-6E8A-4147-A177-3AD203B41FA5}">
                      <a16:colId xmlns:a16="http://schemas.microsoft.com/office/drawing/2014/main" val="2416328462"/>
                    </a:ext>
                  </a:extLst>
                </a:gridCol>
              </a:tblGrid>
              <a:tr h="956621">
                <a:tc>
                  <a:txBody>
                    <a:bodyPr/>
                    <a:lstStyle/>
                    <a:p>
                      <a:pPr marL="0" marR="0" algn="ctr">
                        <a:lnSpc>
                          <a:spcPct val="107000"/>
                        </a:lnSpc>
                        <a:spcBef>
                          <a:spcPts val="0"/>
                        </a:spcBef>
                        <a:spcAft>
                          <a:spcPts val="0"/>
                        </a:spcAft>
                      </a:pPr>
                      <a:r>
                        <a:rPr lang="en-US" sz="4200" b="1" dirty="0">
                          <a:effectLst/>
                          <a:latin typeface="Tahoma" panose="020B0604030504040204" pitchFamily="34" charset="0"/>
                          <a:ea typeface="Tahoma" panose="020B0604030504040204" pitchFamily="34" charset="0"/>
                          <a:cs typeface="Tahoma" panose="020B0604030504040204" pitchFamily="34" charset="0"/>
                        </a:rPr>
                        <a:t>Worldly Comparisons</a:t>
                      </a:r>
                    </a:p>
                  </a:txBody>
                  <a:tcPr marL="68580" marR="68580" marT="0" marB="0"/>
                </a:tc>
                <a:tc>
                  <a:txBody>
                    <a:bodyPr/>
                    <a:lstStyle/>
                    <a:p>
                      <a:pPr marL="0" marR="0" algn="ctr">
                        <a:lnSpc>
                          <a:spcPct val="107000"/>
                        </a:lnSpc>
                        <a:spcBef>
                          <a:spcPts val="0"/>
                        </a:spcBef>
                        <a:spcAft>
                          <a:spcPts val="0"/>
                        </a:spcAft>
                      </a:pPr>
                      <a:r>
                        <a:rPr lang="en-US" sz="4200" b="1" dirty="0">
                          <a:effectLst/>
                          <a:latin typeface="Tahoma" panose="020B0604030504040204" pitchFamily="34" charset="0"/>
                          <a:ea typeface="Tahoma" panose="020B0604030504040204" pitchFamily="34" charset="0"/>
                          <a:cs typeface="Tahoma" panose="020B0604030504040204" pitchFamily="34" charset="0"/>
                        </a:rPr>
                        <a:t>Imitating Christ</a:t>
                      </a:r>
                    </a:p>
                  </a:txBody>
                  <a:tcPr marL="68580" marR="68580" marT="0" marB="0"/>
                </a:tc>
                <a:extLst>
                  <a:ext uri="{0D108BD9-81ED-4DB2-BD59-A6C34878D82A}">
                    <a16:rowId xmlns:a16="http://schemas.microsoft.com/office/drawing/2014/main" val="3295582069"/>
                  </a:ext>
                </a:extLst>
              </a:tr>
              <a:tr h="2778227">
                <a:tc>
                  <a:txBody>
                    <a:bodyPr/>
                    <a:lstStyle/>
                    <a:p>
                      <a:pPr marL="0" marR="0" algn="ctr">
                        <a:lnSpc>
                          <a:spcPct val="107000"/>
                        </a:lnSpc>
                        <a:spcBef>
                          <a:spcPts val="0"/>
                        </a:spcBef>
                        <a:spcAft>
                          <a:spcPts val="0"/>
                        </a:spcAft>
                      </a:pPr>
                      <a:endParaRPr lang="en-US" sz="3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768310979"/>
                  </a:ext>
                </a:extLst>
              </a:tr>
              <a:tr h="3123150">
                <a:tc>
                  <a:txBody>
                    <a:bodyPr/>
                    <a:lstStyle/>
                    <a:p>
                      <a:pPr marL="0" marR="0" algn="ctr">
                        <a:lnSpc>
                          <a:spcPct val="107000"/>
                        </a:lnSpc>
                        <a:spcBef>
                          <a:spcPts val="0"/>
                        </a:spcBef>
                        <a:spcAft>
                          <a:spcPts val="0"/>
                        </a:spcAft>
                      </a:pPr>
                      <a:endParaRPr lang="en-US" sz="3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4282908993"/>
                  </a:ext>
                </a:extLst>
              </a:tr>
            </a:tbl>
          </a:graphicData>
        </a:graphic>
      </p:graphicFrame>
    </p:spTree>
    <p:extLst>
      <p:ext uri="{BB962C8B-B14F-4D97-AF65-F5344CB8AC3E}">
        <p14:creationId xmlns:p14="http://schemas.microsoft.com/office/powerpoint/2010/main" val="42107061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D955B1A-2CE9-4DCE-B454-5111757FBE8A}"/>
              </a:ext>
            </a:extLst>
          </p:cNvPr>
          <p:cNvSpPr>
            <a:spLocks noGrp="1"/>
          </p:cNvSpPr>
          <p:nvPr>
            <p:ph idx="1"/>
          </p:nvPr>
        </p:nvSpPr>
        <p:spPr>
          <a:xfrm>
            <a:off x="0" y="0"/>
            <a:ext cx="12192000" cy="6858000"/>
          </a:xfrm>
        </p:spPr>
        <p:txBody>
          <a:bodyPr/>
          <a:lstStyle/>
          <a:p>
            <a:pPr marL="0" marR="0" indent="0" algn="ctr" rtl="0" eaLnBrk="1" fontAlgn="t" latinLnBrk="0" hangingPunct="1">
              <a:lnSpc>
                <a:spcPct val="107000"/>
              </a:lnSpc>
              <a:spcBef>
                <a:spcPts val="0"/>
              </a:spcBef>
              <a:spcAft>
                <a:spcPts val="0"/>
              </a:spcAft>
              <a:buNone/>
            </a:pPr>
            <a:r>
              <a:rPr lang="en-US" sz="1800" b="0" i="0" u="none" strike="noStrike" kern="1200" dirty="0">
                <a:solidFill>
                  <a:srgbClr val="000000"/>
                </a:solidFill>
                <a:effectLst/>
                <a:latin typeface="Tahoma" panose="020B0604030504040204" pitchFamily="34" charset="0"/>
                <a:ea typeface="Tahoma" panose="020B0604030504040204" pitchFamily="34" charset="0"/>
                <a:cs typeface="Tahoma" panose="020B0604030504040204" pitchFamily="34" charset="0"/>
              </a:rPr>
              <a:t>Meek &amp; Quiet Spirit </a:t>
            </a:r>
            <a:endParaRPr lang="en-US" sz="1800" b="0" i="0" u="none" strike="noStrike" dirty="0">
              <a:effectLst/>
              <a:latin typeface="Arial" panose="020B0604020202020204" pitchFamily="34" charset="0"/>
            </a:endParaRPr>
          </a:p>
          <a:p>
            <a:pPr marL="0" marR="0" algn="ctr" rtl="0" eaLnBrk="1" fontAlgn="t" latinLnBrk="0" hangingPunct="1">
              <a:lnSpc>
                <a:spcPct val="107000"/>
              </a:lnSpc>
              <a:spcBef>
                <a:spcPts val="0"/>
              </a:spcBef>
              <a:spcAft>
                <a:spcPts val="0"/>
              </a:spcAft>
            </a:pPr>
            <a:r>
              <a:rPr lang="en-US" sz="1800" b="0" i="0" u="none" strike="noStrike" kern="1200" dirty="0">
                <a:solidFill>
                  <a:srgbClr val="000000"/>
                </a:solidFill>
                <a:effectLst/>
                <a:latin typeface="Tahoma" panose="020B0604030504040204" pitchFamily="34" charset="0"/>
                <a:ea typeface="Tahoma" panose="020B0604030504040204" pitchFamily="34" charset="0"/>
                <a:cs typeface="Tahoma" panose="020B0604030504040204" pitchFamily="34" charset="0"/>
              </a:rPr>
              <a:t>(Mt. 11:29; 1 Pet. 3:3-6; Pr. 31:30)</a:t>
            </a:r>
            <a:endParaRPr lang="en-US" sz="1800" b="0" i="0" u="none" strike="noStrike" dirty="0">
              <a:effectLst/>
              <a:latin typeface="Arial" panose="020B0604020202020204" pitchFamily="34" charset="0"/>
            </a:endParaRPr>
          </a:p>
          <a:p>
            <a:endParaRPr lang="en-US" dirty="0"/>
          </a:p>
        </p:txBody>
      </p:sp>
      <p:graphicFrame>
        <p:nvGraphicFramePr>
          <p:cNvPr id="4" name="Table 3">
            <a:extLst>
              <a:ext uri="{FF2B5EF4-FFF2-40B4-BE49-F238E27FC236}">
                <a16:creationId xmlns:a16="http://schemas.microsoft.com/office/drawing/2014/main" id="{A081D1A5-0F1E-460F-8610-8DD5403FCEEF}"/>
              </a:ext>
            </a:extLst>
          </p:cNvPr>
          <p:cNvGraphicFramePr>
            <a:graphicFrameLocks noGrp="1"/>
          </p:cNvGraphicFramePr>
          <p:nvPr>
            <p:extLst>
              <p:ext uri="{D42A27DB-BD31-4B8C-83A1-F6EECF244321}">
                <p14:modId xmlns:p14="http://schemas.microsoft.com/office/powerpoint/2010/main" val="1210706298"/>
              </p:ext>
            </p:extLst>
          </p:nvPr>
        </p:nvGraphicFramePr>
        <p:xfrm>
          <a:off x="0" y="-1"/>
          <a:ext cx="12192000" cy="6857998"/>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3485328751"/>
                    </a:ext>
                  </a:extLst>
                </a:gridCol>
                <a:gridCol w="6096000">
                  <a:extLst>
                    <a:ext uri="{9D8B030D-6E8A-4147-A177-3AD203B41FA5}">
                      <a16:colId xmlns:a16="http://schemas.microsoft.com/office/drawing/2014/main" val="2416328462"/>
                    </a:ext>
                  </a:extLst>
                </a:gridCol>
              </a:tblGrid>
              <a:tr h="956621">
                <a:tc>
                  <a:txBody>
                    <a:bodyPr/>
                    <a:lstStyle/>
                    <a:p>
                      <a:pPr marL="0" marR="0" algn="ctr">
                        <a:lnSpc>
                          <a:spcPct val="107000"/>
                        </a:lnSpc>
                        <a:spcBef>
                          <a:spcPts val="0"/>
                        </a:spcBef>
                        <a:spcAft>
                          <a:spcPts val="0"/>
                        </a:spcAft>
                      </a:pPr>
                      <a:r>
                        <a:rPr lang="en-US" sz="4200" b="1" dirty="0">
                          <a:solidFill>
                            <a:srgbClr val="FFC000"/>
                          </a:solidFill>
                          <a:effectLst/>
                          <a:latin typeface="Tahoma" panose="020B0604030504040204" pitchFamily="34" charset="0"/>
                          <a:ea typeface="Tahoma" panose="020B0604030504040204" pitchFamily="34" charset="0"/>
                          <a:cs typeface="Tahoma" panose="020B0604030504040204" pitchFamily="34" charset="0"/>
                        </a:rPr>
                        <a:t>Worldly Comparisons</a:t>
                      </a:r>
                    </a:p>
                  </a:txBody>
                  <a:tcPr marL="68580" marR="68580" marT="0" marB="0"/>
                </a:tc>
                <a:tc>
                  <a:txBody>
                    <a:bodyPr/>
                    <a:lstStyle/>
                    <a:p>
                      <a:pPr marL="0" marR="0" algn="ctr">
                        <a:lnSpc>
                          <a:spcPct val="107000"/>
                        </a:lnSpc>
                        <a:spcBef>
                          <a:spcPts val="0"/>
                        </a:spcBef>
                        <a:spcAft>
                          <a:spcPts val="0"/>
                        </a:spcAft>
                      </a:pPr>
                      <a:r>
                        <a:rPr lang="en-US" sz="4200" b="1" dirty="0">
                          <a:effectLst/>
                          <a:latin typeface="Tahoma" panose="020B0604030504040204" pitchFamily="34" charset="0"/>
                          <a:ea typeface="Tahoma" panose="020B0604030504040204" pitchFamily="34" charset="0"/>
                          <a:cs typeface="Tahoma" panose="020B0604030504040204" pitchFamily="34" charset="0"/>
                        </a:rPr>
                        <a:t>Imitating Christ</a:t>
                      </a:r>
                    </a:p>
                  </a:txBody>
                  <a:tcPr marL="68580" marR="68580" marT="0" marB="0"/>
                </a:tc>
                <a:extLst>
                  <a:ext uri="{0D108BD9-81ED-4DB2-BD59-A6C34878D82A}">
                    <a16:rowId xmlns:a16="http://schemas.microsoft.com/office/drawing/2014/main" val="3295582069"/>
                  </a:ext>
                </a:extLst>
              </a:tr>
              <a:tr h="2778227">
                <a:tc>
                  <a:txBody>
                    <a:bodyPr/>
                    <a:lstStyle/>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Popularity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(2 Samuel 15:1-6;</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Luke 6:26;</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Matthew 7:13)</a:t>
                      </a:r>
                    </a:p>
                  </a:txBody>
                  <a:tcPr marL="68580" marR="68580" marT="0" marB="0"/>
                </a:tc>
                <a:tc>
                  <a:txBody>
                    <a:bodyPr/>
                    <a:lstStyle/>
                    <a:p>
                      <a:pPr marL="0" marR="0" algn="ctr">
                        <a:lnSpc>
                          <a:spcPct val="107000"/>
                        </a:lnSpc>
                        <a:spcBef>
                          <a:spcPts val="0"/>
                        </a:spcBef>
                        <a:spcAft>
                          <a:spcPts val="0"/>
                        </a:spcAft>
                      </a:pPr>
                      <a:endParaRPr lang="en-US" sz="3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768310979"/>
                  </a:ext>
                </a:extLst>
              </a:tr>
              <a:tr h="3123150">
                <a:tc>
                  <a:txBody>
                    <a:bodyPr/>
                    <a:lstStyle/>
                    <a:p>
                      <a:pPr marL="0" marR="0" algn="ctr">
                        <a:lnSpc>
                          <a:spcPct val="107000"/>
                        </a:lnSpc>
                        <a:spcBef>
                          <a:spcPts val="0"/>
                        </a:spcBef>
                        <a:spcAft>
                          <a:spcPts val="0"/>
                        </a:spcAft>
                      </a:pPr>
                      <a:endParaRPr lang="en-US" sz="3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4282908993"/>
                  </a:ext>
                </a:extLst>
              </a:tr>
            </a:tbl>
          </a:graphicData>
        </a:graphic>
      </p:graphicFrame>
    </p:spTree>
    <p:extLst>
      <p:ext uri="{BB962C8B-B14F-4D97-AF65-F5344CB8AC3E}">
        <p14:creationId xmlns:p14="http://schemas.microsoft.com/office/powerpoint/2010/main" val="27641182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D955B1A-2CE9-4DCE-B454-5111757FBE8A}"/>
              </a:ext>
            </a:extLst>
          </p:cNvPr>
          <p:cNvSpPr>
            <a:spLocks noGrp="1"/>
          </p:cNvSpPr>
          <p:nvPr>
            <p:ph idx="1"/>
          </p:nvPr>
        </p:nvSpPr>
        <p:spPr>
          <a:xfrm>
            <a:off x="0" y="0"/>
            <a:ext cx="12192000" cy="6858000"/>
          </a:xfrm>
        </p:spPr>
        <p:txBody>
          <a:bodyPr/>
          <a:lstStyle/>
          <a:p>
            <a:pPr marL="0" marR="0" indent="0" algn="ctr" rtl="0" eaLnBrk="1" fontAlgn="t" latinLnBrk="0" hangingPunct="1">
              <a:lnSpc>
                <a:spcPct val="107000"/>
              </a:lnSpc>
              <a:spcBef>
                <a:spcPts val="0"/>
              </a:spcBef>
              <a:spcAft>
                <a:spcPts val="0"/>
              </a:spcAft>
              <a:buNone/>
            </a:pPr>
            <a:r>
              <a:rPr lang="en-US" sz="1800" b="0" i="0" u="none" strike="noStrike" kern="1200" dirty="0">
                <a:solidFill>
                  <a:srgbClr val="000000"/>
                </a:solidFill>
                <a:effectLst/>
                <a:latin typeface="Tahoma" panose="020B0604030504040204" pitchFamily="34" charset="0"/>
                <a:ea typeface="Tahoma" panose="020B0604030504040204" pitchFamily="34" charset="0"/>
                <a:cs typeface="Tahoma" panose="020B0604030504040204" pitchFamily="34" charset="0"/>
              </a:rPr>
              <a:t>Meek &amp; Quiet Spirit </a:t>
            </a:r>
            <a:endParaRPr lang="en-US" sz="1800" b="0" i="0" u="none" strike="noStrike" dirty="0">
              <a:effectLst/>
              <a:latin typeface="Arial" panose="020B0604020202020204" pitchFamily="34" charset="0"/>
            </a:endParaRPr>
          </a:p>
          <a:p>
            <a:pPr marL="0" marR="0" algn="ctr" rtl="0" eaLnBrk="1" fontAlgn="t" latinLnBrk="0" hangingPunct="1">
              <a:lnSpc>
                <a:spcPct val="107000"/>
              </a:lnSpc>
              <a:spcBef>
                <a:spcPts val="0"/>
              </a:spcBef>
              <a:spcAft>
                <a:spcPts val="0"/>
              </a:spcAft>
            </a:pPr>
            <a:r>
              <a:rPr lang="en-US" sz="1800" b="0" i="0" u="none" strike="noStrike" kern="1200" dirty="0">
                <a:solidFill>
                  <a:srgbClr val="000000"/>
                </a:solidFill>
                <a:effectLst/>
                <a:latin typeface="Tahoma" panose="020B0604030504040204" pitchFamily="34" charset="0"/>
                <a:ea typeface="Tahoma" panose="020B0604030504040204" pitchFamily="34" charset="0"/>
                <a:cs typeface="Tahoma" panose="020B0604030504040204" pitchFamily="34" charset="0"/>
              </a:rPr>
              <a:t>(Mt. 11:29; 1 Pet. 3:3-6; Pr. 31:30)</a:t>
            </a:r>
            <a:endParaRPr lang="en-US" sz="1800" b="0" i="0" u="none" strike="noStrike" dirty="0">
              <a:effectLst/>
              <a:latin typeface="Arial" panose="020B0604020202020204" pitchFamily="34" charset="0"/>
            </a:endParaRPr>
          </a:p>
          <a:p>
            <a:endParaRPr lang="en-US" dirty="0"/>
          </a:p>
        </p:txBody>
      </p:sp>
      <p:graphicFrame>
        <p:nvGraphicFramePr>
          <p:cNvPr id="4" name="Table 3">
            <a:extLst>
              <a:ext uri="{FF2B5EF4-FFF2-40B4-BE49-F238E27FC236}">
                <a16:creationId xmlns:a16="http://schemas.microsoft.com/office/drawing/2014/main" id="{A081D1A5-0F1E-460F-8610-8DD5403FCEEF}"/>
              </a:ext>
            </a:extLst>
          </p:cNvPr>
          <p:cNvGraphicFramePr>
            <a:graphicFrameLocks noGrp="1"/>
          </p:cNvGraphicFramePr>
          <p:nvPr>
            <p:extLst>
              <p:ext uri="{D42A27DB-BD31-4B8C-83A1-F6EECF244321}">
                <p14:modId xmlns:p14="http://schemas.microsoft.com/office/powerpoint/2010/main" val="946183212"/>
              </p:ext>
            </p:extLst>
          </p:nvPr>
        </p:nvGraphicFramePr>
        <p:xfrm>
          <a:off x="0" y="-1"/>
          <a:ext cx="12192000" cy="6857998"/>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3485328751"/>
                    </a:ext>
                  </a:extLst>
                </a:gridCol>
                <a:gridCol w="6096000">
                  <a:extLst>
                    <a:ext uri="{9D8B030D-6E8A-4147-A177-3AD203B41FA5}">
                      <a16:colId xmlns:a16="http://schemas.microsoft.com/office/drawing/2014/main" val="2416328462"/>
                    </a:ext>
                  </a:extLst>
                </a:gridCol>
              </a:tblGrid>
              <a:tr h="956621">
                <a:tc>
                  <a:txBody>
                    <a:bodyPr/>
                    <a:lstStyle/>
                    <a:p>
                      <a:pPr marL="0" marR="0" algn="ctr">
                        <a:lnSpc>
                          <a:spcPct val="107000"/>
                        </a:lnSpc>
                        <a:spcBef>
                          <a:spcPts val="0"/>
                        </a:spcBef>
                        <a:spcAft>
                          <a:spcPts val="0"/>
                        </a:spcAft>
                      </a:pPr>
                      <a:r>
                        <a:rPr lang="en-US" sz="4200" b="1" dirty="0">
                          <a:effectLst/>
                          <a:latin typeface="Tahoma" panose="020B0604030504040204" pitchFamily="34" charset="0"/>
                          <a:ea typeface="Tahoma" panose="020B0604030504040204" pitchFamily="34" charset="0"/>
                          <a:cs typeface="Tahoma" panose="020B0604030504040204" pitchFamily="34" charset="0"/>
                        </a:rPr>
                        <a:t>Worldly Comparisons</a:t>
                      </a:r>
                    </a:p>
                  </a:txBody>
                  <a:tcPr marL="68580" marR="68580" marT="0" marB="0"/>
                </a:tc>
                <a:tc>
                  <a:txBody>
                    <a:bodyPr/>
                    <a:lstStyle/>
                    <a:p>
                      <a:pPr marL="0" marR="0" algn="ctr">
                        <a:lnSpc>
                          <a:spcPct val="107000"/>
                        </a:lnSpc>
                        <a:spcBef>
                          <a:spcPts val="0"/>
                        </a:spcBef>
                        <a:spcAft>
                          <a:spcPts val="0"/>
                        </a:spcAft>
                      </a:pPr>
                      <a:r>
                        <a:rPr lang="en-US" sz="4200" b="1" dirty="0">
                          <a:solidFill>
                            <a:srgbClr val="00B0F0"/>
                          </a:solidFill>
                          <a:effectLst/>
                          <a:latin typeface="Tahoma" panose="020B0604030504040204" pitchFamily="34" charset="0"/>
                          <a:ea typeface="Tahoma" panose="020B0604030504040204" pitchFamily="34" charset="0"/>
                          <a:cs typeface="Tahoma" panose="020B0604030504040204" pitchFamily="34" charset="0"/>
                        </a:rPr>
                        <a:t>Imitating Christ</a:t>
                      </a:r>
                    </a:p>
                  </a:txBody>
                  <a:tcPr marL="68580" marR="68580" marT="0" marB="0"/>
                </a:tc>
                <a:extLst>
                  <a:ext uri="{0D108BD9-81ED-4DB2-BD59-A6C34878D82A}">
                    <a16:rowId xmlns:a16="http://schemas.microsoft.com/office/drawing/2014/main" val="3295582069"/>
                  </a:ext>
                </a:extLst>
              </a:tr>
              <a:tr h="2778227">
                <a:tc>
                  <a:txBody>
                    <a:bodyPr/>
                    <a:lstStyle/>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Popularity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(2 Samuel 15:1-6;</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Luke 6:26;</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Matthew 7:13)</a:t>
                      </a:r>
                    </a:p>
                  </a:txBody>
                  <a:tcPr marL="68580" marR="68580" marT="0" marB="0"/>
                </a:tc>
                <a:tc>
                  <a:txBody>
                    <a:bodyPr/>
                    <a:lstStyle/>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Persecuted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(1 Peter 2:21-25;</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Matthew 5:10-12; 7:14)</a:t>
                      </a:r>
                    </a:p>
                  </a:txBody>
                  <a:tcPr marL="68580" marR="68580" marT="0" marB="0"/>
                </a:tc>
                <a:extLst>
                  <a:ext uri="{0D108BD9-81ED-4DB2-BD59-A6C34878D82A}">
                    <a16:rowId xmlns:a16="http://schemas.microsoft.com/office/drawing/2014/main" val="1768310979"/>
                  </a:ext>
                </a:extLst>
              </a:tr>
              <a:tr h="3123150">
                <a:tc>
                  <a:txBody>
                    <a:bodyPr/>
                    <a:lstStyle/>
                    <a:p>
                      <a:pPr marL="0" marR="0" algn="ctr">
                        <a:lnSpc>
                          <a:spcPct val="107000"/>
                        </a:lnSpc>
                        <a:spcBef>
                          <a:spcPts val="0"/>
                        </a:spcBef>
                        <a:spcAft>
                          <a:spcPts val="0"/>
                        </a:spcAft>
                      </a:pPr>
                      <a:endParaRPr lang="en-US" sz="3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4282908993"/>
                  </a:ext>
                </a:extLst>
              </a:tr>
            </a:tbl>
          </a:graphicData>
        </a:graphic>
      </p:graphicFrame>
    </p:spTree>
    <p:extLst>
      <p:ext uri="{BB962C8B-B14F-4D97-AF65-F5344CB8AC3E}">
        <p14:creationId xmlns:p14="http://schemas.microsoft.com/office/powerpoint/2010/main" val="13223213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D955B1A-2CE9-4DCE-B454-5111757FBE8A}"/>
              </a:ext>
            </a:extLst>
          </p:cNvPr>
          <p:cNvSpPr>
            <a:spLocks noGrp="1"/>
          </p:cNvSpPr>
          <p:nvPr>
            <p:ph idx="1"/>
          </p:nvPr>
        </p:nvSpPr>
        <p:spPr>
          <a:xfrm>
            <a:off x="0" y="0"/>
            <a:ext cx="12192000" cy="6858000"/>
          </a:xfrm>
        </p:spPr>
        <p:txBody>
          <a:bodyPr/>
          <a:lstStyle/>
          <a:p>
            <a:pPr marL="0" marR="0" indent="0" algn="ctr" rtl="0" eaLnBrk="1" fontAlgn="t" latinLnBrk="0" hangingPunct="1">
              <a:lnSpc>
                <a:spcPct val="107000"/>
              </a:lnSpc>
              <a:spcBef>
                <a:spcPts val="0"/>
              </a:spcBef>
              <a:spcAft>
                <a:spcPts val="0"/>
              </a:spcAft>
              <a:buNone/>
            </a:pPr>
            <a:r>
              <a:rPr lang="en-US" sz="1800" b="0" i="0" u="none" strike="noStrike" kern="1200" dirty="0">
                <a:solidFill>
                  <a:srgbClr val="000000"/>
                </a:solidFill>
                <a:effectLst/>
                <a:latin typeface="Tahoma" panose="020B0604030504040204" pitchFamily="34" charset="0"/>
                <a:ea typeface="Tahoma" panose="020B0604030504040204" pitchFamily="34" charset="0"/>
                <a:cs typeface="Tahoma" panose="020B0604030504040204" pitchFamily="34" charset="0"/>
              </a:rPr>
              <a:t>Meek &amp; Quiet Spirit </a:t>
            </a:r>
            <a:endParaRPr lang="en-US" sz="1800" b="0" i="0" u="none" strike="noStrike" dirty="0">
              <a:effectLst/>
              <a:latin typeface="Arial" panose="020B0604020202020204" pitchFamily="34" charset="0"/>
            </a:endParaRPr>
          </a:p>
          <a:p>
            <a:pPr marL="0" marR="0" algn="ctr" rtl="0" eaLnBrk="1" fontAlgn="t" latinLnBrk="0" hangingPunct="1">
              <a:lnSpc>
                <a:spcPct val="107000"/>
              </a:lnSpc>
              <a:spcBef>
                <a:spcPts val="0"/>
              </a:spcBef>
              <a:spcAft>
                <a:spcPts val="0"/>
              </a:spcAft>
            </a:pPr>
            <a:r>
              <a:rPr lang="en-US" sz="1800" b="0" i="0" u="none" strike="noStrike" kern="1200" dirty="0">
                <a:solidFill>
                  <a:srgbClr val="000000"/>
                </a:solidFill>
                <a:effectLst/>
                <a:latin typeface="Tahoma" panose="020B0604030504040204" pitchFamily="34" charset="0"/>
                <a:ea typeface="Tahoma" panose="020B0604030504040204" pitchFamily="34" charset="0"/>
                <a:cs typeface="Tahoma" panose="020B0604030504040204" pitchFamily="34" charset="0"/>
              </a:rPr>
              <a:t>(Mt. 11:29; 1 Pet. 3:3-6; Pr. 31:30)</a:t>
            </a:r>
            <a:endParaRPr lang="en-US" sz="1800" b="0" i="0" u="none" strike="noStrike" dirty="0">
              <a:effectLst/>
              <a:latin typeface="Arial" panose="020B0604020202020204" pitchFamily="34" charset="0"/>
            </a:endParaRPr>
          </a:p>
          <a:p>
            <a:endParaRPr lang="en-US" dirty="0"/>
          </a:p>
        </p:txBody>
      </p:sp>
      <p:graphicFrame>
        <p:nvGraphicFramePr>
          <p:cNvPr id="4" name="Table 3">
            <a:extLst>
              <a:ext uri="{FF2B5EF4-FFF2-40B4-BE49-F238E27FC236}">
                <a16:creationId xmlns:a16="http://schemas.microsoft.com/office/drawing/2014/main" id="{A081D1A5-0F1E-460F-8610-8DD5403FCEEF}"/>
              </a:ext>
            </a:extLst>
          </p:cNvPr>
          <p:cNvGraphicFramePr>
            <a:graphicFrameLocks noGrp="1"/>
          </p:cNvGraphicFramePr>
          <p:nvPr>
            <p:extLst>
              <p:ext uri="{D42A27DB-BD31-4B8C-83A1-F6EECF244321}">
                <p14:modId xmlns:p14="http://schemas.microsoft.com/office/powerpoint/2010/main" val="1806487651"/>
              </p:ext>
            </p:extLst>
          </p:nvPr>
        </p:nvGraphicFramePr>
        <p:xfrm>
          <a:off x="0" y="-1"/>
          <a:ext cx="12192000" cy="6857998"/>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3485328751"/>
                    </a:ext>
                  </a:extLst>
                </a:gridCol>
                <a:gridCol w="6096000">
                  <a:extLst>
                    <a:ext uri="{9D8B030D-6E8A-4147-A177-3AD203B41FA5}">
                      <a16:colId xmlns:a16="http://schemas.microsoft.com/office/drawing/2014/main" val="2416328462"/>
                    </a:ext>
                  </a:extLst>
                </a:gridCol>
              </a:tblGrid>
              <a:tr h="956621">
                <a:tc>
                  <a:txBody>
                    <a:bodyPr/>
                    <a:lstStyle/>
                    <a:p>
                      <a:pPr marL="0" marR="0" algn="ctr">
                        <a:lnSpc>
                          <a:spcPct val="107000"/>
                        </a:lnSpc>
                        <a:spcBef>
                          <a:spcPts val="0"/>
                        </a:spcBef>
                        <a:spcAft>
                          <a:spcPts val="0"/>
                        </a:spcAft>
                      </a:pPr>
                      <a:r>
                        <a:rPr lang="en-US" sz="4200" b="1" dirty="0">
                          <a:solidFill>
                            <a:srgbClr val="FFC000"/>
                          </a:solidFill>
                          <a:effectLst/>
                          <a:latin typeface="Tahoma" panose="020B0604030504040204" pitchFamily="34" charset="0"/>
                          <a:ea typeface="Tahoma" panose="020B0604030504040204" pitchFamily="34" charset="0"/>
                          <a:cs typeface="Tahoma" panose="020B0604030504040204" pitchFamily="34" charset="0"/>
                        </a:rPr>
                        <a:t>Worldly Comparisons</a:t>
                      </a:r>
                    </a:p>
                  </a:txBody>
                  <a:tcPr marL="68580" marR="68580" marT="0" marB="0"/>
                </a:tc>
                <a:tc>
                  <a:txBody>
                    <a:bodyPr/>
                    <a:lstStyle/>
                    <a:p>
                      <a:pPr marL="0" marR="0" algn="ctr">
                        <a:lnSpc>
                          <a:spcPct val="107000"/>
                        </a:lnSpc>
                        <a:spcBef>
                          <a:spcPts val="0"/>
                        </a:spcBef>
                        <a:spcAft>
                          <a:spcPts val="0"/>
                        </a:spcAft>
                      </a:pPr>
                      <a:r>
                        <a:rPr lang="en-US" sz="4200" b="1" dirty="0">
                          <a:effectLst/>
                          <a:latin typeface="Tahoma" panose="020B0604030504040204" pitchFamily="34" charset="0"/>
                          <a:ea typeface="Tahoma" panose="020B0604030504040204" pitchFamily="34" charset="0"/>
                          <a:cs typeface="Tahoma" panose="020B0604030504040204" pitchFamily="34" charset="0"/>
                        </a:rPr>
                        <a:t>Imitating Christ</a:t>
                      </a:r>
                    </a:p>
                  </a:txBody>
                  <a:tcPr marL="68580" marR="68580" marT="0" marB="0"/>
                </a:tc>
                <a:extLst>
                  <a:ext uri="{0D108BD9-81ED-4DB2-BD59-A6C34878D82A}">
                    <a16:rowId xmlns:a16="http://schemas.microsoft.com/office/drawing/2014/main" val="3295582069"/>
                  </a:ext>
                </a:extLst>
              </a:tr>
              <a:tr h="2778227">
                <a:tc>
                  <a:txBody>
                    <a:bodyPr/>
                    <a:lstStyle/>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Popularity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(2 Samuel 15:1-6;</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Luke 6:26;</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Matthew 7:13)</a:t>
                      </a:r>
                    </a:p>
                  </a:txBody>
                  <a:tcPr marL="68580" marR="68580" marT="0" marB="0"/>
                </a:tc>
                <a:tc>
                  <a:txBody>
                    <a:bodyPr/>
                    <a:lstStyle/>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Persecuted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(1 Peter 2:21-25;</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Matthew 5:10-12; 7:14)</a:t>
                      </a:r>
                    </a:p>
                  </a:txBody>
                  <a:tcPr marL="68580" marR="68580" marT="0" marB="0"/>
                </a:tc>
                <a:extLst>
                  <a:ext uri="{0D108BD9-81ED-4DB2-BD59-A6C34878D82A}">
                    <a16:rowId xmlns:a16="http://schemas.microsoft.com/office/drawing/2014/main" val="1768310979"/>
                  </a:ext>
                </a:extLst>
              </a:tr>
              <a:tr h="3123150">
                <a:tc>
                  <a:txBody>
                    <a:bodyPr/>
                    <a:lstStyle/>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Physically Attractive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(Genesis 29:17, 32;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2 Samuel 14:25)</a:t>
                      </a:r>
                    </a:p>
                  </a:txBody>
                  <a:tcPr marL="68580" marR="68580" marT="0" marB="0"/>
                </a:tc>
                <a:tc>
                  <a:txBody>
                    <a:bodyPr/>
                    <a:lstStyle/>
                    <a:p>
                      <a:pPr marL="0" marR="0" algn="ctr">
                        <a:lnSpc>
                          <a:spcPct val="107000"/>
                        </a:lnSpc>
                        <a:spcBef>
                          <a:spcPts val="0"/>
                        </a:spcBef>
                        <a:spcAft>
                          <a:spcPts val="0"/>
                        </a:spcAft>
                      </a:pPr>
                      <a:endParaRPr lang="en-US" sz="3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4282908993"/>
                  </a:ext>
                </a:extLst>
              </a:tr>
            </a:tbl>
          </a:graphicData>
        </a:graphic>
      </p:graphicFrame>
    </p:spTree>
    <p:extLst>
      <p:ext uri="{BB962C8B-B14F-4D97-AF65-F5344CB8AC3E}">
        <p14:creationId xmlns:p14="http://schemas.microsoft.com/office/powerpoint/2010/main" val="28323438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D955B1A-2CE9-4DCE-B454-5111757FBE8A}"/>
              </a:ext>
            </a:extLst>
          </p:cNvPr>
          <p:cNvSpPr>
            <a:spLocks noGrp="1"/>
          </p:cNvSpPr>
          <p:nvPr>
            <p:ph idx="1"/>
          </p:nvPr>
        </p:nvSpPr>
        <p:spPr>
          <a:xfrm>
            <a:off x="0" y="0"/>
            <a:ext cx="12192000" cy="6858000"/>
          </a:xfrm>
        </p:spPr>
        <p:txBody>
          <a:bodyPr/>
          <a:lstStyle/>
          <a:p>
            <a:pPr marL="0" marR="0" indent="0" algn="ctr" rtl="0" eaLnBrk="1" fontAlgn="t" latinLnBrk="0" hangingPunct="1">
              <a:lnSpc>
                <a:spcPct val="107000"/>
              </a:lnSpc>
              <a:spcBef>
                <a:spcPts val="0"/>
              </a:spcBef>
              <a:spcAft>
                <a:spcPts val="0"/>
              </a:spcAft>
              <a:buNone/>
            </a:pPr>
            <a:r>
              <a:rPr lang="en-US" sz="1800" b="0" i="0" u="none" strike="noStrike" kern="1200" dirty="0">
                <a:solidFill>
                  <a:srgbClr val="000000"/>
                </a:solidFill>
                <a:effectLst/>
                <a:latin typeface="Tahoma" panose="020B0604030504040204" pitchFamily="34" charset="0"/>
                <a:ea typeface="Tahoma" panose="020B0604030504040204" pitchFamily="34" charset="0"/>
                <a:cs typeface="Tahoma" panose="020B0604030504040204" pitchFamily="34" charset="0"/>
              </a:rPr>
              <a:t>Meek &amp; Quiet Spirit </a:t>
            </a:r>
            <a:endParaRPr lang="en-US" sz="1800" b="0" i="0" u="none" strike="noStrike" dirty="0">
              <a:effectLst/>
              <a:latin typeface="Arial" panose="020B0604020202020204" pitchFamily="34" charset="0"/>
            </a:endParaRPr>
          </a:p>
          <a:p>
            <a:pPr marL="0" marR="0" algn="ctr" rtl="0" eaLnBrk="1" fontAlgn="t" latinLnBrk="0" hangingPunct="1">
              <a:lnSpc>
                <a:spcPct val="107000"/>
              </a:lnSpc>
              <a:spcBef>
                <a:spcPts val="0"/>
              </a:spcBef>
              <a:spcAft>
                <a:spcPts val="0"/>
              </a:spcAft>
            </a:pPr>
            <a:r>
              <a:rPr lang="en-US" sz="1800" b="0" i="0" u="none" strike="noStrike" kern="1200" dirty="0">
                <a:solidFill>
                  <a:srgbClr val="000000"/>
                </a:solidFill>
                <a:effectLst/>
                <a:latin typeface="Tahoma" panose="020B0604030504040204" pitchFamily="34" charset="0"/>
                <a:ea typeface="Tahoma" panose="020B0604030504040204" pitchFamily="34" charset="0"/>
                <a:cs typeface="Tahoma" panose="020B0604030504040204" pitchFamily="34" charset="0"/>
              </a:rPr>
              <a:t>(Mt. 11:29; 1 Pet. 3:3-6; Pr. 31:30)</a:t>
            </a:r>
            <a:endParaRPr lang="en-US" sz="1800" b="0" i="0" u="none" strike="noStrike" dirty="0">
              <a:effectLst/>
              <a:latin typeface="Arial" panose="020B0604020202020204" pitchFamily="34" charset="0"/>
            </a:endParaRPr>
          </a:p>
          <a:p>
            <a:endParaRPr lang="en-US" dirty="0"/>
          </a:p>
        </p:txBody>
      </p:sp>
      <p:graphicFrame>
        <p:nvGraphicFramePr>
          <p:cNvPr id="4" name="Table 3">
            <a:extLst>
              <a:ext uri="{FF2B5EF4-FFF2-40B4-BE49-F238E27FC236}">
                <a16:creationId xmlns:a16="http://schemas.microsoft.com/office/drawing/2014/main" id="{A081D1A5-0F1E-460F-8610-8DD5403FCEEF}"/>
              </a:ext>
            </a:extLst>
          </p:cNvPr>
          <p:cNvGraphicFramePr>
            <a:graphicFrameLocks noGrp="1"/>
          </p:cNvGraphicFramePr>
          <p:nvPr>
            <p:extLst>
              <p:ext uri="{D42A27DB-BD31-4B8C-83A1-F6EECF244321}">
                <p14:modId xmlns:p14="http://schemas.microsoft.com/office/powerpoint/2010/main" val="2480408489"/>
              </p:ext>
            </p:extLst>
          </p:nvPr>
        </p:nvGraphicFramePr>
        <p:xfrm>
          <a:off x="0" y="-1"/>
          <a:ext cx="12192000" cy="6857998"/>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3485328751"/>
                    </a:ext>
                  </a:extLst>
                </a:gridCol>
                <a:gridCol w="6096000">
                  <a:extLst>
                    <a:ext uri="{9D8B030D-6E8A-4147-A177-3AD203B41FA5}">
                      <a16:colId xmlns:a16="http://schemas.microsoft.com/office/drawing/2014/main" val="2416328462"/>
                    </a:ext>
                  </a:extLst>
                </a:gridCol>
              </a:tblGrid>
              <a:tr h="956621">
                <a:tc>
                  <a:txBody>
                    <a:bodyPr/>
                    <a:lstStyle/>
                    <a:p>
                      <a:pPr marL="0" marR="0" algn="ctr">
                        <a:lnSpc>
                          <a:spcPct val="107000"/>
                        </a:lnSpc>
                        <a:spcBef>
                          <a:spcPts val="0"/>
                        </a:spcBef>
                        <a:spcAft>
                          <a:spcPts val="0"/>
                        </a:spcAft>
                      </a:pPr>
                      <a:r>
                        <a:rPr lang="en-US" sz="4200" b="1" dirty="0">
                          <a:effectLst/>
                          <a:latin typeface="Tahoma" panose="020B0604030504040204" pitchFamily="34" charset="0"/>
                          <a:ea typeface="Tahoma" panose="020B0604030504040204" pitchFamily="34" charset="0"/>
                          <a:cs typeface="Tahoma" panose="020B0604030504040204" pitchFamily="34" charset="0"/>
                        </a:rPr>
                        <a:t>Worldly Comparisons</a:t>
                      </a:r>
                    </a:p>
                  </a:txBody>
                  <a:tcPr marL="68580" marR="68580" marT="0" marB="0"/>
                </a:tc>
                <a:tc>
                  <a:txBody>
                    <a:bodyPr/>
                    <a:lstStyle/>
                    <a:p>
                      <a:pPr marL="0" marR="0" algn="ctr">
                        <a:lnSpc>
                          <a:spcPct val="107000"/>
                        </a:lnSpc>
                        <a:spcBef>
                          <a:spcPts val="0"/>
                        </a:spcBef>
                        <a:spcAft>
                          <a:spcPts val="0"/>
                        </a:spcAft>
                      </a:pPr>
                      <a:r>
                        <a:rPr lang="en-US" sz="4200" b="1" dirty="0">
                          <a:solidFill>
                            <a:srgbClr val="00B0F0"/>
                          </a:solidFill>
                          <a:effectLst/>
                          <a:latin typeface="Tahoma" panose="020B0604030504040204" pitchFamily="34" charset="0"/>
                          <a:ea typeface="Tahoma" panose="020B0604030504040204" pitchFamily="34" charset="0"/>
                          <a:cs typeface="Tahoma" panose="020B0604030504040204" pitchFamily="34" charset="0"/>
                        </a:rPr>
                        <a:t>Imitating Christ</a:t>
                      </a:r>
                    </a:p>
                  </a:txBody>
                  <a:tcPr marL="68580" marR="68580" marT="0" marB="0"/>
                </a:tc>
                <a:extLst>
                  <a:ext uri="{0D108BD9-81ED-4DB2-BD59-A6C34878D82A}">
                    <a16:rowId xmlns:a16="http://schemas.microsoft.com/office/drawing/2014/main" val="3295582069"/>
                  </a:ext>
                </a:extLst>
              </a:tr>
              <a:tr h="2778227">
                <a:tc>
                  <a:txBody>
                    <a:bodyPr/>
                    <a:lstStyle/>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Popularity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(2 Samuel 15:1-6;</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Luke 6:26;</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Matthew 7:13)</a:t>
                      </a:r>
                    </a:p>
                  </a:txBody>
                  <a:tcPr marL="68580" marR="68580" marT="0" marB="0"/>
                </a:tc>
                <a:tc>
                  <a:txBody>
                    <a:bodyPr/>
                    <a:lstStyle/>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Persecuted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(1 Peter 2:21-25;</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Matthew 5:10-12; 7:14)</a:t>
                      </a:r>
                    </a:p>
                  </a:txBody>
                  <a:tcPr marL="68580" marR="68580" marT="0" marB="0"/>
                </a:tc>
                <a:extLst>
                  <a:ext uri="{0D108BD9-81ED-4DB2-BD59-A6C34878D82A}">
                    <a16:rowId xmlns:a16="http://schemas.microsoft.com/office/drawing/2014/main" val="1768310979"/>
                  </a:ext>
                </a:extLst>
              </a:tr>
              <a:tr h="3123150">
                <a:tc>
                  <a:txBody>
                    <a:bodyPr/>
                    <a:lstStyle/>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Physically Attractive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(Genesis 29:17, 32;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2 Samuel 14:25)</a:t>
                      </a:r>
                    </a:p>
                  </a:txBody>
                  <a:tcPr marL="68580" marR="68580" marT="0" marB="0"/>
                </a:tc>
                <a:tc>
                  <a:txBody>
                    <a:bodyPr/>
                    <a:lstStyle/>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Precious Beauty of a Gentle &amp; Peaceful Spirit to God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(Matthew 11:28-30;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1 Peter 3:1-7;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Proverbs 31:30)</a:t>
                      </a:r>
                    </a:p>
                  </a:txBody>
                  <a:tcPr marL="68580" marR="68580" marT="0" marB="0"/>
                </a:tc>
                <a:extLst>
                  <a:ext uri="{0D108BD9-81ED-4DB2-BD59-A6C34878D82A}">
                    <a16:rowId xmlns:a16="http://schemas.microsoft.com/office/drawing/2014/main" val="4282908993"/>
                  </a:ext>
                </a:extLst>
              </a:tr>
            </a:tbl>
          </a:graphicData>
        </a:graphic>
      </p:graphicFrame>
    </p:spTree>
    <p:extLst>
      <p:ext uri="{BB962C8B-B14F-4D97-AF65-F5344CB8AC3E}">
        <p14:creationId xmlns:p14="http://schemas.microsoft.com/office/powerpoint/2010/main" val="7994495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D955B1A-2CE9-4DCE-B454-5111757FBE8A}"/>
              </a:ext>
            </a:extLst>
          </p:cNvPr>
          <p:cNvSpPr>
            <a:spLocks noGrp="1"/>
          </p:cNvSpPr>
          <p:nvPr>
            <p:ph idx="1"/>
          </p:nvPr>
        </p:nvSpPr>
        <p:spPr>
          <a:xfrm>
            <a:off x="0" y="0"/>
            <a:ext cx="12192000" cy="6858000"/>
          </a:xfrm>
        </p:spPr>
        <p:txBody>
          <a:bodyPr/>
          <a:lstStyle/>
          <a:p>
            <a:pPr marL="0" marR="0" indent="0" algn="ctr" rtl="0" eaLnBrk="1" fontAlgn="t" latinLnBrk="0" hangingPunct="1">
              <a:lnSpc>
                <a:spcPct val="107000"/>
              </a:lnSpc>
              <a:spcBef>
                <a:spcPts val="0"/>
              </a:spcBef>
              <a:spcAft>
                <a:spcPts val="0"/>
              </a:spcAft>
              <a:buNone/>
            </a:pPr>
            <a:r>
              <a:rPr lang="en-US" sz="1800" b="0" i="0" u="none" strike="noStrike" kern="1200" dirty="0">
                <a:solidFill>
                  <a:srgbClr val="000000"/>
                </a:solidFill>
                <a:effectLst/>
                <a:latin typeface="Tahoma" panose="020B0604030504040204" pitchFamily="34" charset="0"/>
                <a:ea typeface="Tahoma" panose="020B0604030504040204" pitchFamily="34" charset="0"/>
                <a:cs typeface="Tahoma" panose="020B0604030504040204" pitchFamily="34" charset="0"/>
              </a:rPr>
              <a:t>Meek &amp; Quiet Spirit </a:t>
            </a:r>
            <a:endParaRPr lang="en-US" sz="1800" b="0" i="0" u="none" strike="noStrike" dirty="0">
              <a:effectLst/>
              <a:latin typeface="Arial" panose="020B0604020202020204" pitchFamily="34" charset="0"/>
            </a:endParaRPr>
          </a:p>
          <a:p>
            <a:pPr marL="0" marR="0" algn="ctr" rtl="0" eaLnBrk="1" fontAlgn="t" latinLnBrk="0" hangingPunct="1">
              <a:lnSpc>
                <a:spcPct val="107000"/>
              </a:lnSpc>
              <a:spcBef>
                <a:spcPts val="0"/>
              </a:spcBef>
              <a:spcAft>
                <a:spcPts val="0"/>
              </a:spcAft>
            </a:pPr>
            <a:r>
              <a:rPr lang="en-US" sz="1800" b="0" i="0" u="none" strike="noStrike" kern="1200" dirty="0">
                <a:solidFill>
                  <a:srgbClr val="000000"/>
                </a:solidFill>
                <a:effectLst/>
                <a:latin typeface="Tahoma" panose="020B0604030504040204" pitchFamily="34" charset="0"/>
                <a:ea typeface="Tahoma" panose="020B0604030504040204" pitchFamily="34" charset="0"/>
                <a:cs typeface="Tahoma" panose="020B0604030504040204" pitchFamily="34" charset="0"/>
              </a:rPr>
              <a:t>(Mt. 11:29; 1 Pet. 3:3-6; Pr. 31:30)</a:t>
            </a:r>
            <a:endParaRPr lang="en-US" sz="1800" b="0" i="0" u="none" strike="noStrike" dirty="0">
              <a:effectLst/>
              <a:latin typeface="Arial" panose="020B0604020202020204" pitchFamily="34" charset="0"/>
            </a:endParaRPr>
          </a:p>
          <a:p>
            <a:endParaRPr lang="en-US" dirty="0"/>
          </a:p>
        </p:txBody>
      </p:sp>
      <p:graphicFrame>
        <p:nvGraphicFramePr>
          <p:cNvPr id="4" name="Table 3">
            <a:extLst>
              <a:ext uri="{FF2B5EF4-FFF2-40B4-BE49-F238E27FC236}">
                <a16:creationId xmlns:a16="http://schemas.microsoft.com/office/drawing/2014/main" id="{A081D1A5-0F1E-460F-8610-8DD5403FCEEF}"/>
              </a:ext>
            </a:extLst>
          </p:cNvPr>
          <p:cNvGraphicFramePr>
            <a:graphicFrameLocks noGrp="1"/>
          </p:cNvGraphicFramePr>
          <p:nvPr>
            <p:extLst>
              <p:ext uri="{D42A27DB-BD31-4B8C-83A1-F6EECF244321}">
                <p14:modId xmlns:p14="http://schemas.microsoft.com/office/powerpoint/2010/main" val="223602799"/>
              </p:ext>
            </p:extLst>
          </p:nvPr>
        </p:nvGraphicFramePr>
        <p:xfrm>
          <a:off x="0" y="-1"/>
          <a:ext cx="12192000" cy="6857998"/>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3485328751"/>
                    </a:ext>
                  </a:extLst>
                </a:gridCol>
                <a:gridCol w="6096000">
                  <a:extLst>
                    <a:ext uri="{9D8B030D-6E8A-4147-A177-3AD203B41FA5}">
                      <a16:colId xmlns:a16="http://schemas.microsoft.com/office/drawing/2014/main" val="2416328462"/>
                    </a:ext>
                  </a:extLst>
                </a:gridCol>
              </a:tblGrid>
              <a:tr h="1051586">
                <a:tc>
                  <a:txBody>
                    <a:bodyPr/>
                    <a:lstStyle/>
                    <a:p>
                      <a:pPr marL="0" marR="0" algn="ctr">
                        <a:lnSpc>
                          <a:spcPct val="107000"/>
                        </a:lnSpc>
                        <a:spcBef>
                          <a:spcPts val="0"/>
                        </a:spcBef>
                        <a:spcAft>
                          <a:spcPts val="0"/>
                        </a:spcAft>
                      </a:pPr>
                      <a:r>
                        <a:rPr lang="en-US" sz="4200" b="1" dirty="0">
                          <a:solidFill>
                            <a:srgbClr val="FFC000"/>
                          </a:solidFill>
                          <a:effectLst/>
                          <a:latin typeface="Tahoma" panose="020B0604030504040204" pitchFamily="34" charset="0"/>
                          <a:ea typeface="Tahoma" panose="020B0604030504040204" pitchFamily="34" charset="0"/>
                          <a:cs typeface="Tahoma" panose="020B0604030504040204" pitchFamily="34" charset="0"/>
                        </a:rPr>
                        <a:t>Worldly Comparisons</a:t>
                      </a:r>
                    </a:p>
                  </a:txBody>
                  <a:tcPr marL="68580" marR="68580" marT="0" marB="0"/>
                </a:tc>
                <a:tc>
                  <a:txBody>
                    <a:bodyPr/>
                    <a:lstStyle/>
                    <a:p>
                      <a:pPr marL="0" marR="0" algn="ctr">
                        <a:lnSpc>
                          <a:spcPct val="107000"/>
                        </a:lnSpc>
                        <a:spcBef>
                          <a:spcPts val="0"/>
                        </a:spcBef>
                        <a:spcAft>
                          <a:spcPts val="0"/>
                        </a:spcAft>
                      </a:pPr>
                      <a:r>
                        <a:rPr lang="en-US" sz="4200" b="1" dirty="0">
                          <a:effectLst/>
                          <a:latin typeface="Tahoma" panose="020B0604030504040204" pitchFamily="34" charset="0"/>
                          <a:ea typeface="Tahoma" panose="020B0604030504040204" pitchFamily="34" charset="0"/>
                          <a:cs typeface="Tahoma" panose="020B0604030504040204" pitchFamily="34" charset="0"/>
                        </a:rPr>
                        <a:t>Imitating Christ</a:t>
                      </a:r>
                    </a:p>
                  </a:txBody>
                  <a:tcPr marL="68580" marR="68580" marT="0" marB="0"/>
                </a:tc>
                <a:extLst>
                  <a:ext uri="{0D108BD9-81ED-4DB2-BD59-A6C34878D82A}">
                    <a16:rowId xmlns:a16="http://schemas.microsoft.com/office/drawing/2014/main" val="3295582069"/>
                  </a:ext>
                </a:extLst>
              </a:tr>
              <a:tr h="2903206">
                <a:tc>
                  <a:txBody>
                    <a:bodyPr/>
                    <a:lstStyle/>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Physical Strength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(1 Samuel 17:4, 42-44;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Jeremiah 17:5)</a:t>
                      </a:r>
                    </a:p>
                  </a:txBody>
                  <a:tcPr marL="68580" marR="68580" marT="0" marB="0"/>
                </a:tc>
                <a:tc>
                  <a:txBody>
                    <a:bodyPr/>
                    <a:lstStyle/>
                    <a:p>
                      <a:pPr marL="0" marR="0" algn="ctr">
                        <a:lnSpc>
                          <a:spcPct val="107000"/>
                        </a:lnSpc>
                        <a:spcBef>
                          <a:spcPts val="0"/>
                        </a:spcBef>
                        <a:spcAft>
                          <a:spcPts val="0"/>
                        </a:spcAft>
                      </a:pPr>
                      <a:endParaRPr lang="en-US" sz="3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768310979"/>
                  </a:ext>
                </a:extLst>
              </a:tr>
              <a:tr h="2903206">
                <a:tc>
                  <a:txBody>
                    <a:bodyPr/>
                    <a:lstStyle/>
                    <a:p>
                      <a:pPr marL="0" marR="0" algn="ctr">
                        <a:lnSpc>
                          <a:spcPct val="107000"/>
                        </a:lnSpc>
                        <a:spcBef>
                          <a:spcPts val="0"/>
                        </a:spcBef>
                        <a:spcAft>
                          <a:spcPts val="0"/>
                        </a:spcAft>
                      </a:pPr>
                      <a:endParaRPr lang="en-US" sz="3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601358694"/>
                  </a:ext>
                </a:extLst>
              </a:tr>
            </a:tbl>
          </a:graphicData>
        </a:graphic>
      </p:graphicFrame>
    </p:spTree>
    <p:extLst>
      <p:ext uri="{BB962C8B-B14F-4D97-AF65-F5344CB8AC3E}">
        <p14:creationId xmlns:p14="http://schemas.microsoft.com/office/powerpoint/2010/main" val="29167482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2379</TotalTime>
  <Words>1770</Words>
  <Application>Microsoft Office PowerPoint</Application>
  <PresentationFormat>Widescreen</PresentationFormat>
  <Paragraphs>183</Paragraphs>
  <Slides>16</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Roboto</vt:lpstr>
      <vt:lpstr>Tahoma</vt:lpstr>
      <vt:lpstr>Office Theme</vt:lpstr>
      <vt:lpstr>Hymns for Worship at Woodmont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Bible Examples of Poison Envy that Kills</vt:lpstr>
      <vt:lpstr>Envy Must Be Put Away if You are to Imitate Christ</vt:lpstr>
      <vt:lpstr>Examine Yourselves- Are you Envious of Others…</vt:lpstr>
      <vt:lpstr>Hymns for Worship at Woodmont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Bettye Locklair</dc:creator>
  <cp:lastModifiedBy>Bettye Locklair</cp:lastModifiedBy>
  <cp:revision>31</cp:revision>
  <dcterms:created xsi:type="dcterms:W3CDTF">2021-12-04T02:44:55Z</dcterms:created>
  <dcterms:modified xsi:type="dcterms:W3CDTF">2021-12-07T20:34:27Z</dcterms:modified>
</cp:coreProperties>
</file>