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434" r:id="rId4"/>
    <p:sldId id="435" r:id="rId5"/>
    <p:sldId id="257" r:id="rId6"/>
    <p:sldId id="436" r:id="rId7"/>
    <p:sldId id="259" r:id="rId8"/>
    <p:sldId id="437" r:id="rId9"/>
    <p:sldId id="260" r:id="rId10"/>
    <p:sldId id="438" r:id="rId11"/>
    <p:sldId id="43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FAB50BAA-9EE7-4436-B7F0-9037CA592742}"/>
    <pc:docChg chg="custSel addSld modSld">
      <pc:chgData name="Bettye Locklair" userId="c2d7acf3736df889" providerId="LiveId" clId="{FAB50BAA-9EE7-4436-B7F0-9037CA592742}" dt="2021-12-12T22:17:06.289" v="17"/>
      <pc:docMkLst>
        <pc:docMk/>
      </pc:docMkLst>
      <pc:sldChg chg="modSp mod">
        <pc:chgData name="Bettye Locklair" userId="c2d7acf3736df889" providerId="LiveId" clId="{FAB50BAA-9EE7-4436-B7F0-9037CA592742}" dt="2021-12-12T22:15:37.986" v="7" actId="207"/>
        <pc:sldMkLst>
          <pc:docMk/>
          <pc:sldMk cId="2222224272" sldId="257"/>
        </pc:sldMkLst>
        <pc:graphicFrameChg chg="modGraphic">
          <ac:chgData name="Bettye Locklair" userId="c2d7acf3736df889" providerId="LiveId" clId="{FAB50BAA-9EE7-4436-B7F0-9037CA592742}" dt="2021-12-12T22:15:37.986" v="7" actId="207"/>
          <ac:graphicFrameMkLst>
            <pc:docMk/>
            <pc:sldMk cId="2222224272" sldId="257"/>
            <ac:graphicFrameMk id="4" creationId="{CF25BE2C-20E9-425A-AFD4-4A643AC02661}"/>
          </ac:graphicFrameMkLst>
        </pc:graphicFrameChg>
      </pc:sldChg>
      <pc:sldChg chg="modSp mod">
        <pc:chgData name="Bettye Locklair" userId="c2d7acf3736df889" providerId="LiveId" clId="{FAB50BAA-9EE7-4436-B7F0-9037CA592742}" dt="2021-12-12T22:16:09.271" v="11" actId="207"/>
        <pc:sldMkLst>
          <pc:docMk/>
          <pc:sldMk cId="2729756171" sldId="259"/>
        </pc:sldMkLst>
        <pc:graphicFrameChg chg="modGraphic">
          <ac:chgData name="Bettye Locklair" userId="c2d7acf3736df889" providerId="LiveId" clId="{FAB50BAA-9EE7-4436-B7F0-9037CA592742}" dt="2021-12-12T22:16:09.271" v="11" actId="207"/>
          <ac:graphicFrameMkLst>
            <pc:docMk/>
            <pc:sldMk cId="2729756171" sldId="259"/>
            <ac:graphicFrameMk id="4" creationId="{CF25BE2C-20E9-425A-AFD4-4A643AC02661}"/>
          </ac:graphicFrameMkLst>
        </pc:graphicFrameChg>
      </pc:sldChg>
      <pc:sldChg chg="modSp mod">
        <pc:chgData name="Bettye Locklair" userId="c2d7acf3736df889" providerId="LiveId" clId="{FAB50BAA-9EE7-4436-B7F0-9037CA592742}" dt="2021-12-12T22:16:43.277" v="15" actId="207"/>
        <pc:sldMkLst>
          <pc:docMk/>
          <pc:sldMk cId="3331283873" sldId="260"/>
        </pc:sldMkLst>
        <pc:graphicFrameChg chg="modGraphic">
          <ac:chgData name="Bettye Locklair" userId="c2d7acf3736df889" providerId="LiveId" clId="{FAB50BAA-9EE7-4436-B7F0-9037CA592742}" dt="2021-12-12T22:16:43.277" v="15" actId="207"/>
          <ac:graphicFrameMkLst>
            <pc:docMk/>
            <pc:sldMk cId="3331283873" sldId="260"/>
            <ac:graphicFrameMk id="4" creationId="{CF25BE2C-20E9-425A-AFD4-4A643AC02661}"/>
          </ac:graphicFrameMkLst>
        </pc:graphicFrameChg>
      </pc:sldChg>
      <pc:sldChg chg="modAnim">
        <pc:chgData name="Bettye Locklair" userId="c2d7acf3736df889" providerId="LiveId" clId="{FAB50BAA-9EE7-4436-B7F0-9037CA592742}" dt="2021-12-12T22:17:06.289" v="17"/>
        <pc:sldMkLst>
          <pc:docMk/>
          <pc:sldMk cId="0" sldId="433"/>
        </pc:sldMkLst>
      </pc:sldChg>
      <pc:sldChg chg="modSp add mod">
        <pc:chgData name="Bettye Locklair" userId="c2d7acf3736df889" providerId="LiveId" clId="{FAB50BAA-9EE7-4436-B7F0-9037CA592742}" dt="2021-12-12T22:15:10.474" v="3" actId="207"/>
        <pc:sldMkLst>
          <pc:docMk/>
          <pc:sldMk cId="1164024177" sldId="434"/>
        </pc:sldMkLst>
        <pc:graphicFrameChg chg="modGraphic">
          <ac:chgData name="Bettye Locklair" userId="c2d7acf3736df889" providerId="LiveId" clId="{FAB50BAA-9EE7-4436-B7F0-9037CA592742}" dt="2021-12-12T22:15:10.474" v="3" actId="207"/>
          <ac:graphicFrameMkLst>
            <pc:docMk/>
            <pc:sldMk cId="1164024177" sldId="434"/>
            <ac:graphicFrameMk id="4" creationId="{CF25BE2C-20E9-425A-AFD4-4A643AC02661}"/>
          </ac:graphicFrameMkLst>
        </pc:graphicFrameChg>
      </pc:sldChg>
      <pc:sldChg chg="modSp add mod">
        <pc:chgData name="Bettye Locklair" userId="c2d7acf3736df889" providerId="LiveId" clId="{FAB50BAA-9EE7-4436-B7F0-9037CA592742}" dt="2021-12-12T22:15:19.996" v="4" actId="207"/>
        <pc:sldMkLst>
          <pc:docMk/>
          <pc:sldMk cId="3371592803" sldId="435"/>
        </pc:sldMkLst>
        <pc:graphicFrameChg chg="modGraphic">
          <ac:chgData name="Bettye Locklair" userId="c2d7acf3736df889" providerId="LiveId" clId="{FAB50BAA-9EE7-4436-B7F0-9037CA592742}" dt="2021-12-12T22:15:19.996" v="4" actId="207"/>
          <ac:graphicFrameMkLst>
            <pc:docMk/>
            <pc:sldMk cId="3371592803" sldId="435"/>
            <ac:graphicFrameMk id="4" creationId="{CF25BE2C-20E9-425A-AFD4-4A643AC02661}"/>
          </ac:graphicFrameMkLst>
        </pc:graphicFrameChg>
      </pc:sldChg>
      <pc:sldChg chg="modSp add mod">
        <pc:chgData name="Bettye Locklair" userId="c2d7acf3736df889" providerId="LiveId" clId="{FAB50BAA-9EE7-4436-B7F0-9037CA592742}" dt="2021-12-12T22:15:48.160" v="8" actId="207"/>
        <pc:sldMkLst>
          <pc:docMk/>
          <pc:sldMk cId="1091518258" sldId="436"/>
        </pc:sldMkLst>
        <pc:graphicFrameChg chg="modGraphic">
          <ac:chgData name="Bettye Locklair" userId="c2d7acf3736df889" providerId="LiveId" clId="{FAB50BAA-9EE7-4436-B7F0-9037CA592742}" dt="2021-12-12T22:15:48.160" v="8" actId="207"/>
          <ac:graphicFrameMkLst>
            <pc:docMk/>
            <pc:sldMk cId="1091518258" sldId="436"/>
            <ac:graphicFrameMk id="4" creationId="{CF25BE2C-20E9-425A-AFD4-4A643AC02661}"/>
          </ac:graphicFrameMkLst>
        </pc:graphicFrameChg>
      </pc:sldChg>
      <pc:sldChg chg="modSp add mod">
        <pc:chgData name="Bettye Locklair" userId="c2d7acf3736df889" providerId="LiveId" clId="{FAB50BAA-9EE7-4436-B7F0-9037CA592742}" dt="2021-12-12T22:16:19.959" v="12" actId="207"/>
        <pc:sldMkLst>
          <pc:docMk/>
          <pc:sldMk cId="3661215373" sldId="437"/>
        </pc:sldMkLst>
        <pc:graphicFrameChg chg="modGraphic">
          <ac:chgData name="Bettye Locklair" userId="c2d7acf3736df889" providerId="LiveId" clId="{FAB50BAA-9EE7-4436-B7F0-9037CA592742}" dt="2021-12-12T22:16:19.959" v="12" actId="207"/>
          <ac:graphicFrameMkLst>
            <pc:docMk/>
            <pc:sldMk cId="3661215373" sldId="437"/>
            <ac:graphicFrameMk id="4" creationId="{CF25BE2C-20E9-425A-AFD4-4A643AC02661}"/>
          </ac:graphicFrameMkLst>
        </pc:graphicFrameChg>
      </pc:sldChg>
      <pc:sldChg chg="modSp add mod">
        <pc:chgData name="Bettye Locklair" userId="c2d7acf3736df889" providerId="LiveId" clId="{FAB50BAA-9EE7-4436-B7F0-9037CA592742}" dt="2021-12-12T22:16:52.752" v="16" actId="207"/>
        <pc:sldMkLst>
          <pc:docMk/>
          <pc:sldMk cId="2163621379" sldId="438"/>
        </pc:sldMkLst>
        <pc:graphicFrameChg chg="modGraphic">
          <ac:chgData name="Bettye Locklair" userId="c2d7acf3736df889" providerId="LiveId" clId="{FAB50BAA-9EE7-4436-B7F0-9037CA592742}" dt="2021-12-12T22:16:52.752" v="16" actId="207"/>
          <ac:graphicFrameMkLst>
            <pc:docMk/>
            <pc:sldMk cId="2163621379" sldId="438"/>
            <ac:graphicFrameMk id="4" creationId="{CF25BE2C-20E9-425A-AFD4-4A643AC0266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9EAC6-8901-472F-813A-3971DB3A76F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81AF-95CB-4262-B1C4-383AFFD34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6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61C046CF-4026-4341-87C0-6556C71AA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1pPr>
            <a:lvl2pPr marL="742950" indent="-285750"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2pPr>
            <a:lvl3pPr marL="1143000" indent="-228600"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3pPr>
            <a:lvl4pPr marL="1600200" indent="-228600"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4pPr>
            <a:lvl5pPr marL="2057400" indent="-228600"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FF"/>
                </a:solidFill>
                <a:latin typeface="Tahoma" panose="020B0604030504040204" pitchFamily="34" charset="0"/>
              </a:defRPr>
            </a:lvl9pPr>
          </a:lstStyle>
          <a:p>
            <a:fld id="{B034A58D-5A3C-4676-9E78-37B980D332C1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/>
              <a:t>11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7432EAD-C89F-464E-8CF9-FC05377B40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89E1E32-2012-4E3F-80C4-91B8DFB5D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95A36-4814-4B50-BBC3-FDC1D42F4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4F5B9-C8E7-47FB-A5B4-7DC1BFB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91A0-3275-4673-8E4C-2DC1DA4D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319CB-F6A1-436B-BAA0-807E8CDD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99EC3-BF8B-400F-BD43-80A83505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6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30836-7314-4174-A1E5-51D3182A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8D920-7117-430F-BAE3-590314BC2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CFC7-2F64-4C2A-B829-39422815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7AC9A-48D5-4834-A524-B7426A70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35232-7013-4473-B483-FA81498D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9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46AC6-8889-4101-B7AF-D2E8ED04E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9043D-52B2-4603-8474-E83487EB7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36737-30F6-4D17-BD83-85B58396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67358-0792-4952-9B4B-A0760CF6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AFC09-FAF5-41D4-A80D-471C304F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9134-ABB6-4AD9-81D1-C5DD48A5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7D86-623D-4E4C-BF48-7E1F86CD9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CEDF0-7627-4F44-AC9B-BBACBFEBB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DE6F5-821C-4D37-9768-01DDEB1B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CE0ED-FB2D-4519-92D5-F3037910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2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D6C1-40DE-4893-ADE6-678BAF44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64582-3C04-4585-992B-2CEB6C24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C1493-94BA-4F9F-82FC-D8A05A79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011B-D99E-45C6-B738-B49B0FB3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F1C3E-CAF9-4D68-A94A-AC382242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D5D0-1F44-442C-8F3B-AB754E2DB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C7A36-289B-4906-934C-7D2D9C1DF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A35ED-4C5A-4A8B-A935-3FE50830D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C6CD-4428-43B1-B71E-AD060E18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9CAE6-2676-43AD-82A0-BA391C56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95202-EA91-4897-80C9-0125A608B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7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1F67-5EDC-4146-8ACB-A486A5BFB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0621D-E9C3-4737-B8E2-EAC3DB9CE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0DAB3-C79C-4CA9-B1C2-2B49B2F09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2798CE-0169-4492-9292-A888FC601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A2616-D9F8-4B1D-A75D-758E604AB0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65EB3-E121-4B6A-947B-1A5D61B4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09718B-8A83-4ADF-8B75-C00C9A5D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420DDD-EB3D-4434-BA6C-8AF8D6E0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7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818B-DCB9-4E9C-8690-1BF8B3B6A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66AD3-8A36-4CAD-84EF-16CD4CF5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99F6E-473B-4B39-87E1-782A70ED3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C5E3E-789B-41D2-87F1-42B8D5A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94056-A138-49D7-8B6F-B039739D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928A4-CC89-4F55-AFFE-1561AB41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B718A-4BA6-4C5F-9731-DF9EA2B0C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FFE8-6D00-49F4-BEBA-730E7001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BA1B-6170-45D3-9F90-51EE02A8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30E86-E1C6-4C16-9CCC-229BCDB3E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16B81-76B6-488A-96C2-86979F26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5A0F8-D80C-4D16-A026-5A9220D7E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5D5B7-E85B-46E5-92F2-54EAE4962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BA32-F6AA-472E-A6E4-A4ED14CA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02B06-523F-4EA0-8A41-9A2DDE396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4D9B6-29A1-4FA2-B045-854337038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ADF39-96FA-4C5A-9EF3-D9A9E8A65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18B50-B651-4BCD-9CFC-C1689E55C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2102C-D6CA-4141-9ADB-F1F29815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3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BB2B4-DF84-46ED-9634-9FCDD129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66183-00E0-4A97-881E-46E68EC2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903C5-8B9C-4DA9-B795-F0EE84796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C9CC-A47C-4F65-97B6-4A0AF29C0175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1DFFF-FC86-4B41-91F5-15BA625D1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B25F7-F2F4-4DEF-A1E9-06CBAB7F2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968B-83C7-4FF4-9D6A-FA5EEF165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0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B94378-41F2-4FDE-9720-C4B1F267D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44"/>
            <a:ext cx="12192000" cy="1082504"/>
          </a:xfrm>
        </p:spPr>
        <p:txBody>
          <a:bodyPr>
            <a:normAutofit fontScale="70000" lnSpcReduction="20000"/>
          </a:bodyPr>
          <a:lstStyle/>
          <a:p>
            <a:endParaRPr 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9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Right &amp; Wrong Mindset for Self Esteem</a:t>
            </a:r>
          </a:p>
        </p:txBody>
      </p:sp>
      <p:pic>
        <p:nvPicPr>
          <p:cNvPr id="1028" name="Picture 4" descr="Romans 12:2 Renewing of Your Mind - Free Bible Verse Art Downloads - Bible  Verses To Go">
            <a:extLst>
              <a:ext uri="{FF2B5EF4-FFF2-40B4-BE49-F238E27FC236}">
                <a16:creationId xmlns:a16="http://schemas.microsoft.com/office/drawing/2014/main" id="{F55C2258-11B8-43C2-BDA5-A14F288E9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48"/>
            <a:ext cx="12192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90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098874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 can’t do it’,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‘I’m a failure’,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‘I’m no good’,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 will just quit’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19:4;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26:70-75)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repent, ask for forgiveness, press on to the goal of heaven &amp; be able to forget the past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8:18-24; Pr. 28:13; Phil. 3:13-14; Luke 15:7)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62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5769A1F-1D29-4C68-BBC3-C2F50D2C8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800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Your Self Esteem based on what Man Thinks or God? 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BEC20683-021F-4E41-AE58-24BD9CEDA1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729"/>
            <a:ext cx="12192000" cy="6096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Modern psychology wants you to focus on yourself for the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 of your happiness without God or guilt.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917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Bible says, “I know O Lord that a man’s way is not in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himself.  It is not in a man who walks to direct his own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steps” (Jer. 10:23).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917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great value because we have been created in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image of God and were redeemed by His Son.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917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obey the gospel, you can be free from the guilt &amp;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67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burden of sin through the blood of Christ (Acts 2:38).</a:t>
            </a:r>
            <a:endParaRPr lang="en-US" altLang="en-US" sz="366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5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5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5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65880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“I must be loved”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29:30-35)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loves me-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 conquer anything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face through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5:8; 8:35-39;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22:37-39;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4:19; 3:16-18; Ephesians 5:25-27)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05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392878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“I must be loved”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29:30-35)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2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050113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“I must be loved”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(Genesis 29:30-35)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loves me-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can conquer anything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face through Him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5:8; 8:35-39;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22:37-39;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4:19; 3:16-18; Ephesians 5:25-27)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9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864694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“I must be approved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 others”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12:42-43;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4:9-13)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22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261239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i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“I must be approved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 others”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12:42-43;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4:9-13)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seek first to please God and He will take care of all my needs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(Isaiah 55:8-9;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1:6-10;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6:33-34)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518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998006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“My self worth =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my net worth”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12:15;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6:9-10)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75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296403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“My self worth =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my net worth”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12:15;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6:9-10)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will store up treasures in heaven which will never pass away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6:19-21;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1:18; 2:7)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21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25BE2C-20E9-425A-AFD4-4A643AC02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146564"/>
              </p:ext>
            </p:extLst>
          </p:nvPr>
        </p:nvGraphicFramePr>
        <p:xfrm>
          <a:off x="0" y="0"/>
          <a:ext cx="12192000" cy="70803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10244077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18273798"/>
                    </a:ext>
                  </a:extLst>
                </a:gridCol>
              </a:tblGrid>
              <a:tr h="16757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Mindset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Self Esteem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Bible Perspective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Needed for Proper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Self Esteem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2178428"/>
                  </a:ext>
                </a:extLst>
              </a:tr>
              <a:tr h="51822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 can’t do it’,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‘I’m a failure’,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‘I’m no good’,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‘I will just quit’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Kings 19:4;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26:70-75)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69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28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531</Words>
  <Application>Microsoft Office PowerPoint</Application>
  <PresentationFormat>Widescreen</PresentationFormat>
  <Paragraphs>130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 Your Self Esteem based on what Man Thinks or God?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</cp:revision>
  <dcterms:created xsi:type="dcterms:W3CDTF">2021-12-12T21:48:38Z</dcterms:created>
  <dcterms:modified xsi:type="dcterms:W3CDTF">2021-12-12T22:17:36Z</dcterms:modified>
</cp:coreProperties>
</file>