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56" r:id="rId3"/>
    <p:sldId id="257" r:id="rId4"/>
    <p:sldId id="259" r:id="rId5"/>
    <p:sldId id="258" r:id="rId6"/>
    <p:sldId id="261" r:id="rId7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85B7CF4C-A9B2-4244-91EE-848F991B1BB8}"/>
    <pc:docChg chg="custSel addSld modSld sldOrd modNotesMaster modHandout">
      <pc:chgData name="Bettye Locklair" userId="c2d7acf3736df889" providerId="LiveId" clId="{85B7CF4C-A9B2-4244-91EE-848F991B1BB8}" dt="2021-12-26T22:59:03.913" v="1084"/>
      <pc:docMkLst>
        <pc:docMk/>
      </pc:docMkLst>
      <pc:sldChg chg="modSp mod modAnim modNotesTx">
        <pc:chgData name="Bettye Locklair" userId="c2d7acf3736df889" providerId="LiveId" clId="{85B7CF4C-A9B2-4244-91EE-848F991B1BB8}" dt="2021-12-26T22:30:35.908" v="635" actId="20577"/>
        <pc:sldMkLst>
          <pc:docMk/>
          <pc:sldMk cId="1677756288" sldId="257"/>
        </pc:sldMkLst>
        <pc:spChg chg="mod">
          <ac:chgData name="Bettye Locklair" userId="c2d7acf3736df889" providerId="LiveId" clId="{85B7CF4C-A9B2-4244-91EE-848F991B1BB8}" dt="2021-12-26T22:30:35.908" v="635" actId="20577"/>
          <ac:spMkLst>
            <pc:docMk/>
            <pc:sldMk cId="1677756288" sldId="257"/>
            <ac:spMk id="3" creationId="{00000000-0000-0000-0000-000000000000}"/>
          </ac:spMkLst>
        </pc:spChg>
      </pc:sldChg>
      <pc:sldChg chg="modSp mod modAnim">
        <pc:chgData name="Bettye Locklair" userId="c2d7acf3736df889" providerId="LiveId" clId="{85B7CF4C-A9B2-4244-91EE-848F991B1BB8}" dt="2021-12-26T22:33:44.303" v="823" actId="20577"/>
        <pc:sldMkLst>
          <pc:docMk/>
          <pc:sldMk cId="2897716780" sldId="258"/>
        </pc:sldMkLst>
        <pc:spChg chg="mod">
          <ac:chgData name="Bettye Locklair" userId="c2d7acf3736df889" providerId="LiveId" clId="{85B7CF4C-A9B2-4244-91EE-848F991B1BB8}" dt="2021-12-26T22:33:44.303" v="823" actId="20577"/>
          <ac:spMkLst>
            <pc:docMk/>
            <pc:sldMk cId="2897716780" sldId="258"/>
            <ac:spMk id="3" creationId="{00000000-0000-0000-0000-000000000000}"/>
          </ac:spMkLst>
        </pc:spChg>
      </pc:sldChg>
      <pc:sldChg chg="modSp add mod modAnim">
        <pc:chgData name="Bettye Locklair" userId="c2d7acf3736df889" providerId="LiveId" clId="{85B7CF4C-A9B2-4244-91EE-848F991B1BB8}" dt="2021-12-26T22:31:30.189" v="722" actId="20577"/>
        <pc:sldMkLst>
          <pc:docMk/>
          <pc:sldMk cId="427353835" sldId="259"/>
        </pc:sldMkLst>
        <pc:spChg chg="mod">
          <ac:chgData name="Bettye Locklair" userId="c2d7acf3736df889" providerId="LiveId" clId="{85B7CF4C-A9B2-4244-91EE-848F991B1BB8}" dt="2021-12-26T22:31:30.189" v="722" actId="20577"/>
          <ac:spMkLst>
            <pc:docMk/>
            <pc:sldMk cId="427353835" sldId="259"/>
            <ac:spMk id="3" creationId="{00000000-0000-0000-0000-000000000000}"/>
          </ac:spMkLst>
        </pc:spChg>
      </pc:sldChg>
      <pc:sldChg chg="modSp new mod ord setBg">
        <pc:chgData name="Bettye Locklair" userId="c2d7acf3736df889" providerId="LiveId" clId="{85B7CF4C-A9B2-4244-91EE-848F991B1BB8}" dt="2021-12-26T22:58:57.699" v="1081" actId="313"/>
        <pc:sldMkLst>
          <pc:docMk/>
          <pc:sldMk cId="1210180060" sldId="260"/>
        </pc:sldMkLst>
        <pc:spChg chg="mod">
          <ac:chgData name="Bettye Locklair" userId="c2d7acf3736df889" providerId="LiveId" clId="{85B7CF4C-A9B2-4244-91EE-848F991B1BB8}" dt="2021-12-26T22:41:47.928" v="863" actId="122"/>
          <ac:spMkLst>
            <pc:docMk/>
            <pc:sldMk cId="1210180060" sldId="260"/>
            <ac:spMk id="2" creationId="{576DE7B9-E27E-4E3E-9EC1-51D7C98BF865}"/>
          </ac:spMkLst>
        </pc:spChg>
        <pc:spChg chg="mod">
          <ac:chgData name="Bettye Locklair" userId="c2d7acf3736df889" providerId="LiveId" clId="{85B7CF4C-A9B2-4244-91EE-848F991B1BB8}" dt="2021-12-26T22:58:57.699" v="1081" actId="313"/>
          <ac:spMkLst>
            <pc:docMk/>
            <pc:sldMk cId="1210180060" sldId="260"/>
            <ac:spMk id="3" creationId="{BEFB58C7-0959-4041-9B66-8442E41BBBDF}"/>
          </ac:spMkLst>
        </pc:spChg>
      </pc:sldChg>
      <pc:sldChg chg="add ord">
        <pc:chgData name="Bettye Locklair" userId="c2d7acf3736df889" providerId="LiveId" clId="{85B7CF4C-A9B2-4244-91EE-848F991B1BB8}" dt="2021-12-26T22:59:03.913" v="1084"/>
        <pc:sldMkLst>
          <pc:docMk/>
          <pc:sldMk cId="2982191365" sldId="2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8CB58-02A0-43A3-B940-2660B5BB135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2435C-ABEA-43D0-B213-EF8BBD5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7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501" y="0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279BC-464C-473E-BBAE-D727B5164E80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217" y="3406006"/>
            <a:ext cx="7221680" cy="27862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2412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501" y="6722412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8F8D0-1F9A-4BAA-9787-D1BA1FA7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3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Proskartereo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- imperative, to consistently showing strength which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prevails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(in spite of difficulties); to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endure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(remain firm),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staying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in a </a:t>
            </a:r>
            <a:r>
              <a:rPr lang="en-US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fixed direction</a:t>
            </a:r>
            <a:r>
              <a:rPr lang="en-US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…..  "to continue to do something with intense effort, with the possible implication of despite difficulty – 'to devote oneself to, to keep on, to persist in'"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8F8D0-1F9A-4BAA-9787-D1BA1FA79D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94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Deesis</a:t>
            </a:r>
            <a:r>
              <a:rPr lang="en-US" dirty="0"/>
              <a:t>- heart felt petition arising out of deep personal need.  Need for what?  </a:t>
            </a:r>
            <a:r>
              <a:rPr lang="en-US" dirty="0" err="1"/>
              <a:t>Proseuche</a:t>
            </a:r>
            <a:r>
              <a:rPr lang="en-US" dirty="0"/>
              <a:t>- exchange of wishes, prayer  </a:t>
            </a:r>
            <a:r>
              <a:rPr lang="en-US" dirty="0" err="1"/>
              <a:t>Enteuksis</a:t>
            </a:r>
            <a:r>
              <a:rPr lang="en-US" dirty="0"/>
              <a:t>- petitions or intercessions of believers that hits the bullseye with God’s will, falls in line with God’s will.  Drawing near to God &amp; agreeing with His divine will.  </a:t>
            </a:r>
            <a:r>
              <a:rPr lang="en-US" dirty="0" err="1"/>
              <a:t>Eucharista</a:t>
            </a:r>
            <a:r>
              <a:rPr lang="en-US" dirty="0"/>
              <a:t>- giving thanks for God’s grace (say grace or give thanks)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8F8D0-1F9A-4BAA-9787-D1BA1FA79D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46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Deesis</a:t>
            </a:r>
            <a:r>
              <a:rPr lang="en-US" dirty="0"/>
              <a:t>- heart felt petition arising out of deep personal need.  Need for what?  </a:t>
            </a:r>
            <a:r>
              <a:rPr lang="en-US" dirty="0" err="1"/>
              <a:t>Proseuche</a:t>
            </a:r>
            <a:r>
              <a:rPr lang="en-US" dirty="0"/>
              <a:t>- exchange of wishes, prayer  </a:t>
            </a:r>
            <a:r>
              <a:rPr lang="en-US" dirty="0" err="1"/>
              <a:t>Enteuksis</a:t>
            </a:r>
            <a:r>
              <a:rPr lang="en-US" dirty="0"/>
              <a:t>- petitions or intercessions of believers that hits the bullseye with God’s will, falls in line with God’s will.  Drawing near to God &amp; agreeing with His divine will.  </a:t>
            </a:r>
            <a:r>
              <a:rPr lang="en-US" dirty="0" err="1"/>
              <a:t>Eucharista</a:t>
            </a:r>
            <a:r>
              <a:rPr lang="en-US" dirty="0"/>
              <a:t>- giving thanks for God’s grace (say grace or give thanks)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8F8D0-1F9A-4BAA-9787-D1BA1FA79D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7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7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9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6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4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4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0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9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573C-249D-4C90-A99D-15F50157884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5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DE7B9-E27E-4E3E-9EC1-51D7C98BF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B58C7-0959-4041-9B66-8442E41B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8571"/>
            <a:ext cx="12192000" cy="5769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 Lead Me Gently Home Father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 On Zion’s Glorious Summit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 When My Love to Christ Grows Weak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 Sweet Hour of Prayer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Sermon- “Are You Devoted to Prayer?”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274 Softly and Tenderly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589 As the Deer</a:t>
            </a:r>
          </a:p>
        </p:txBody>
      </p:sp>
    </p:spTree>
    <p:extLst>
      <p:ext uri="{BB962C8B-B14F-4D97-AF65-F5344CB8AC3E}">
        <p14:creationId xmlns:p14="http://schemas.microsoft.com/office/powerpoint/2010/main" val="121018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1600"/>
            <a:ext cx="12192000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822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5809"/>
          </a:xfrm>
        </p:spPr>
        <p:txBody>
          <a:bodyPr>
            <a:noAutofit/>
          </a:bodyPr>
          <a:lstStyle/>
          <a:p>
            <a:pPr algn="ctr"/>
            <a:r>
              <a:rPr lang="en-US" sz="5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Devoted to Prayer?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that God’s Will be Done?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22:42; 1 John 5:14-15)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for Governing Authorities &amp; All Men?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Timothy 2:1-4)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that you might Grow Spiritually?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(Colossians 1:9-14; Acts 2:42; Matthew 7:7-11) </a:t>
            </a:r>
          </a:p>
        </p:txBody>
      </p:sp>
    </p:spTree>
    <p:extLst>
      <p:ext uri="{BB962C8B-B14F-4D97-AF65-F5344CB8AC3E}">
        <p14:creationId xmlns:p14="http://schemas.microsoft.com/office/powerpoint/2010/main" val="167775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5809"/>
          </a:xfrm>
        </p:spPr>
        <p:txBody>
          <a:bodyPr>
            <a:noAutofit/>
          </a:bodyPr>
          <a:lstStyle/>
          <a:p>
            <a:pPr algn="ctr"/>
            <a:r>
              <a:rPr lang="en-US" sz="5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Devoted to Prayer?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for One Another (Brethren)?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(James 5:16; Eph. 6:18; Col. 4:12)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that we might have Unity in Christ?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17:20-23; Ephesians 4:1-3, 11-16)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for Open Doors for the Word?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(Colossians 4:2-6; 2 Thessalonians 3:1) </a:t>
            </a:r>
          </a:p>
        </p:txBody>
      </p:sp>
    </p:spTree>
    <p:extLst>
      <p:ext uri="{BB962C8B-B14F-4D97-AF65-F5344CB8AC3E}">
        <p14:creationId xmlns:p14="http://schemas.microsoft.com/office/powerpoint/2010/main" val="42735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5809"/>
          </a:xfrm>
        </p:spPr>
        <p:txBody>
          <a:bodyPr>
            <a:noAutofit/>
          </a:bodyPr>
          <a:lstStyle/>
          <a:p>
            <a:pPr algn="ctr"/>
            <a:r>
              <a:rPr lang="en-US" sz="5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Devoted to Prayer?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680"/>
            <a:ext cx="12192000" cy="5989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that you might receive Mercy 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find grace to Help in Time of Need?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(Hebrews 4:14-16)</a:t>
            </a:r>
          </a:p>
          <a:p>
            <a:pPr marL="0" indent="0" algn="ctr">
              <a:buNone/>
            </a:pPr>
            <a:endParaRPr lang="en-US" sz="4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Persistently that you might be 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able to Persevere through your Trials?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18:1-8)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771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DE7B9-E27E-4E3E-9EC1-51D7C98BF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B58C7-0959-4041-9B66-8442E41B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8571"/>
            <a:ext cx="12192000" cy="5769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 Lead Me Gently Home Father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 On Zion’s Glorious Summit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 When My Love to Christ Grows Weak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 Sweet Hour of Prayer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Sermon- “Are You Devoted to Prayer?”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274 Softly and Tenderly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589 As the Deer</a:t>
            </a:r>
          </a:p>
        </p:txBody>
      </p:sp>
    </p:spTree>
    <p:extLst>
      <p:ext uri="{BB962C8B-B14F-4D97-AF65-F5344CB8AC3E}">
        <p14:creationId xmlns:p14="http://schemas.microsoft.com/office/powerpoint/2010/main" val="298219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453</Words>
  <Application>Microsoft Office PowerPoint</Application>
  <PresentationFormat>Widescreen</PresentationFormat>
  <Paragraphs>50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Tahoma</vt:lpstr>
      <vt:lpstr>Office Theme</vt:lpstr>
      <vt:lpstr>Hymns for Worship at Woodmont</vt:lpstr>
      <vt:lpstr>PowerPoint Presentation</vt:lpstr>
      <vt:lpstr>Are You Devoted to Prayer?</vt:lpstr>
      <vt:lpstr>Are You Devoted to Prayer?</vt:lpstr>
      <vt:lpstr>Are You Devoted to Prayer?</vt:lpstr>
      <vt:lpstr>Hymns for Worship at Woodmont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17</cp:revision>
  <cp:lastPrinted>2021-12-26T21:41:42Z</cp:lastPrinted>
  <dcterms:created xsi:type="dcterms:W3CDTF">2020-04-26T18:58:39Z</dcterms:created>
  <dcterms:modified xsi:type="dcterms:W3CDTF">2021-12-27T02:21:40Z</dcterms:modified>
</cp:coreProperties>
</file>