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6" r:id="rId3"/>
    <p:sldId id="257" r:id="rId4"/>
    <p:sldId id="268" r:id="rId5"/>
    <p:sldId id="269" r:id="rId6"/>
    <p:sldId id="270" r:id="rId7"/>
    <p:sldId id="263" r:id="rId8"/>
    <p:sldId id="271" r:id="rId9"/>
    <p:sldId id="272" r:id="rId10"/>
    <p:sldId id="261" r:id="rId11"/>
    <p:sldId id="273" r:id="rId12"/>
    <p:sldId id="274" r:id="rId13"/>
    <p:sldId id="262" r:id="rId14"/>
    <p:sldId id="275" r:id="rId15"/>
    <p:sldId id="276" r:id="rId16"/>
    <p:sldId id="266" r:id="rId17"/>
    <p:sldId id="277" r:id="rId18"/>
    <p:sldId id="278" r:id="rId19"/>
    <p:sldId id="264" r:id="rId20"/>
    <p:sldId id="279" r:id="rId21"/>
    <p:sldId id="280" r:id="rId22"/>
    <p:sldId id="265" r:id="rId23"/>
    <p:sldId id="281" r:id="rId24"/>
    <p:sldId id="282" r:id="rId25"/>
    <p:sldId id="267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e Locklair" userId="c2d7acf3736df889" providerId="LiveId" clId="{3D36D9D7-E74A-45C2-8D56-F375A01D553F}"/>
    <pc:docChg chg="custSel addSld modSld sldOrd">
      <pc:chgData name="Bettye Locklair" userId="c2d7acf3736df889" providerId="LiveId" clId="{3D36D9D7-E74A-45C2-8D56-F375A01D553F}" dt="2022-01-10T00:46:46.946" v="688" actId="20577"/>
      <pc:docMkLst>
        <pc:docMk/>
      </pc:docMkLst>
      <pc:sldChg chg="modSp mod">
        <pc:chgData name="Bettye Locklair" userId="c2d7acf3736df889" providerId="LiveId" clId="{3D36D9D7-E74A-45C2-8D56-F375A01D553F}" dt="2022-01-09T12:27:56.074" v="3" actId="6549"/>
        <pc:sldMkLst>
          <pc:docMk/>
          <pc:sldMk cId="2573704658" sldId="257"/>
        </pc:sldMkLst>
        <pc:graphicFrameChg chg="modGraphic">
          <ac:chgData name="Bettye Locklair" userId="c2d7acf3736df889" providerId="LiveId" clId="{3D36D9D7-E74A-45C2-8D56-F375A01D553F}" dt="2022-01-09T12:27:56.074" v="3" actId="6549"/>
          <ac:graphicFrameMkLst>
            <pc:docMk/>
            <pc:sldMk cId="2573704658" sldId="257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7:02.805" v="123" actId="207"/>
        <pc:sldMkLst>
          <pc:docMk/>
          <pc:sldMk cId="1462403607" sldId="261"/>
        </pc:sldMkLst>
        <pc:graphicFrameChg chg="modGraphic">
          <ac:chgData name="Bettye Locklair" userId="c2d7acf3736df889" providerId="LiveId" clId="{3D36D9D7-E74A-45C2-8D56-F375A01D553F}" dt="2022-01-09T14:17:02.805" v="123" actId="207"/>
          <ac:graphicFrameMkLst>
            <pc:docMk/>
            <pc:sldMk cId="1462403607" sldId="261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7:12.366" v="124" actId="207"/>
        <pc:sldMkLst>
          <pc:docMk/>
          <pc:sldMk cId="3500432309" sldId="262"/>
        </pc:sldMkLst>
        <pc:graphicFrameChg chg="modGraphic">
          <ac:chgData name="Bettye Locklair" userId="c2d7acf3736df889" providerId="LiveId" clId="{3D36D9D7-E74A-45C2-8D56-F375A01D553F}" dt="2022-01-09T14:17:12.366" v="124" actId="207"/>
          <ac:graphicFrameMkLst>
            <pc:docMk/>
            <pc:sldMk cId="3500432309" sldId="262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6:53.271" v="122" actId="207"/>
        <pc:sldMkLst>
          <pc:docMk/>
          <pc:sldMk cId="4153209662" sldId="263"/>
        </pc:sldMkLst>
        <pc:graphicFrameChg chg="modGraphic">
          <ac:chgData name="Bettye Locklair" userId="c2d7acf3736df889" providerId="LiveId" clId="{3D36D9D7-E74A-45C2-8D56-F375A01D553F}" dt="2022-01-09T14:16:53.271" v="122" actId="207"/>
          <ac:graphicFrameMkLst>
            <pc:docMk/>
            <pc:sldMk cId="4153209662" sldId="263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7:30.231" v="126" actId="207"/>
        <pc:sldMkLst>
          <pc:docMk/>
          <pc:sldMk cId="2168495759" sldId="264"/>
        </pc:sldMkLst>
        <pc:graphicFrameChg chg="modGraphic">
          <ac:chgData name="Bettye Locklair" userId="c2d7acf3736df889" providerId="LiveId" clId="{3D36D9D7-E74A-45C2-8D56-F375A01D553F}" dt="2022-01-09T14:17:30.231" v="126" actId="207"/>
          <ac:graphicFrameMkLst>
            <pc:docMk/>
            <pc:sldMk cId="2168495759" sldId="264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7:39.582" v="127" actId="207"/>
        <pc:sldMkLst>
          <pc:docMk/>
          <pc:sldMk cId="1614088677" sldId="265"/>
        </pc:sldMkLst>
        <pc:graphicFrameChg chg="modGraphic">
          <ac:chgData name="Bettye Locklair" userId="c2d7acf3736df889" providerId="LiveId" clId="{3D36D9D7-E74A-45C2-8D56-F375A01D553F}" dt="2022-01-09T14:17:39.582" v="127" actId="207"/>
          <ac:graphicFrameMkLst>
            <pc:docMk/>
            <pc:sldMk cId="1614088677" sldId="265"/>
            <ac:graphicFrameMk id="4" creationId="{63238DED-777A-4924-B5A2-DFE23065BBFD}"/>
          </ac:graphicFrameMkLst>
        </pc:graphicFrameChg>
      </pc:sldChg>
      <pc:sldChg chg="modSp mod">
        <pc:chgData name="Bettye Locklair" userId="c2d7acf3736df889" providerId="LiveId" clId="{3D36D9D7-E74A-45C2-8D56-F375A01D553F}" dt="2022-01-09T14:17:21.366" v="125" actId="207"/>
        <pc:sldMkLst>
          <pc:docMk/>
          <pc:sldMk cId="485123510" sldId="266"/>
        </pc:sldMkLst>
        <pc:graphicFrameChg chg="modGraphic">
          <ac:chgData name="Bettye Locklair" userId="c2d7acf3736df889" providerId="LiveId" clId="{3D36D9D7-E74A-45C2-8D56-F375A01D553F}" dt="2022-01-09T14:17:21.366" v="125" actId="207"/>
          <ac:graphicFrameMkLst>
            <pc:docMk/>
            <pc:sldMk cId="485123510" sldId="266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4:16:41.924" v="121" actId="207"/>
        <pc:sldMkLst>
          <pc:docMk/>
          <pc:sldMk cId="4085057934" sldId="268"/>
        </pc:sldMkLst>
        <pc:graphicFrameChg chg="modGraphic">
          <ac:chgData name="Bettye Locklair" userId="c2d7acf3736df889" providerId="LiveId" clId="{3D36D9D7-E74A-45C2-8D56-F375A01D553F}" dt="2022-01-09T14:16:41.924" v="121" actId="207"/>
          <ac:graphicFrameMkLst>
            <pc:docMk/>
            <pc:sldMk cId="4085057934" sldId="268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29:16.932" v="7" actId="207"/>
        <pc:sldMkLst>
          <pc:docMk/>
          <pc:sldMk cId="3020918004" sldId="269"/>
        </pc:sldMkLst>
        <pc:graphicFrameChg chg="modGraphic">
          <ac:chgData name="Bettye Locklair" userId="c2d7acf3736df889" providerId="LiveId" clId="{3D36D9D7-E74A-45C2-8D56-F375A01D553F}" dt="2022-01-09T12:29:16.932" v="7" actId="207"/>
          <ac:graphicFrameMkLst>
            <pc:docMk/>
            <pc:sldMk cId="3020918004" sldId="269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29:27.853" v="8" actId="207"/>
        <pc:sldMkLst>
          <pc:docMk/>
          <pc:sldMk cId="2366758245" sldId="270"/>
        </pc:sldMkLst>
        <pc:graphicFrameChg chg="modGraphic">
          <ac:chgData name="Bettye Locklair" userId="c2d7acf3736df889" providerId="LiveId" clId="{3D36D9D7-E74A-45C2-8D56-F375A01D553F}" dt="2022-01-09T12:29:27.853" v="8" actId="207"/>
          <ac:graphicFrameMkLst>
            <pc:docMk/>
            <pc:sldMk cId="2366758245" sldId="270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0:55.558" v="14" actId="207"/>
        <pc:sldMkLst>
          <pc:docMk/>
          <pc:sldMk cId="912960446" sldId="271"/>
        </pc:sldMkLst>
        <pc:graphicFrameChg chg="modGraphic">
          <ac:chgData name="Bettye Locklair" userId="c2d7acf3736df889" providerId="LiveId" clId="{3D36D9D7-E74A-45C2-8D56-F375A01D553F}" dt="2022-01-09T12:30:55.558" v="14" actId="207"/>
          <ac:graphicFrameMkLst>
            <pc:docMk/>
            <pc:sldMk cId="912960446" sldId="271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1:06.222" v="15" actId="207"/>
        <pc:sldMkLst>
          <pc:docMk/>
          <pc:sldMk cId="2988177363" sldId="272"/>
        </pc:sldMkLst>
        <pc:graphicFrameChg chg="modGraphic">
          <ac:chgData name="Bettye Locklair" userId="c2d7acf3736df889" providerId="LiveId" clId="{3D36D9D7-E74A-45C2-8D56-F375A01D553F}" dt="2022-01-09T12:31:06.222" v="15" actId="207"/>
          <ac:graphicFrameMkLst>
            <pc:docMk/>
            <pc:sldMk cId="2988177363" sldId="272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1:42.894" v="21" actId="207"/>
        <pc:sldMkLst>
          <pc:docMk/>
          <pc:sldMk cId="1722687843" sldId="273"/>
        </pc:sldMkLst>
        <pc:graphicFrameChg chg="modGraphic">
          <ac:chgData name="Bettye Locklair" userId="c2d7acf3736df889" providerId="LiveId" clId="{3D36D9D7-E74A-45C2-8D56-F375A01D553F}" dt="2022-01-09T12:31:42.894" v="21" actId="207"/>
          <ac:graphicFrameMkLst>
            <pc:docMk/>
            <pc:sldMk cId="1722687843" sldId="273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1:51.145" v="22" actId="207"/>
        <pc:sldMkLst>
          <pc:docMk/>
          <pc:sldMk cId="2726042253" sldId="274"/>
        </pc:sldMkLst>
        <pc:graphicFrameChg chg="modGraphic">
          <ac:chgData name="Bettye Locklair" userId="c2d7acf3736df889" providerId="LiveId" clId="{3D36D9D7-E74A-45C2-8D56-F375A01D553F}" dt="2022-01-09T12:31:51.145" v="22" actId="207"/>
          <ac:graphicFrameMkLst>
            <pc:docMk/>
            <pc:sldMk cId="2726042253" sldId="274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2:28.894" v="28" actId="6549"/>
        <pc:sldMkLst>
          <pc:docMk/>
          <pc:sldMk cId="97613117" sldId="275"/>
        </pc:sldMkLst>
        <pc:graphicFrameChg chg="modGraphic">
          <ac:chgData name="Bettye Locklair" userId="c2d7acf3736df889" providerId="LiveId" clId="{3D36D9D7-E74A-45C2-8D56-F375A01D553F}" dt="2022-01-09T12:32:28.894" v="28" actId="6549"/>
          <ac:graphicFrameMkLst>
            <pc:docMk/>
            <pc:sldMk cId="97613117" sldId="275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2:37.960" v="29" actId="207"/>
        <pc:sldMkLst>
          <pc:docMk/>
          <pc:sldMk cId="3395157158" sldId="276"/>
        </pc:sldMkLst>
        <pc:graphicFrameChg chg="modGraphic">
          <ac:chgData name="Bettye Locklair" userId="c2d7acf3736df889" providerId="LiveId" clId="{3D36D9D7-E74A-45C2-8D56-F375A01D553F}" dt="2022-01-09T12:32:37.960" v="29" actId="207"/>
          <ac:graphicFrameMkLst>
            <pc:docMk/>
            <pc:sldMk cId="3395157158" sldId="276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3:17.349" v="35" actId="207"/>
        <pc:sldMkLst>
          <pc:docMk/>
          <pc:sldMk cId="3064333501" sldId="277"/>
        </pc:sldMkLst>
        <pc:graphicFrameChg chg="modGraphic">
          <ac:chgData name="Bettye Locklair" userId="c2d7acf3736df889" providerId="LiveId" clId="{3D36D9D7-E74A-45C2-8D56-F375A01D553F}" dt="2022-01-09T12:33:17.349" v="35" actId="207"/>
          <ac:graphicFrameMkLst>
            <pc:docMk/>
            <pc:sldMk cId="3064333501" sldId="277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3:26.296" v="36" actId="207"/>
        <pc:sldMkLst>
          <pc:docMk/>
          <pc:sldMk cId="2312782018" sldId="278"/>
        </pc:sldMkLst>
        <pc:graphicFrameChg chg="modGraphic">
          <ac:chgData name="Bettye Locklair" userId="c2d7acf3736df889" providerId="LiveId" clId="{3D36D9D7-E74A-45C2-8D56-F375A01D553F}" dt="2022-01-09T12:33:26.296" v="36" actId="207"/>
          <ac:graphicFrameMkLst>
            <pc:docMk/>
            <pc:sldMk cId="2312782018" sldId="278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4:06.104" v="42" actId="6549"/>
        <pc:sldMkLst>
          <pc:docMk/>
          <pc:sldMk cId="2716151373" sldId="279"/>
        </pc:sldMkLst>
        <pc:graphicFrameChg chg="modGraphic">
          <ac:chgData name="Bettye Locklair" userId="c2d7acf3736df889" providerId="LiveId" clId="{3D36D9D7-E74A-45C2-8D56-F375A01D553F}" dt="2022-01-09T12:34:06.104" v="42" actId="6549"/>
          <ac:graphicFrameMkLst>
            <pc:docMk/>
            <pc:sldMk cId="2716151373" sldId="279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4:18.897" v="43" actId="207"/>
        <pc:sldMkLst>
          <pc:docMk/>
          <pc:sldMk cId="1220363254" sldId="280"/>
        </pc:sldMkLst>
        <pc:graphicFrameChg chg="modGraphic">
          <ac:chgData name="Bettye Locklair" userId="c2d7acf3736df889" providerId="LiveId" clId="{3D36D9D7-E74A-45C2-8D56-F375A01D553F}" dt="2022-01-09T12:34:18.897" v="43" actId="207"/>
          <ac:graphicFrameMkLst>
            <pc:docMk/>
            <pc:sldMk cId="1220363254" sldId="280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4:59.572" v="49" actId="6549"/>
        <pc:sldMkLst>
          <pc:docMk/>
          <pc:sldMk cId="3332546182" sldId="281"/>
        </pc:sldMkLst>
        <pc:graphicFrameChg chg="modGraphic">
          <ac:chgData name="Bettye Locklair" userId="c2d7acf3736df889" providerId="LiveId" clId="{3D36D9D7-E74A-45C2-8D56-F375A01D553F}" dt="2022-01-09T12:34:59.572" v="49" actId="6549"/>
          <ac:graphicFrameMkLst>
            <pc:docMk/>
            <pc:sldMk cId="3332546182" sldId="281"/>
            <ac:graphicFrameMk id="4" creationId="{63238DED-777A-4924-B5A2-DFE23065BBFD}"/>
          </ac:graphicFrameMkLst>
        </pc:graphicFrameChg>
      </pc:sldChg>
      <pc:sldChg chg="modSp add mod">
        <pc:chgData name="Bettye Locklair" userId="c2d7acf3736df889" providerId="LiveId" clId="{3D36D9D7-E74A-45C2-8D56-F375A01D553F}" dt="2022-01-09T12:35:08.091" v="50" actId="207"/>
        <pc:sldMkLst>
          <pc:docMk/>
          <pc:sldMk cId="2360080874" sldId="282"/>
        </pc:sldMkLst>
        <pc:graphicFrameChg chg="modGraphic">
          <ac:chgData name="Bettye Locklair" userId="c2d7acf3736df889" providerId="LiveId" clId="{3D36D9D7-E74A-45C2-8D56-F375A01D553F}" dt="2022-01-09T12:35:08.091" v="50" actId="207"/>
          <ac:graphicFrameMkLst>
            <pc:docMk/>
            <pc:sldMk cId="2360080874" sldId="282"/>
            <ac:graphicFrameMk id="4" creationId="{63238DED-777A-4924-B5A2-DFE23065BBFD}"/>
          </ac:graphicFrameMkLst>
        </pc:graphicFrameChg>
      </pc:sldChg>
      <pc:sldChg chg="modSp new mod ord setBg modNotesTx">
        <pc:chgData name="Bettye Locklair" userId="c2d7acf3736df889" providerId="LiveId" clId="{3D36D9D7-E74A-45C2-8D56-F375A01D553F}" dt="2022-01-10T00:46:30.130" v="650" actId="20577"/>
        <pc:sldMkLst>
          <pc:docMk/>
          <pc:sldMk cId="1871493835" sldId="283"/>
        </pc:sldMkLst>
        <pc:spChg chg="mod">
          <ac:chgData name="Bettye Locklair" userId="c2d7acf3736df889" providerId="LiveId" clId="{3D36D9D7-E74A-45C2-8D56-F375A01D553F}" dt="2022-01-09T12:38:07.487" v="90" actId="255"/>
          <ac:spMkLst>
            <pc:docMk/>
            <pc:sldMk cId="1871493835" sldId="283"/>
            <ac:spMk id="2" creationId="{B48ECF19-1C7B-4262-914B-0E0FA6C177B4}"/>
          </ac:spMkLst>
        </pc:spChg>
        <pc:spChg chg="mod">
          <ac:chgData name="Bettye Locklair" userId="c2d7acf3736df889" providerId="LiveId" clId="{3D36D9D7-E74A-45C2-8D56-F375A01D553F}" dt="2022-01-10T00:46:30.130" v="650" actId="20577"/>
          <ac:spMkLst>
            <pc:docMk/>
            <pc:sldMk cId="1871493835" sldId="283"/>
            <ac:spMk id="3" creationId="{A076B59B-066C-4771-BC6F-438818799A31}"/>
          </ac:spMkLst>
        </pc:spChg>
      </pc:sldChg>
      <pc:sldChg chg="modSp add mod ord">
        <pc:chgData name="Bettye Locklair" userId="c2d7acf3736df889" providerId="LiveId" clId="{3D36D9D7-E74A-45C2-8D56-F375A01D553F}" dt="2022-01-10T00:46:46.946" v="688" actId="20577"/>
        <pc:sldMkLst>
          <pc:docMk/>
          <pc:sldMk cId="103816690" sldId="284"/>
        </pc:sldMkLst>
        <pc:spChg chg="mod">
          <ac:chgData name="Bettye Locklair" userId="c2d7acf3736df889" providerId="LiveId" clId="{3D36D9D7-E74A-45C2-8D56-F375A01D553F}" dt="2022-01-10T00:46:46.946" v="688" actId="20577"/>
          <ac:spMkLst>
            <pc:docMk/>
            <pc:sldMk cId="103816690" sldId="284"/>
            <ac:spMk id="3" creationId="{A076B59B-066C-4771-BC6F-438818799A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EDB5-1A1B-4B0C-BADD-7551B86FC167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96423-55B9-4DB7-850D-7602F8A16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9202F"/>
                </a:solidFill>
                <a:effectLst/>
                <a:latin typeface="system-ui"/>
              </a:rPr>
              <a:t>God spoke all things into existence but different with man- created from dust unique. “dust of the earth”.  But we aren’t only just Dust in the Wind (song by Kansas in 1977)  &amp; breath of God- combination of earthly, natural material and life-giving power from God Himself-highlights importance &amp; value of human life.- suggests lowliness. God didn’t use gold, granite, gemstones to make man. He used dust, a humble substance. We’re dependent on God for breath &amp; the fragile nature of human life in a fallen world He did create—using natural material (dust) &amp; His power to give humans a unique place in the cosmos. We are called to worship the Lord and to serve Him only.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6423-55B9-4DB7-850D-7602F8A16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9202F"/>
                </a:solidFill>
                <a:effectLst/>
                <a:latin typeface="system-ui"/>
              </a:rPr>
              <a:t>God spoke all things into existence but different with man- created from dust unique. “dust of the earth” &amp; breath of God- combination of earthly, natural material and life-giving power from God Himself-highlights importance &amp; value of human life.- suggests lowliness. God didn’t use gold, granite, gemstones to make man. He used dust, a humble substance. We’re dependent on God for breath &amp; the fragile nature of human life in a fallen world He did create—using natural material (dust) &amp; His power to give humans a unique place in the cosmos. We are called to worship the Lord and to serve Him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6423-55B9-4DB7-850D-7602F8A16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9202F"/>
                </a:solidFill>
                <a:effectLst/>
                <a:latin typeface="system-ui"/>
              </a:rPr>
              <a:t>God spoke all things into existence but different with man- created from dust unique. “dust of the earth”.  But we aren’t only just Dust in the Wind (song by Kansas in 1977)  &amp; breath of God- combination of earthly, natural material and life-giving power from God Himself-highlights importance &amp; value of human life.- suggests lowliness. God didn’t use gold, granite, gemstones to make man. He used dust, a humble substance. We’re dependent on God for breath &amp; the fragile nature of human life in a fallen world He did create—using natural material (dust) &amp; His power to give humans a unique place in the cosmos. We are called to worship the Lord and to serve Him only.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6423-55B9-4DB7-850D-7602F8A160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83FE-CC79-4756-A2C9-82C9C9A01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1F27-47CD-4EDC-B6EF-7FDBB6C0E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B75C-EC70-45EB-B2A2-CD2F21AF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4129-FD19-43E7-B400-C5EBEC24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288F-51C6-40CD-88C9-D5C35551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9E63-2243-4179-A269-4855B62C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A5C39-D079-4D07-86E0-FA6E3F907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D5F0-5CB8-4B78-B217-5A97844B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9E064-7BBB-4E1F-92B4-CB5C758C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7517-483A-4486-A7B0-F01765AE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9FCE1-8BB8-4FC6-8F64-765E65183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55FAA-EC5D-48D2-AEA3-B327E907A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A72E-3F13-41AE-B25E-F1DCE063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00E2-6897-4D8A-9D7E-DBFA65C5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7AFB-4E96-4F34-8219-FAC3CA3F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8194-9058-4CB2-85DF-5987FE00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2440-5176-403F-845F-954C5F7C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2253B-BE25-4A25-881F-AFC33998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69C-548E-47DA-BA28-A13FF6D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587E-C322-4F19-9B3E-511DDEAB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5749-5226-46A4-9A90-16336CF3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0BA1-C121-45F0-98E4-C40CAC99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E520-2865-42B7-A8B8-B857F1F2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7265-7A5D-4585-842E-B71FDC67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61086-0F1C-4C21-B3BA-20BE1943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D24F-CF99-4727-A052-0FEFDE3C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AEDE-86C7-42CD-86EB-F38000A4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272F3-E587-44E7-8903-AAD90CEE0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B3FA2-6420-4139-A1D5-1D991739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EBC16-92EA-4940-A55B-8D571D71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772D8-5642-42F5-8AEF-EE7D2525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B2C9-A2D1-407F-BF6B-D4F4E8D6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F613C-5465-4B1A-9334-1F8C5F53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D6188-036C-4224-9A12-0B689F18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4119F-02EA-49D6-8B43-C485D8F32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F3D88-9F68-4BE8-A965-ACFEE895C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D91C4-B0B8-4B45-8B7B-1D817FF7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03473-F691-4BDD-BA7C-E766834F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8C1A8-DA46-4E62-989D-9FF76545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9AA2-295A-471C-912A-9489ADB9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04595-D8F7-41C5-BBC7-8608F9A3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4258-EE8A-4ACF-AF18-DD41F6CB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6FD1-4893-45CA-B497-CA13243C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EB146-9CE5-471F-995D-0E88FDA9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EB9F8-870D-4686-A230-D4F493AD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7681F-B4D2-4F49-98EF-925D7764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9A85-D629-42E3-BF32-B27FF790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85F-A9F2-48D0-9FB7-650D113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DB020-FC07-4520-8FB3-4DA580A0C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4ECE7-5B2D-46E1-923B-F52C7621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DAD1-88F4-4696-B22D-4ADE57EC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3492A-D169-4D41-878D-4F1514EA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8C1A-5EC1-433F-B04C-BE72278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6F119-CF70-4E60-B99A-EFAE00B6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3EAB0-5DAC-4E2F-B368-D4E2FCAA3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5843-5723-41B2-BA78-BC991F40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9945B-D8FF-4C91-A835-3BACF807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B0B18-13F0-4D34-AAEE-54768BD6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A30A3-5AD2-4166-88CC-EFF5E795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A0DA-00A4-4D73-B476-27578AB62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B6FDD-0056-41FF-B46B-AB2BE4167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27FC-8CA7-4359-9B98-865A2104FB8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B548-14E2-4513-82F9-C6E254965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5B797-108B-4774-BA66-9620C7EBF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BA78-868F-4424-A70E-DD686E9B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CF19-1C7B-4262-914B-0E0FA6C1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456"/>
          </a:xfrm>
        </p:spPr>
        <p:txBody>
          <a:bodyPr>
            <a:normAutofit/>
          </a:bodyPr>
          <a:lstStyle/>
          <a:p>
            <a:pPr algn="ctr"/>
            <a:r>
              <a:rPr lang="en-US" sz="6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Hymns for Worship at Woodmont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B59B-066C-4771-BC6F-43881879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2458"/>
            <a:ext cx="12191999" cy="605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Heavenly Sunlight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Lord, We Come Before Thee Now 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Prayer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474 Grace Greater Than Our Sin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Lord’s Supper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Nearer, Still Nearer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Sermon- How Dust &amp; Ashes are Used in the Bible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Let Him Have His Way with Thee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695 Savior, Grant Me Rest and Peace- Closing Prayer</a:t>
            </a:r>
          </a:p>
        </p:txBody>
      </p:sp>
    </p:spTree>
    <p:extLst>
      <p:ext uri="{BB962C8B-B14F-4D97-AF65-F5344CB8AC3E}">
        <p14:creationId xmlns:p14="http://schemas.microsoft.com/office/powerpoint/2010/main" val="187149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867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 of dark despair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(Esther 4:1-3;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Samuel 13:19;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2:7-8)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0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512270"/>
              </p:ext>
            </p:extLst>
          </p:nvPr>
        </p:nvGraphicFramePr>
        <p:xfrm>
          <a:off x="0" y="0"/>
          <a:ext cx="12192000" cy="702429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 of dark despair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(Esther 4:1-3;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Samuel 13:19;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2:7-8)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 hears the prayer of the righteous- His grace is enough for you to endure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(Psalm 34:15-19;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Cor. 12:7-9)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8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54803"/>
              </p:ext>
            </p:extLst>
          </p:nvPr>
        </p:nvGraphicFramePr>
        <p:xfrm>
          <a:off x="0" y="0"/>
          <a:ext cx="12192000" cy="702429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 of dark despair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(Esther 4:1-3;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Samuel 13:19;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2:7-8)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 hears the prayer of the righteous- His grace is enough for you to endure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(Psalm 34:15-19;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Cor. 12:7-9)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will pray to God through Christ-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provide grace &amp; mercy to help me in my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of need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(Heb. 4:14-16)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448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Job’s friends wept when they saw his wretched appearance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(Job 2:11-12)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3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2938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Job’s friends wept when they saw his wretched appearance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(Job 2:11-12)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friends sat with him for seven days to comfort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sympathize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him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(Job 2:13)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374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Job’s friends wept when they saw his wretched appearance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(Job 2:11-12)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friends sat with him for seven days to comfort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sympathize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him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(Job 2:13)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will sympathize, weep, &amp; comfort  those who are suffering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(Romans 12:15;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Cor. 12:26)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15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244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Abram pleads with God for 10 souls to be spared in Sodom &amp; Gomorrah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18:27ff)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2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979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Abram pleads with God for 10 souls to be spared in Sodom &amp; Gomorrah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18:27ff)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was destroyed as a sign for those who live ungodly lives later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19:24;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Peter 2:6;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Jude 1:7)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3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269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Abram pleads with God for 10 souls to be spared in Sodom &amp; Gomorrah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18:27ff)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was destroyed as a sign for those who live ungodly lives later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19:24;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Peter 2:6;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Jude 1:7)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Plead with God for souls to be saved and try to teach them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(Romans 10:1;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Colossians 4:2-6)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78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601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 will die and return to dust, his spirit back to God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3:19;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3:20;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12:7)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4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5559A3-9801-4592-84E6-7B6BC5F87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1231" y="0"/>
            <a:ext cx="2930770" cy="6858000"/>
          </a:xfrm>
        </p:spPr>
        <p:txBody>
          <a:bodyPr>
            <a:noAutofit/>
          </a:bodyPr>
          <a:lstStyle/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Dust 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Ashes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</a:p>
          <a:p>
            <a:r>
              <a:rPr lang="en-US" sz="53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Bible</a:t>
            </a:r>
          </a:p>
        </p:txBody>
      </p:sp>
      <p:pic>
        <p:nvPicPr>
          <p:cNvPr id="1026" name="Picture 2" descr="Breath of Life (Genesis 2:7) | For You">
            <a:extLst>
              <a:ext uri="{FF2B5EF4-FFF2-40B4-BE49-F238E27FC236}">
                <a16:creationId xmlns:a16="http://schemas.microsoft.com/office/drawing/2014/main" id="{868210AD-3575-4574-AC23-1D80615D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8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4536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 will die and return to dust, his spirit back to God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3:19;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3:20;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12:7)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death, you’ll be judged by your deeds in the 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(Hebrews 9:27;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Cor. 5:10)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15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8086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 will die and return to dust, his spirit back to God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3:19;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3:20;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Ecclesiastes 12:7)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death, you’ll be judged by your deeds in the 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(Hebrews 9:27;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Cor. 5:10)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Examine yourself by the Scriptures, be alert, ready, and prepared for the Lord’s return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 Cor. 13:5;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Matt. 24:42-45)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6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8635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Whether you are cremated or buried you will be resurrected from the dead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(John 5:28-29;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Cor. 15:42-57)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08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154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Whether you are cremated or buried you will be resurrected from the dead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(John 5:28-29;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Cor. 15:42-57)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 will either be rewarded with  eternal life in heaven or condemned to hell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(Matt. 25:46)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54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547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Whether you are cremated or buried you will be resurrected from the dead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(John 5:28-29;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Cor. 15:42-57)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 will either be rewarded with  eternal life in heaven or condemned to hell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(Matt. 25:46)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Today is the day of salvation-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obey the gospel by repenting and being baptized or be restored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(Ax 2:38; 8:20-24)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8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B226-0C7C-457E-AC5C-728ED3E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6941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Realizing I am but dust &amp; ashes &amp; a sinner I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DF4B0-FDDF-4F13-BA6D-70E7F21A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6942"/>
            <a:ext cx="12192000" cy="5831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…praise God for how He made me in His image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…mourn over my sins- repent &amp; be baptized to be forgiven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…pray to God when I’m suffering knowing He will help me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…weep with those who weep &amp; comfort those who suffer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…plead with God for opportunities to save lost souls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…examine myself by the Scriptures &amp; be ready for His return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…obey the gospel or be restored if I’m still in my sins</a:t>
            </a:r>
          </a:p>
          <a:p>
            <a:pPr marL="0" indent="0" algn="ctr">
              <a:buNone/>
            </a:pPr>
            <a:endParaRPr lang="en-US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…look forward to being resurrected to praise God forever</a:t>
            </a: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CF19-1C7B-4262-914B-0E0FA6C1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456"/>
          </a:xfrm>
        </p:spPr>
        <p:txBody>
          <a:bodyPr>
            <a:normAutofit/>
          </a:bodyPr>
          <a:lstStyle/>
          <a:p>
            <a:pPr algn="ctr"/>
            <a:r>
              <a:rPr lang="en-US" sz="6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Hymns for Worship at Woodmont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B59B-066C-4771-BC6F-43881879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2458"/>
            <a:ext cx="12191999" cy="605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Heavenly Sunlight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Lord, We Come Before Thee Now 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Prayer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474 Grace Greater Than Our Sin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Lord’s Supper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Nearer, </a:t>
            </a:r>
            <a:r>
              <a:rPr lang="en-US" sz="3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Nearer</a:t>
            </a:r>
            <a:endParaRPr lang="en-US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Sermon- How Dust &amp; Ashes are Used in the Bible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Let Him Have His Way with Thee</a:t>
            </a: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695 Savior, Grant Me Rest and Peace- Closing Prayer</a:t>
            </a:r>
          </a:p>
        </p:txBody>
      </p:sp>
    </p:spTree>
    <p:extLst>
      <p:ext uri="{BB962C8B-B14F-4D97-AF65-F5344CB8AC3E}">
        <p14:creationId xmlns:p14="http://schemas.microsoft.com/office/powerpoint/2010/main" val="10381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829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70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850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of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5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947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of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 breathed into man’s nostrils &amp; he became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living being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5720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of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 breathed into man’s nostrils &amp; he became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living being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2:7)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will give thanks, praise God,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live by His word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(Psalm 139:13-16; Matthew 4:4)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75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44747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Mourning over sin &amp; repenting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them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(Daniel 9:1-3;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40:1-5;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42:1-7)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0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7068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Mourning over sin &amp; repenting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them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(Daniel 9:1-3;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40:1-5;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42:1-7)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 is guilty of sin &amp; should humbly submit to God, whose kindness in Christ should lead you to repentance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(Rom. 2:4; 3:23ff)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96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38DED-777A-4924-B5A2-DFE23065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777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130">
                  <a:extLst>
                    <a:ext uri="{9D8B030D-6E8A-4147-A177-3AD203B41FA5}">
                      <a16:colId xmlns:a16="http://schemas.microsoft.com/office/drawing/2014/main" val="2177726908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306510619"/>
                    </a:ext>
                  </a:extLst>
                </a:gridCol>
                <a:gridCol w="4064435">
                  <a:extLst>
                    <a:ext uri="{9D8B030D-6E8A-4147-A177-3AD203B41FA5}">
                      <a16:colId xmlns:a16="http://schemas.microsoft.com/office/drawing/2014/main" val="3936398430"/>
                    </a:ext>
                  </a:extLst>
                </a:gridCol>
              </a:tblGrid>
              <a:tr h="238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Dust &amp; Ashes are Used in the Bible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God’s Word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Teaches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Should Do before God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875660"/>
                  </a:ext>
                </a:extLst>
              </a:tr>
              <a:tr h="4477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Mourning over sin &amp; repenting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them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(Daniel 9:1-3;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40:1-5;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42:1-7)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 is guilty of sin &amp; should humbly submit to God, whose kindness in Christ should lead you to repentance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(Rom. 2:4; 3:23ff)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will have godly sorrow leading me to repent of my sins &amp; be baptized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 Cor. 7:10;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Acts 2:38; 3:19;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7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Luke 15:7)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8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17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1862</Words>
  <Application>Microsoft Office PowerPoint</Application>
  <PresentationFormat>Widescreen</PresentationFormat>
  <Paragraphs>277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system-ui</vt:lpstr>
      <vt:lpstr>Tahoma</vt:lpstr>
      <vt:lpstr>Office Theme</vt:lpstr>
      <vt:lpstr>Hymns for Worship at Woodmont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Realizing I am but dust &amp; ashes &amp; a sinner I will…</vt:lpstr>
      <vt:lpstr>Hymns for Worship at Woodmont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Bettye Locklair</dc:creator>
  <cp:lastModifiedBy>Bettye Locklair</cp:lastModifiedBy>
  <cp:revision>16</cp:revision>
  <dcterms:created xsi:type="dcterms:W3CDTF">2022-01-09T02:51:14Z</dcterms:created>
  <dcterms:modified xsi:type="dcterms:W3CDTF">2022-01-10T00:46:51Z</dcterms:modified>
</cp:coreProperties>
</file>