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337" r:id="rId2"/>
    <p:sldId id="299" r:id="rId3"/>
    <p:sldId id="300" r:id="rId4"/>
    <p:sldId id="311" r:id="rId5"/>
    <p:sldId id="312" r:id="rId6"/>
    <p:sldId id="313" r:id="rId7"/>
    <p:sldId id="314" r:id="rId8"/>
    <p:sldId id="303" r:id="rId9"/>
    <p:sldId id="315" r:id="rId10"/>
    <p:sldId id="316" r:id="rId11"/>
    <p:sldId id="317" r:id="rId12"/>
    <p:sldId id="318" r:id="rId13"/>
    <p:sldId id="319" r:id="rId14"/>
    <p:sldId id="304" r:id="rId15"/>
    <p:sldId id="320" r:id="rId16"/>
    <p:sldId id="321" r:id="rId17"/>
    <p:sldId id="322" r:id="rId18"/>
    <p:sldId id="323" r:id="rId19"/>
    <p:sldId id="324" r:id="rId20"/>
    <p:sldId id="325" r:id="rId21"/>
    <p:sldId id="305" r:id="rId22"/>
    <p:sldId id="326" r:id="rId23"/>
    <p:sldId id="327" r:id="rId24"/>
    <p:sldId id="328" r:id="rId25"/>
    <p:sldId id="306" r:id="rId26"/>
    <p:sldId id="329" r:id="rId27"/>
    <p:sldId id="330" r:id="rId28"/>
    <p:sldId id="308" r:id="rId29"/>
    <p:sldId id="331" r:id="rId30"/>
    <p:sldId id="332" r:id="rId31"/>
    <p:sldId id="333" r:id="rId32"/>
    <p:sldId id="307" r:id="rId33"/>
    <p:sldId id="334" r:id="rId34"/>
    <p:sldId id="335" r:id="rId35"/>
    <p:sldId id="336" r:id="rId36"/>
    <p:sldId id="261" r:id="rId37"/>
    <p:sldId id="309" r:id="rId38"/>
    <p:sldId id="310" r:id="rId39"/>
    <p:sldId id="298" r:id="rId40"/>
    <p:sldId id="338" r:id="rId41"/>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94660"/>
  </p:normalViewPr>
  <p:slideViewPr>
    <p:cSldViewPr snapToGrid="0">
      <p:cViewPr varScale="1">
        <p:scale>
          <a:sx n="68" d="100"/>
          <a:sy n="68" d="100"/>
        </p:scale>
        <p:origin x="13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C04612AC-7A41-47F2-A64B-CDAB446CF52C}"/>
    <pc:docChg chg="custSel addSld delSld modSld sldOrd">
      <pc:chgData name="Bettye Locklair" userId="c2d7acf3736df889" providerId="LiveId" clId="{C04612AC-7A41-47F2-A64B-CDAB446CF52C}" dt="2021-12-19T16:28:05.344" v="1114"/>
      <pc:docMkLst>
        <pc:docMk/>
      </pc:docMkLst>
      <pc:sldChg chg="modNotesTx">
        <pc:chgData name="Bettye Locklair" userId="c2d7acf3736df889" providerId="LiveId" clId="{C04612AC-7A41-47F2-A64B-CDAB446CF52C}" dt="2021-12-19T12:54:17.139" v="508" actId="6549"/>
        <pc:sldMkLst>
          <pc:docMk/>
          <pc:sldMk cId="2261316473" sldId="298"/>
        </pc:sldMkLst>
      </pc:sldChg>
      <pc:sldChg chg="modNotesTx">
        <pc:chgData name="Bettye Locklair" userId="c2d7acf3736df889" providerId="LiveId" clId="{C04612AC-7A41-47F2-A64B-CDAB446CF52C}" dt="2021-12-19T14:37:26.322" v="843" actId="20577"/>
        <pc:sldMkLst>
          <pc:docMk/>
          <pc:sldMk cId="2178987164" sldId="299"/>
        </pc:sldMkLst>
      </pc:sldChg>
      <pc:sldChg chg="modSp mod">
        <pc:chgData name="Bettye Locklair" userId="c2d7acf3736df889" providerId="LiveId" clId="{C04612AC-7A41-47F2-A64B-CDAB446CF52C}" dt="2021-12-19T12:18:17.656" v="7" actId="6549"/>
        <pc:sldMkLst>
          <pc:docMk/>
          <pc:sldMk cId="4005695303" sldId="300"/>
        </pc:sldMkLst>
        <pc:graphicFrameChg chg="modGraphic">
          <ac:chgData name="Bettye Locklair" userId="c2d7acf3736df889" providerId="LiveId" clId="{C04612AC-7A41-47F2-A64B-CDAB446CF52C}" dt="2021-12-19T12:18:17.656" v="7" actId="6549"/>
          <ac:graphicFrameMkLst>
            <pc:docMk/>
            <pc:sldMk cId="4005695303" sldId="300"/>
            <ac:graphicFrameMk id="4" creationId="{9BF547AF-A77E-47C1-925E-1E3A231A3A69}"/>
          </ac:graphicFrameMkLst>
        </pc:graphicFrameChg>
      </pc:sldChg>
      <pc:sldChg chg="modSp mod">
        <pc:chgData name="Bettye Locklair" userId="c2d7acf3736df889" providerId="LiveId" clId="{C04612AC-7A41-47F2-A64B-CDAB446CF52C}" dt="2021-12-19T12:22:29.068" v="25" actId="207"/>
        <pc:sldMkLst>
          <pc:docMk/>
          <pc:sldMk cId="2708810690" sldId="303"/>
        </pc:sldMkLst>
        <pc:graphicFrameChg chg="modGraphic">
          <ac:chgData name="Bettye Locklair" userId="c2d7acf3736df889" providerId="LiveId" clId="{C04612AC-7A41-47F2-A64B-CDAB446CF52C}" dt="2021-12-19T12:22:29.068" v="25" actId="207"/>
          <ac:graphicFrameMkLst>
            <pc:docMk/>
            <pc:sldMk cId="2708810690" sldId="303"/>
            <ac:graphicFrameMk id="4" creationId="{9BF547AF-A77E-47C1-925E-1E3A231A3A69}"/>
          </ac:graphicFrameMkLst>
        </pc:graphicFrameChg>
      </pc:sldChg>
      <pc:sldChg chg="modSp mod modNotesTx">
        <pc:chgData name="Bettye Locklair" userId="c2d7acf3736df889" providerId="LiveId" clId="{C04612AC-7A41-47F2-A64B-CDAB446CF52C}" dt="2021-12-19T12:26:57.173" v="175" actId="20577"/>
        <pc:sldMkLst>
          <pc:docMk/>
          <pc:sldMk cId="2237623307" sldId="304"/>
        </pc:sldMkLst>
        <pc:graphicFrameChg chg="modGraphic">
          <ac:chgData name="Bettye Locklair" userId="c2d7acf3736df889" providerId="LiveId" clId="{C04612AC-7A41-47F2-A64B-CDAB446CF52C}" dt="2021-12-19T12:26:02.974" v="44" actId="207"/>
          <ac:graphicFrameMkLst>
            <pc:docMk/>
            <pc:sldMk cId="2237623307" sldId="304"/>
            <ac:graphicFrameMk id="4" creationId="{9BF547AF-A77E-47C1-925E-1E3A231A3A69}"/>
          </ac:graphicFrameMkLst>
        </pc:graphicFrameChg>
      </pc:sldChg>
      <pc:sldChg chg="modSp mod">
        <pc:chgData name="Bettye Locklair" userId="c2d7acf3736df889" providerId="LiveId" clId="{C04612AC-7A41-47F2-A64B-CDAB446CF52C}" dt="2021-12-19T12:30:04.148" v="253" actId="207"/>
        <pc:sldMkLst>
          <pc:docMk/>
          <pc:sldMk cId="1141800206" sldId="305"/>
        </pc:sldMkLst>
        <pc:graphicFrameChg chg="modGraphic">
          <ac:chgData name="Bettye Locklair" userId="c2d7acf3736df889" providerId="LiveId" clId="{C04612AC-7A41-47F2-A64B-CDAB446CF52C}" dt="2021-12-19T12:30:04.148" v="253" actId="207"/>
          <ac:graphicFrameMkLst>
            <pc:docMk/>
            <pc:sldMk cId="1141800206" sldId="305"/>
            <ac:graphicFrameMk id="4" creationId="{9BF547AF-A77E-47C1-925E-1E3A231A3A69}"/>
          </ac:graphicFrameMkLst>
        </pc:graphicFrameChg>
      </pc:sldChg>
      <pc:sldChg chg="modSp mod modNotesTx">
        <pc:chgData name="Bettye Locklair" userId="c2d7acf3736df889" providerId="LiveId" clId="{C04612AC-7A41-47F2-A64B-CDAB446CF52C}" dt="2021-12-19T12:32:43.570" v="401" actId="6549"/>
        <pc:sldMkLst>
          <pc:docMk/>
          <pc:sldMk cId="806739177" sldId="306"/>
        </pc:sldMkLst>
        <pc:graphicFrameChg chg="modGraphic">
          <ac:chgData name="Bettye Locklair" userId="c2d7acf3736df889" providerId="LiveId" clId="{C04612AC-7A41-47F2-A64B-CDAB446CF52C}" dt="2021-12-19T12:32:43.570" v="401" actId="6549"/>
          <ac:graphicFrameMkLst>
            <pc:docMk/>
            <pc:sldMk cId="806739177" sldId="306"/>
            <ac:graphicFrameMk id="4" creationId="{9BF547AF-A77E-47C1-925E-1E3A231A3A69}"/>
          </ac:graphicFrameMkLst>
        </pc:graphicFrameChg>
      </pc:sldChg>
      <pc:sldChg chg="modSp mod">
        <pc:chgData name="Bettye Locklair" userId="c2d7acf3736df889" providerId="LiveId" clId="{C04612AC-7A41-47F2-A64B-CDAB446CF52C}" dt="2021-12-19T12:35:48.078" v="419" actId="6549"/>
        <pc:sldMkLst>
          <pc:docMk/>
          <pc:sldMk cId="484702695" sldId="307"/>
        </pc:sldMkLst>
        <pc:graphicFrameChg chg="modGraphic">
          <ac:chgData name="Bettye Locklair" userId="c2d7acf3736df889" providerId="LiveId" clId="{C04612AC-7A41-47F2-A64B-CDAB446CF52C}" dt="2021-12-19T12:35:48.078" v="419" actId="6549"/>
          <ac:graphicFrameMkLst>
            <pc:docMk/>
            <pc:sldMk cId="484702695" sldId="307"/>
            <ac:graphicFrameMk id="4" creationId="{9BF547AF-A77E-47C1-925E-1E3A231A3A69}"/>
          </ac:graphicFrameMkLst>
        </pc:graphicFrameChg>
      </pc:sldChg>
      <pc:sldChg chg="modSp mod">
        <pc:chgData name="Bettye Locklair" userId="c2d7acf3736df889" providerId="LiveId" clId="{C04612AC-7A41-47F2-A64B-CDAB446CF52C}" dt="2021-12-19T12:33:57.601" v="409" actId="207"/>
        <pc:sldMkLst>
          <pc:docMk/>
          <pc:sldMk cId="3320372704" sldId="308"/>
        </pc:sldMkLst>
        <pc:graphicFrameChg chg="modGraphic">
          <ac:chgData name="Bettye Locklair" userId="c2d7acf3736df889" providerId="LiveId" clId="{C04612AC-7A41-47F2-A64B-CDAB446CF52C}" dt="2021-12-19T12:33:57.601" v="409" actId="207"/>
          <ac:graphicFrameMkLst>
            <pc:docMk/>
            <pc:sldMk cId="3320372704" sldId="308"/>
            <ac:graphicFrameMk id="4" creationId="{9BF547AF-A77E-47C1-925E-1E3A231A3A69}"/>
          </ac:graphicFrameMkLst>
        </pc:graphicFrameChg>
      </pc:sldChg>
      <pc:sldChg chg="modAnim">
        <pc:chgData name="Bettye Locklair" userId="c2d7acf3736df889" providerId="LiveId" clId="{C04612AC-7A41-47F2-A64B-CDAB446CF52C}" dt="2021-12-19T12:38:29.895" v="439"/>
        <pc:sldMkLst>
          <pc:docMk/>
          <pc:sldMk cId="3417843035" sldId="309"/>
        </pc:sldMkLst>
      </pc:sldChg>
      <pc:sldChg chg="modNotesTx">
        <pc:chgData name="Bettye Locklair" userId="c2d7acf3736df889" providerId="LiveId" clId="{C04612AC-7A41-47F2-A64B-CDAB446CF52C}" dt="2021-12-19T12:52:17.560" v="441"/>
        <pc:sldMkLst>
          <pc:docMk/>
          <pc:sldMk cId="2381508935" sldId="310"/>
        </pc:sldMkLst>
      </pc:sldChg>
      <pc:sldChg chg="modSp add mod">
        <pc:chgData name="Bettye Locklair" userId="c2d7acf3736df889" providerId="LiveId" clId="{C04612AC-7A41-47F2-A64B-CDAB446CF52C}" dt="2021-12-19T12:18:56.975" v="10" actId="207"/>
        <pc:sldMkLst>
          <pc:docMk/>
          <pc:sldMk cId="997531247" sldId="311"/>
        </pc:sldMkLst>
        <pc:graphicFrameChg chg="modGraphic">
          <ac:chgData name="Bettye Locklair" userId="c2d7acf3736df889" providerId="LiveId" clId="{C04612AC-7A41-47F2-A64B-CDAB446CF52C}" dt="2021-12-19T12:18:56.975" v="10" actId="207"/>
          <ac:graphicFrameMkLst>
            <pc:docMk/>
            <pc:sldMk cId="997531247" sldId="311"/>
            <ac:graphicFrameMk id="4" creationId="{9BF547AF-A77E-47C1-925E-1E3A231A3A69}"/>
          </ac:graphicFrameMkLst>
        </pc:graphicFrameChg>
      </pc:sldChg>
      <pc:sldChg chg="del">
        <pc:chgData name="Bettye Locklair" userId="c2d7acf3736df889" providerId="LiveId" clId="{C04612AC-7A41-47F2-A64B-CDAB446CF52C}" dt="2021-12-19T12:17:31.685" v="0" actId="47"/>
        <pc:sldMkLst>
          <pc:docMk/>
          <pc:sldMk cId="3915154013" sldId="311"/>
        </pc:sldMkLst>
      </pc:sldChg>
      <pc:sldChg chg="modSp add mod">
        <pc:chgData name="Bettye Locklair" userId="c2d7acf3736df889" providerId="LiveId" clId="{C04612AC-7A41-47F2-A64B-CDAB446CF52C}" dt="2021-12-19T12:19:15.968" v="12" actId="207"/>
        <pc:sldMkLst>
          <pc:docMk/>
          <pc:sldMk cId="2287001435" sldId="312"/>
        </pc:sldMkLst>
        <pc:graphicFrameChg chg="modGraphic">
          <ac:chgData name="Bettye Locklair" userId="c2d7acf3736df889" providerId="LiveId" clId="{C04612AC-7A41-47F2-A64B-CDAB446CF52C}" dt="2021-12-19T12:19:15.968" v="12" actId="207"/>
          <ac:graphicFrameMkLst>
            <pc:docMk/>
            <pc:sldMk cId="2287001435" sldId="312"/>
            <ac:graphicFrameMk id="4" creationId="{9BF547AF-A77E-47C1-925E-1E3A231A3A69}"/>
          </ac:graphicFrameMkLst>
        </pc:graphicFrameChg>
      </pc:sldChg>
      <pc:sldChg chg="modSp add mod">
        <pc:chgData name="Bettye Locklair" userId="c2d7acf3736df889" providerId="LiveId" clId="{C04612AC-7A41-47F2-A64B-CDAB446CF52C}" dt="2021-12-19T12:19:44.615" v="14" actId="6549"/>
        <pc:sldMkLst>
          <pc:docMk/>
          <pc:sldMk cId="1102691407" sldId="313"/>
        </pc:sldMkLst>
        <pc:graphicFrameChg chg="modGraphic">
          <ac:chgData name="Bettye Locklair" userId="c2d7acf3736df889" providerId="LiveId" clId="{C04612AC-7A41-47F2-A64B-CDAB446CF52C}" dt="2021-12-19T12:19:44.615" v="14" actId="6549"/>
          <ac:graphicFrameMkLst>
            <pc:docMk/>
            <pc:sldMk cId="1102691407" sldId="313"/>
            <ac:graphicFrameMk id="4" creationId="{9BF547AF-A77E-47C1-925E-1E3A231A3A69}"/>
          </ac:graphicFrameMkLst>
        </pc:graphicFrameChg>
      </pc:sldChg>
      <pc:sldChg chg="modSp add mod modNotesTx">
        <pc:chgData name="Bettye Locklair" userId="c2d7acf3736df889" providerId="LiveId" clId="{C04612AC-7A41-47F2-A64B-CDAB446CF52C}" dt="2021-12-19T12:20:42.702" v="17"/>
        <pc:sldMkLst>
          <pc:docMk/>
          <pc:sldMk cId="3106183768" sldId="314"/>
        </pc:sldMkLst>
        <pc:graphicFrameChg chg="modGraphic">
          <ac:chgData name="Bettye Locklair" userId="c2d7acf3736df889" providerId="LiveId" clId="{C04612AC-7A41-47F2-A64B-CDAB446CF52C}" dt="2021-12-19T12:19:53.856" v="15" actId="207"/>
          <ac:graphicFrameMkLst>
            <pc:docMk/>
            <pc:sldMk cId="3106183768" sldId="314"/>
            <ac:graphicFrameMk id="4" creationId="{9BF547AF-A77E-47C1-925E-1E3A231A3A69}"/>
          </ac:graphicFrameMkLst>
        </pc:graphicFrameChg>
      </pc:sldChg>
      <pc:sldChg chg="modSp add mod">
        <pc:chgData name="Bettye Locklair" userId="c2d7acf3736df889" providerId="LiveId" clId="{C04612AC-7A41-47F2-A64B-CDAB446CF52C}" dt="2021-12-19T12:22:52.858" v="28" actId="207"/>
        <pc:sldMkLst>
          <pc:docMk/>
          <pc:sldMk cId="2830036725" sldId="315"/>
        </pc:sldMkLst>
        <pc:graphicFrameChg chg="modGraphic">
          <ac:chgData name="Bettye Locklair" userId="c2d7acf3736df889" providerId="LiveId" clId="{C04612AC-7A41-47F2-A64B-CDAB446CF52C}" dt="2021-12-19T12:22:52.858" v="28" actId="207"/>
          <ac:graphicFrameMkLst>
            <pc:docMk/>
            <pc:sldMk cId="2830036725" sldId="315"/>
            <ac:graphicFrameMk id="4" creationId="{9BF547AF-A77E-47C1-925E-1E3A231A3A69}"/>
          </ac:graphicFrameMkLst>
        </pc:graphicFrameChg>
      </pc:sldChg>
      <pc:sldChg chg="add del">
        <pc:chgData name="Bettye Locklair" userId="c2d7acf3736df889" providerId="LiveId" clId="{C04612AC-7A41-47F2-A64B-CDAB446CF52C}" dt="2021-12-19T12:20:02.382" v="16" actId="47"/>
        <pc:sldMkLst>
          <pc:docMk/>
          <pc:sldMk cId="3107137561" sldId="315"/>
        </pc:sldMkLst>
      </pc:sldChg>
      <pc:sldChg chg="modSp add mod">
        <pc:chgData name="Bettye Locklair" userId="c2d7acf3736df889" providerId="LiveId" clId="{C04612AC-7A41-47F2-A64B-CDAB446CF52C}" dt="2021-12-19T12:23:07.533" v="30" actId="6549"/>
        <pc:sldMkLst>
          <pc:docMk/>
          <pc:sldMk cId="997012037" sldId="316"/>
        </pc:sldMkLst>
        <pc:graphicFrameChg chg="modGraphic">
          <ac:chgData name="Bettye Locklair" userId="c2d7acf3736df889" providerId="LiveId" clId="{C04612AC-7A41-47F2-A64B-CDAB446CF52C}" dt="2021-12-19T12:23:07.533" v="30" actId="6549"/>
          <ac:graphicFrameMkLst>
            <pc:docMk/>
            <pc:sldMk cId="997012037" sldId="316"/>
            <ac:graphicFrameMk id="4" creationId="{9BF547AF-A77E-47C1-925E-1E3A231A3A69}"/>
          </ac:graphicFrameMkLst>
        </pc:graphicFrameChg>
      </pc:sldChg>
      <pc:sldChg chg="modSp add mod">
        <pc:chgData name="Bettye Locklair" userId="c2d7acf3736df889" providerId="LiveId" clId="{C04612AC-7A41-47F2-A64B-CDAB446CF52C}" dt="2021-12-19T12:23:37.933" v="32" actId="207"/>
        <pc:sldMkLst>
          <pc:docMk/>
          <pc:sldMk cId="1344012527" sldId="317"/>
        </pc:sldMkLst>
        <pc:graphicFrameChg chg="modGraphic">
          <ac:chgData name="Bettye Locklair" userId="c2d7acf3736df889" providerId="LiveId" clId="{C04612AC-7A41-47F2-A64B-CDAB446CF52C}" dt="2021-12-19T12:23:37.933" v="32" actId="207"/>
          <ac:graphicFrameMkLst>
            <pc:docMk/>
            <pc:sldMk cId="1344012527" sldId="317"/>
            <ac:graphicFrameMk id="4" creationId="{9BF547AF-A77E-47C1-925E-1E3A231A3A69}"/>
          </ac:graphicFrameMkLst>
        </pc:graphicFrameChg>
      </pc:sldChg>
      <pc:sldChg chg="modSp add mod">
        <pc:chgData name="Bettye Locklair" userId="c2d7acf3736df889" providerId="LiveId" clId="{C04612AC-7A41-47F2-A64B-CDAB446CF52C}" dt="2021-12-19T12:24:17.759" v="34" actId="6549"/>
        <pc:sldMkLst>
          <pc:docMk/>
          <pc:sldMk cId="2327638960" sldId="318"/>
        </pc:sldMkLst>
        <pc:graphicFrameChg chg="modGraphic">
          <ac:chgData name="Bettye Locklair" userId="c2d7acf3736df889" providerId="LiveId" clId="{C04612AC-7A41-47F2-A64B-CDAB446CF52C}" dt="2021-12-19T12:24:17.759" v="34" actId="6549"/>
          <ac:graphicFrameMkLst>
            <pc:docMk/>
            <pc:sldMk cId="2327638960" sldId="318"/>
            <ac:graphicFrameMk id="4" creationId="{9BF547AF-A77E-47C1-925E-1E3A231A3A69}"/>
          </ac:graphicFrameMkLst>
        </pc:graphicFrameChg>
      </pc:sldChg>
      <pc:sldChg chg="modSp add mod">
        <pc:chgData name="Bettye Locklair" userId="c2d7acf3736df889" providerId="LiveId" clId="{C04612AC-7A41-47F2-A64B-CDAB446CF52C}" dt="2021-12-19T12:24:34.950" v="35" actId="207"/>
        <pc:sldMkLst>
          <pc:docMk/>
          <pc:sldMk cId="3209875643" sldId="319"/>
        </pc:sldMkLst>
        <pc:graphicFrameChg chg="modGraphic">
          <ac:chgData name="Bettye Locklair" userId="c2d7acf3736df889" providerId="LiveId" clId="{C04612AC-7A41-47F2-A64B-CDAB446CF52C}" dt="2021-12-19T12:24:34.950" v="35" actId="207"/>
          <ac:graphicFrameMkLst>
            <pc:docMk/>
            <pc:sldMk cId="3209875643" sldId="319"/>
            <ac:graphicFrameMk id="4" creationId="{9BF547AF-A77E-47C1-925E-1E3A231A3A69}"/>
          </ac:graphicFrameMkLst>
        </pc:graphicFrameChg>
      </pc:sldChg>
      <pc:sldChg chg="modSp add mod modNotesTx">
        <pc:chgData name="Bettye Locklair" userId="c2d7acf3736df889" providerId="LiveId" clId="{C04612AC-7A41-47F2-A64B-CDAB446CF52C}" dt="2021-12-19T12:27:53.685" v="239" actId="207"/>
        <pc:sldMkLst>
          <pc:docMk/>
          <pc:sldMk cId="523264089" sldId="320"/>
        </pc:sldMkLst>
        <pc:graphicFrameChg chg="modGraphic">
          <ac:chgData name="Bettye Locklair" userId="c2d7acf3736df889" providerId="LiveId" clId="{C04612AC-7A41-47F2-A64B-CDAB446CF52C}" dt="2021-12-19T12:27:53.685" v="239" actId="207"/>
          <ac:graphicFrameMkLst>
            <pc:docMk/>
            <pc:sldMk cId="523264089" sldId="320"/>
            <ac:graphicFrameMk id="4" creationId="{9BF547AF-A77E-47C1-925E-1E3A231A3A69}"/>
          </ac:graphicFrameMkLst>
        </pc:graphicFrameChg>
      </pc:sldChg>
      <pc:sldChg chg="add del">
        <pc:chgData name="Bettye Locklair" userId="c2d7acf3736df889" providerId="LiveId" clId="{C04612AC-7A41-47F2-A64B-CDAB446CF52C}" dt="2021-12-19T12:24:46.732" v="36" actId="47"/>
        <pc:sldMkLst>
          <pc:docMk/>
          <pc:sldMk cId="2707357358" sldId="320"/>
        </pc:sldMkLst>
      </pc:sldChg>
      <pc:sldChg chg="modSp add mod">
        <pc:chgData name="Bettye Locklair" userId="c2d7acf3736df889" providerId="LiveId" clId="{C04612AC-7A41-47F2-A64B-CDAB446CF52C}" dt="2021-12-19T12:28:13.264" v="241" actId="6549"/>
        <pc:sldMkLst>
          <pc:docMk/>
          <pc:sldMk cId="95210982" sldId="321"/>
        </pc:sldMkLst>
        <pc:graphicFrameChg chg="modGraphic">
          <ac:chgData name="Bettye Locklair" userId="c2d7acf3736df889" providerId="LiveId" clId="{C04612AC-7A41-47F2-A64B-CDAB446CF52C}" dt="2021-12-19T12:28:13.264" v="241" actId="6549"/>
          <ac:graphicFrameMkLst>
            <pc:docMk/>
            <pc:sldMk cId="95210982" sldId="321"/>
            <ac:graphicFrameMk id="4" creationId="{9BF547AF-A77E-47C1-925E-1E3A231A3A69}"/>
          </ac:graphicFrameMkLst>
        </pc:graphicFrameChg>
      </pc:sldChg>
      <pc:sldChg chg="modSp add mod">
        <pc:chgData name="Bettye Locklair" userId="c2d7acf3736df889" providerId="LiveId" clId="{C04612AC-7A41-47F2-A64B-CDAB446CF52C}" dt="2021-12-19T12:28:25.299" v="243" actId="6549"/>
        <pc:sldMkLst>
          <pc:docMk/>
          <pc:sldMk cId="2552236929" sldId="322"/>
        </pc:sldMkLst>
        <pc:graphicFrameChg chg="modGraphic">
          <ac:chgData name="Bettye Locklair" userId="c2d7acf3736df889" providerId="LiveId" clId="{C04612AC-7A41-47F2-A64B-CDAB446CF52C}" dt="2021-12-19T12:28:25.299" v="243" actId="6549"/>
          <ac:graphicFrameMkLst>
            <pc:docMk/>
            <pc:sldMk cId="2552236929" sldId="322"/>
            <ac:graphicFrameMk id="4" creationId="{9BF547AF-A77E-47C1-925E-1E3A231A3A69}"/>
          </ac:graphicFrameMkLst>
        </pc:graphicFrameChg>
      </pc:sldChg>
      <pc:sldChg chg="modSp add mod">
        <pc:chgData name="Bettye Locklair" userId="c2d7acf3736df889" providerId="LiveId" clId="{C04612AC-7A41-47F2-A64B-CDAB446CF52C}" dt="2021-12-19T12:28:39.219" v="245" actId="207"/>
        <pc:sldMkLst>
          <pc:docMk/>
          <pc:sldMk cId="3771921368" sldId="323"/>
        </pc:sldMkLst>
        <pc:graphicFrameChg chg="modGraphic">
          <ac:chgData name="Bettye Locklair" userId="c2d7acf3736df889" providerId="LiveId" clId="{C04612AC-7A41-47F2-A64B-CDAB446CF52C}" dt="2021-12-19T12:28:39.219" v="245" actId="207"/>
          <ac:graphicFrameMkLst>
            <pc:docMk/>
            <pc:sldMk cId="3771921368" sldId="323"/>
            <ac:graphicFrameMk id="4" creationId="{9BF547AF-A77E-47C1-925E-1E3A231A3A69}"/>
          </ac:graphicFrameMkLst>
        </pc:graphicFrameChg>
      </pc:sldChg>
      <pc:sldChg chg="modSp add mod">
        <pc:chgData name="Bettye Locklair" userId="c2d7acf3736df889" providerId="LiveId" clId="{C04612AC-7A41-47F2-A64B-CDAB446CF52C}" dt="2021-12-19T12:28:59.980" v="247" actId="207"/>
        <pc:sldMkLst>
          <pc:docMk/>
          <pc:sldMk cId="419764783" sldId="324"/>
        </pc:sldMkLst>
        <pc:graphicFrameChg chg="modGraphic">
          <ac:chgData name="Bettye Locklair" userId="c2d7acf3736df889" providerId="LiveId" clId="{C04612AC-7A41-47F2-A64B-CDAB446CF52C}" dt="2021-12-19T12:28:59.980" v="247" actId="207"/>
          <ac:graphicFrameMkLst>
            <pc:docMk/>
            <pc:sldMk cId="419764783" sldId="324"/>
            <ac:graphicFrameMk id="4" creationId="{9BF547AF-A77E-47C1-925E-1E3A231A3A69}"/>
          </ac:graphicFrameMkLst>
        </pc:graphicFrameChg>
      </pc:sldChg>
      <pc:sldChg chg="modSp add mod">
        <pc:chgData name="Bettye Locklair" userId="c2d7acf3736df889" providerId="LiveId" clId="{C04612AC-7A41-47F2-A64B-CDAB446CF52C}" dt="2021-12-19T12:29:12.183" v="248" actId="207"/>
        <pc:sldMkLst>
          <pc:docMk/>
          <pc:sldMk cId="2588328477" sldId="325"/>
        </pc:sldMkLst>
        <pc:graphicFrameChg chg="modGraphic">
          <ac:chgData name="Bettye Locklair" userId="c2d7acf3736df889" providerId="LiveId" clId="{C04612AC-7A41-47F2-A64B-CDAB446CF52C}" dt="2021-12-19T12:29:12.183" v="248" actId="207"/>
          <ac:graphicFrameMkLst>
            <pc:docMk/>
            <pc:sldMk cId="2588328477" sldId="325"/>
            <ac:graphicFrameMk id="4" creationId="{9BF547AF-A77E-47C1-925E-1E3A231A3A69}"/>
          </ac:graphicFrameMkLst>
        </pc:graphicFrameChg>
      </pc:sldChg>
      <pc:sldChg chg="modSp add mod">
        <pc:chgData name="Bettye Locklair" userId="c2d7acf3736df889" providerId="LiveId" clId="{C04612AC-7A41-47F2-A64B-CDAB446CF52C}" dt="2021-12-19T12:30:18.344" v="255" actId="207"/>
        <pc:sldMkLst>
          <pc:docMk/>
          <pc:sldMk cId="3645608831" sldId="326"/>
        </pc:sldMkLst>
        <pc:graphicFrameChg chg="modGraphic">
          <ac:chgData name="Bettye Locklair" userId="c2d7acf3736df889" providerId="LiveId" clId="{C04612AC-7A41-47F2-A64B-CDAB446CF52C}" dt="2021-12-19T12:30:18.344" v="255" actId="207"/>
          <ac:graphicFrameMkLst>
            <pc:docMk/>
            <pc:sldMk cId="3645608831" sldId="326"/>
            <ac:graphicFrameMk id="4" creationId="{9BF547AF-A77E-47C1-925E-1E3A231A3A69}"/>
          </ac:graphicFrameMkLst>
        </pc:graphicFrameChg>
      </pc:sldChg>
      <pc:sldChg chg="modSp add mod">
        <pc:chgData name="Bettye Locklair" userId="c2d7acf3736df889" providerId="LiveId" clId="{C04612AC-7A41-47F2-A64B-CDAB446CF52C}" dt="2021-12-19T12:30:43.504" v="257" actId="6549"/>
        <pc:sldMkLst>
          <pc:docMk/>
          <pc:sldMk cId="2325520691" sldId="327"/>
        </pc:sldMkLst>
        <pc:graphicFrameChg chg="modGraphic">
          <ac:chgData name="Bettye Locklair" userId="c2d7acf3736df889" providerId="LiveId" clId="{C04612AC-7A41-47F2-A64B-CDAB446CF52C}" dt="2021-12-19T12:30:43.504" v="257" actId="6549"/>
          <ac:graphicFrameMkLst>
            <pc:docMk/>
            <pc:sldMk cId="2325520691" sldId="327"/>
            <ac:graphicFrameMk id="4" creationId="{9BF547AF-A77E-47C1-925E-1E3A231A3A69}"/>
          </ac:graphicFrameMkLst>
        </pc:graphicFrameChg>
      </pc:sldChg>
      <pc:sldChg chg="modSp add mod">
        <pc:chgData name="Bettye Locklair" userId="c2d7acf3736df889" providerId="LiveId" clId="{C04612AC-7A41-47F2-A64B-CDAB446CF52C}" dt="2021-12-19T12:30:55.083" v="258" actId="207"/>
        <pc:sldMkLst>
          <pc:docMk/>
          <pc:sldMk cId="1721666112" sldId="328"/>
        </pc:sldMkLst>
        <pc:graphicFrameChg chg="modGraphic">
          <ac:chgData name="Bettye Locklair" userId="c2d7acf3736df889" providerId="LiveId" clId="{C04612AC-7A41-47F2-A64B-CDAB446CF52C}" dt="2021-12-19T12:30:55.083" v="258" actId="207"/>
          <ac:graphicFrameMkLst>
            <pc:docMk/>
            <pc:sldMk cId="1721666112" sldId="328"/>
            <ac:graphicFrameMk id="4" creationId="{9BF547AF-A77E-47C1-925E-1E3A231A3A69}"/>
          </ac:graphicFrameMkLst>
        </pc:graphicFrameChg>
      </pc:sldChg>
      <pc:sldChg chg="modSp add mod">
        <pc:chgData name="Bettye Locklair" userId="c2d7acf3736df889" providerId="LiveId" clId="{C04612AC-7A41-47F2-A64B-CDAB446CF52C}" dt="2021-12-19T12:33:03.357" v="403" actId="207"/>
        <pc:sldMkLst>
          <pc:docMk/>
          <pc:sldMk cId="3124976367" sldId="329"/>
        </pc:sldMkLst>
        <pc:graphicFrameChg chg="modGraphic">
          <ac:chgData name="Bettye Locklair" userId="c2d7acf3736df889" providerId="LiveId" clId="{C04612AC-7A41-47F2-A64B-CDAB446CF52C}" dt="2021-12-19T12:33:03.357" v="403" actId="207"/>
          <ac:graphicFrameMkLst>
            <pc:docMk/>
            <pc:sldMk cId="3124976367" sldId="329"/>
            <ac:graphicFrameMk id="4" creationId="{9BF547AF-A77E-47C1-925E-1E3A231A3A69}"/>
          </ac:graphicFrameMkLst>
        </pc:graphicFrameChg>
      </pc:sldChg>
      <pc:sldChg chg="modSp add mod">
        <pc:chgData name="Bettye Locklair" userId="c2d7acf3736df889" providerId="LiveId" clId="{C04612AC-7A41-47F2-A64B-CDAB446CF52C}" dt="2021-12-19T12:33:14.354" v="404" actId="207"/>
        <pc:sldMkLst>
          <pc:docMk/>
          <pc:sldMk cId="3154505708" sldId="330"/>
        </pc:sldMkLst>
        <pc:graphicFrameChg chg="modGraphic">
          <ac:chgData name="Bettye Locklair" userId="c2d7acf3736df889" providerId="LiveId" clId="{C04612AC-7A41-47F2-A64B-CDAB446CF52C}" dt="2021-12-19T12:33:14.354" v="404" actId="207"/>
          <ac:graphicFrameMkLst>
            <pc:docMk/>
            <pc:sldMk cId="3154505708" sldId="330"/>
            <ac:graphicFrameMk id="4" creationId="{9BF547AF-A77E-47C1-925E-1E3A231A3A69}"/>
          </ac:graphicFrameMkLst>
        </pc:graphicFrameChg>
      </pc:sldChg>
      <pc:sldChg chg="modSp add mod">
        <pc:chgData name="Bettye Locklair" userId="c2d7acf3736df889" providerId="LiveId" clId="{C04612AC-7A41-47F2-A64B-CDAB446CF52C}" dt="2021-12-19T12:34:09.237" v="411" actId="207"/>
        <pc:sldMkLst>
          <pc:docMk/>
          <pc:sldMk cId="2479099925" sldId="331"/>
        </pc:sldMkLst>
        <pc:graphicFrameChg chg="modGraphic">
          <ac:chgData name="Bettye Locklair" userId="c2d7acf3736df889" providerId="LiveId" clId="{C04612AC-7A41-47F2-A64B-CDAB446CF52C}" dt="2021-12-19T12:34:09.237" v="411" actId="207"/>
          <ac:graphicFrameMkLst>
            <pc:docMk/>
            <pc:sldMk cId="2479099925" sldId="331"/>
            <ac:graphicFrameMk id="4" creationId="{9BF547AF-A77E-47C1-925E-1E3A231A3A69}"/>
          </ac:graphicFrameMkLst>
        </pc:graphicFrameChg>
      </pc:sldChg>
      <pc:sldChg chg="modSp add mod">
        <pc:chgData name="Bettye Locklair" userId="c2d7acf3736df889" providerId="LiveId" clId="{C04612AC-7A41-47F2-A64B-CDAB446CF52C}" dt="2021-12-19T12:35:01.790" v="413" actId="6549"/>
        <pc:sldMkLst>
          <pc:docMk/>
          <pc:sldMk cId="1608283300" sldId="332"/>
        </pc:sldMkLst>
        <pc:graphicFrameChg chg="modGraphic">
          <ac:chgData name="Bettye Locklair" userId="c2d7acf3736df889" providerId="LiveId" clId="{C04612AC-7A41-47F2-A64B-CDAB446CF52C}" dt="2021-12-19T12:35:01.790" v="413" actId="6549"/>
          <ac:graphicFrameMkLst>
            <pc:docMk/>
            <pc:sldMk cId="1608283300" sldId="332"/>
            <ac:graphicFrameMk id="4" creationId="{9BF547AF-A77E-47C1-925E-1E3A231A3A69}"/>
          </ac:graphicFrameMkLst>
        </pc:graphicFrameChg>
      </pc:sldChg>
      <pc:sldChg chg="modSp add mod">
        <pc:chgData name="Bettye Locklair" userId="c2d7acf3736df889" providerId="LiveId" clId="{C04612AC-7A41-47F2-A64B-CDAB446CF52C}" dt="2021-12-19T12:35:09.962" v="414" actId="207"/>
        <pc:sldMkLst>
          <pc:docMk/>
          <pc:sldMk cId="1980295215" sldId="333"/>
        </pc:sldMkLst>
        <pc:graphicFrameChg chg="modGraphic">
          <ac:chgData name="Bettye Locklair" userId="c2d7acf3736df889" providerId="LiveId" clId="{C04612AC-7A41-47F2-A64B-CDAB446CF52C}" dt="2021-12-19T12:35:09.962" v="414" actId="207"/>
          <ac:graphicFrameMkLst>
            <pc:docMk/>
            <pc:sldMk cId="1980295215" sldId="333"/>
            <ac:graphicFrameMk id="4" creationId="{9BF547AF-A77E-47C1-925E-1E3A231A3A69}"/>
          </ac:graphicFrameMkLst>
        </pc:graphicFrameChg>
      </pc:sldChg>
      <pc:sldChg chg="modSp add mod">
        <pc:chgData name="Bettye Locklair" userId="c2d7acf3736df889" providerId="LiveId" clId="{C04612AC-7A41-47F2-A64B-CDAB446CF52C}" dt="2021-12-19T12:36:22.858" v="421" actId="207"/>
        <pc:sldMkLst>
          <pc:docMk/>
          <pc:sldMk cId="3668633135" sldId="334"/>
        </pc:sldMkLst>
        <pc:graphicFrameChg chg="modGraphic">
          <ac:chgData name="Bettye Locklair" userId="c2d7acf3736df889" providerId="LiveId" clId="{C04612AC-7A41-47F2-A64B-CDAB446CF52C}" dt="2021-12-19T12:36:22.858" v="421" actId="207"/>
          <ac:graphicFrameMkLst>
            <pc:docMk/>
            <pc:sldMk cId="3668633135" sldId="334"/>
            <ac:graphicFrameMk id="4" creationId="{9BF547AF-A77E-47C1-925E-1E3A231A3A69}"/>
          </ac:graphicFrameMkLst>
        </pc:graphicFrameChg>
      </pc:sldChg>
      <pc:sldChg chg="modSp add mod">
        <pc:chgData name="Bettye Locklair" userId="c2d7acf3736df889" providerId="LiveId" clId="{C04612AC-7A41-47F2-A64B-CDAB446CF52C}" dt="2021-12-19T12:36:51.918" v="423" actId="6549"/>
        <pc:sldMkLst>
          <pc:docMk/>
          <pc:sldMk cId="2498438988" sldId="335"/>
        </pc:sldMkLst>
        <pc:graphicFrameChg chg="modGraphic">
          <ac:chgData name="Bettye Locklair" userId="c2d7acf3736df889" providerId="LiveId" clId="{C04612AC-7A41-47F2-A64B-CDAB446CF52C}" dt="2021-12-19T12:36:51.918" v="423" actId="6549"/>
          <ac:graphicFrameMkLst>
            <pc:docMk/>
            <pc:sldMk cId="2498438988" sldId="335"/>
            <ac:graphicFrameMk id="4" creationId="{9BF547AF-A77E-47C1-925E-1E3A231A3A69}"/>
          </ac:graphicFrameMkLst>
        </pc:graphicFrameChg>
      </pc:sldChg>
      <pc:sldChg chg="modSp add mod">
        <pc:chgData name="Bettye Locklair" userId="c2d7acf3736df889" providerId="LiveId" clId="{C04612AC-7A41-47F2-A64B-CDAB446CF52C}" dt="2021-12-19T12:41:30.388" v="440" actId="207"/>
        <pc:sldMkLst>
          <pc:docMk/>
          <pc:sldMk cId="2998949062" sldId="336"/>
        </pc:sldMkLst>
        <pc:graphicFrameChg chg="modGraphic">
          <ac:chgData name="Bettye Locklair" userId="c2d7acf3736df889" providerId="LiveId" clId="{C04612AC-7A41-47F2-A64B-CDAB446CF52C}" dt="2021-12-19T12:41:30.388" v="440" actId="207"/>
          <ac:graphicFrameMkLst>
            <pc:docMk/>
            <pc:sldMk cId="2998949062" sldId="336"/>
            <ac:graphicFrameMk id="4" creationId="{9BF547AF-A77E-47C1-925E-1E3A231A3A69}"/>
          </ac:graphicFrameMkLst>
        </pc:graphicFrameChg>
      </pc:sldChg>
      <pc:sldChg chg="modSp new mod ord setBg modNotesTx">
        <pc:chgData name="Bettye Locklair" userId="c2d7acf3736df889" providerId="LiveId" clId="{C04612AC-7A41-47F2-A64B-CDAB446CF52C}" dt="2021-12-19T16:28:05.344" v="1114"/>
        <pc:sldMkLst>
          <pc:docMk/>
          <pc:sldMk cId="1902946937" sldId="337"/>
        </pc:sldMkLst>
        <pc:spChg chg="mod">
          <ac:chgData name="Bettye Locklair" userId="c2d7acf3736df889" providerId="LiveId" clId="{C04612AC-7A41-47F2-A64B-CDAB446CF52C}" dt="2021-12-19T16:26:57.250" v="1110" actId="122"/>
          <ac:spMkLst>
            <pc:docMk/>
            <pc:sldMk cId="1902946937" sldId="337"/>
            <ac:spMk id="2" creationId="{201D37A9-A711-487D-9414-746BF2A246C1}"/>
          </ac:spMkLst>
        </pc:spChg>
        <pc:spChg chg="mod">
          <ac:chgData name="Bettye Locklair" userId="c2d7acf3736df889" providerId="LiveId" clId="{C04612AC-7A41-47F2-A64B-CDAB446CF52C}" dt="2021-12-19T16:26:40.403" v="1106" actId="2711"/>
          <ac:spMkLst>
            <pc:docMk/>
            <pc:sldMk cId="1902946937" sldId="337"/>
            <ac:spMk id="3" creationId="{161621AD-2D3A-405C-96F9-D2F27E89619E}"/>
          </ac:spMkLst>
        </pc:spChg>
      </pc:sldChg>
      <pc:sldChg chg="add ord">
        <pc:chgData name="Bettye Locklair" userId="c2d7acf3736df889" providerId="LiveId" clId="{C04612AC-7A41-47F2-A64B-CDAB446CF52C}" dt="2021-12-19T16:27:20.071" v="1113"/>
        <pc:sldMkLst>
          <pc:docMk/>
          <pc:sldMk cId="2072408765" sldId="33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170AE187-AF58-472C-870E-453D7EE001AB}" type="datetimeFigureOut">
              <a:rPr lang="en-US" smtClean="0"/>
              <a:t>12/17/2021</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068082D4-A00E-489E-911B-2BACEB9CB933}" type="slidenum">
              <a:rPr lang="en-US" smtClean="0"/>
              <a:t>‹#›</a:t>
            </a:fld>
            <a:endParaRPr lang="en-US"/>
          </a:p>
        </p:txBody>
      </p:sp>
    </p:spTree>
    <p:extLst>
      <p:ext uri="{BB962C8B-B14F-4D97-AF65-F5344CB8AC3E}">
        <p14:creationId xmlns:p14="http://schemas.microsoft.com/office/powerpoint/2010/main" val="2165562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5C97517C-8A4E-4550-972C-5C51CC7861AC}" type="datetimeFigureOut">
              <a:rPr lang="en-US" smtClean="0"/>
              <a:t>12/17/2021</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4988"/>
            <a:ext cx="5661025" cy="35544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75675"/>
            <a:ext cx="3067050" cy="452438"/>
          </a:xfrm>
          <a:prstGeom prst="rect">
            <a:avLst/>
          </a:prstGeom>
        </p:spPr>
        <p:txBody>
          <a:bodyPr vert="horz" lIns="91440" tIns="45720" rIns="91440" bIns="45720" rtlCol="0" anchor="b"/>
          <a:lstStyle>
            <a:lvl1pPr algn="r">
              <a:defRPr sz="1200"/>
            </a:lvl1pPr>
          </a:lstStyle>
          <a:p>
            <a:fld id="{1AB9F752-0F1B-4F70-B49D-B3D3B2B3DEE5}" type="slidenum">
              <a:rPr lang="en-US" smtClean="0"/>
              <a:t>‹#›</a:t>
            </a:fld>
            <a:endParaRPr lang="en-US"/>
          </a:p>
        </p:txBody>
      </p:sp>
    </p:spTree>
    <p:extLst>
      <p:ext uri="{BB962C8B-B14F-4D97-AF65-F5344CB8AC3E}">
        <p14:creationId xmlns:p14="http://schemas.microsoft.com/office/powerpoint/2010/main" val="2341873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02122"/>
                </a:solidFill>
                <a:effectLst/>
                <a:latin typeface="Arial" panose="020B0604020202020204" pitchFamily="34" charset="0"/>
              </a:rPr>
              <a:t>Children ask parents Passover tell them, God passed over </a:t>
            </a:r>
            <a:r>
              <a:rPr lang="en-US" b="0" i="0" dirty="0" err="1">
                <a:solidFill>
                  <a:srgbClr val="202122"/>
                </a:solidFill>
                <a:effectLst/>
                <a:latin typeface="Arial" panose="020B0604020202020204" pitchFamily="34" charset="0"/>
              </a:rPr>
              <a:t>Israe</a:t>
            </a:r>
            <a:r>
              <a:rPr lang="en-US" b="0" i="0" dirty="0">
                <a:solidFill>
                  <a:srgbClr val="202122"/>
                </a:solidFill>
                <a:effectLst/>
                <a:latin typeface="Arial" panose="020B0604020202020204" pitchFamily="34" charset="0"/>
              </a:rPr>
              <a:t> saw blood doorposts &amp; killed Egyptians firstborn (Ex. 12:26).  Our children ask bread &amp; fruit of vine tell them God’s word.  What about Christmas&amp; birth of Christ?  Shouldn’t we teach them. What did Jesus want His disciples to remember, birth, death, both ? </a:t>
            </a:r>
            <a:r>
              <a:rPr lang="en-US" b="0" i="0" dirty="0">
                <a:solidFill>
                  <a:srgbClr val="616161"/>
                </a:solidFill>
                <a:effectLst/>
                <a:latin typeface="allerregular"/>
              </a:rPr>
              <a:t>God tells us what He wants us to do, by explaining it through His Son.   </a:t>
            </a:r>
            <a:endParaRPr lang="en-US" b="0" dirty="0"/>
          </a:p>
          <a:p>
            <a:endParaRPr lang="en-US" dirty="0"/>
          </a:p>
        </p:txBody>
      </p:sp>
      <p:sp>
        <p:nvSpPr>
          <p:cNvPr id="4" name="Slide Number Placeholder 3"/>
          <p:cNvSpPr>
            <a:spLocks noGrp="1"/>
          </p:cNvSpPr>
          <p:nvPr>
            <p:ph type="sldNum" sz="quarter" idx="5"/>
          </p:nvPr>
        </p:nvSpPr>
        <p:spPr/>
        <p:txBody>
          <a:bodyPr/>
          <a:lstStyle/>
          <a:p>
            <a:fld id="{1AB9F752-0F1B-4F70-B49D-B3D3B2B3DEE5}" type="slidenum">
              <a:rPr lang="en-US" smtClean="0"/>
              <a:t>1</a:t>
            </a:fld>
            <a:endParaRPr lang="en-US"/>
          </a:p>
        </p:txBody>
      </p:sp>
    </p:spTree>
    <p:extLst>
      <p:ext uri="{BB962C8B-B14F-4D97-AF65-F5344CB8AC3E}">
        <p14:creationId xmlns:p14="http://schemas.microsoft.com/office/powerpoint/2010/main" val="2293141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202122"/>
                </a:solidFill>
                <a:effectLst/>
                <a:latin typeface="Arial" panose="020B0604020202020204" pitchFamily="34" charset="0"/>
              </a:rPr>
              <a:t>Children ask parents Passover tell them, God passed over </a:t>
            </a:r>
            <a:r>
              <a:rPr lang="en-US" b="0" i="0" dirty="0" err="1">
                <a:solidFill>
                  <a:srgbClr val="202122"/>
                </a:solidFill>
                <a:effectLst/>
                <a:latin typeface="Arial" panose="020B0604020202020204" pitchFamily="34" charset="0"/>
              </a:rPr>
              <a:t>Israe</a:t>
            </a:r>
            <a:r>
              <a:rPr lang="en-US" b="0" i="0" dirty="0">
                <a:solidFill>
                  <a:srgbClr val="202122"/>
                </a:solidFill>
                <a:effectLst/>
                <a:latin typeface="Arial" panose="020B0604020202020204" pitchFamily="34" charset="0"/>
              </a:rPr>
              <a:t> saw blood doorposts &amp; killed Egyptians firstborn (Ex. 12:26).  Our children ask bread &amp; fruit of vine tell them God’s word.  What about Christmas&amp; birth of Christ?  Shouldn’t we teach them. What did Jesus want His disciples to remember, birth, death, both ? </a:t>
            </a:r>
            <a:r>
              <a:rPr lang="en-US" b="0" i="0" dirty="0">
                <a:solidFill>
                  <a:srgbClr val="616161"/>
                </a:solidFill>
                <a:effectLst/>
                <a:latin typeface="allerregular"/>
              </a:rPr>
              <a:t>God tells us what He wants us to do, by explaining it through His Son.   </a:t>
            </a:r>
            <a:endParaRPr lang="en-US" b="0" dirty="0"/>
          </a:p>
        </p:txBody>
      </p:sp>
      <p:sp>
        <p:nvSpPr>
          <p:cNvPr id="4" name="Slide Number Placeholder 3"/>
          <p:cNvSpPr>
            <a:spLocks noGrp="1"/>
          </p:cNvSpPr>
          <p:nvPr>
            <p:ph type="sldNum" sz="quarter" idx="5"/>
          </p:nvPr>
        </p:nvSpPr>
        <p:spPr/>
        <p:txBody>
          <a:bodyPr/>
          <a:lstStyle/>
          <a:p>
            <a:fld id="{1AB9F752-0F1B-4F70-B49D-B3D3B2B3DEE5}" type="slidenum">
              <a:rPr lang="en-US" smtClean="0"/>
              <a:t>2</a:t>
            </a:fld>
            <a:endParaRPr lang="en-US"/>
          </a:p>
        </p:txBody>
      </p:sp>
    </p:spTree>
    <p:extLst>
      <p:ext uri="{BB962C8B-B14F-4D97-AF65-F5344CB8AC3E}">
        <p14:creationId xmlns:p14="http://schemas.microsoft.com/office/powerpoint/2010/main" val="1361949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616161"/>
                </a:solidFill>
                <a:effectLst/>
                <a:latin typeface="allerregular"/>
              </a:rPr>
              <a:t>Whatever is not revealed, God clearly doesn’t want us to know so as to observe but we are to obey what has been revealed (Deut. 29:29).  Jesus is the Word as we studied on Wed night &amp; became flesh, being born of a virgin in fulfillment of Isaiah 7:14; Matt. 1:22-23 but should we remember His birth?</a:t>
            </a:r>
            <a:endParaRPr lang="en-US" dirty="0"/>
          </a:p>
        </p:txBody>
      </p:sp>
      <p:sp>
        <p:nvSpPr>
          <p:cNvPr id="4" name="Slide Number Placeholder 3"/>
          <p:cNvSpPr>
            <a:spLocks noGrp="1"/>
          </p:cNvSpPr>
          <p:nvPr>
            <p:ph type="sldNum" sz="quarter" idx="5"/>
          </p:nvPr>
        </p:nvSpPr>
        <p:spPr/>
        <p:txBody>
          <a:bodyPr/>
          <a:lstStyle/>
          <a:p>
            <a:fld id="{1AB9F752-0F1B-4F70-B49D-B3D3B2B3DEE5}" type="slidenum">
              <a:rPr lang="en-US" smtClean="0"/>
              <a:t>7</a:t>
            </a:fld>
            <a:endParaRPr lang="en-US"/>
          </a:p>
        </p:txBody>
      </p:sp>
    </p:spTree>
    <p:extLst>
      <p:ext uri="{BB962C8B-B14F-4D97-AF65-F5344CB8AC3E}">
        <p14:creationId xmlns:p14="http://schemas.microsoft.com/office/powerpoint/2010/main" val="1465436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commanded it and the church at Corinth was told to observe it but were there any churches that actually practiced it?</a:t>
            </a:r>
          </a:p>
        </p:txBody>
      </p:sp>
      <p:sp>
        <p:nvSpPr>
          <p:cNvPr id="4" name="Slide Number Placeholder 3"/>
          <p:cNvSpPr>
            <a:spLocks noGrp="1"/>
          </p:cNvSpPr>
          <p:nvPr>
            <p:ph type="sldNum" sz="quarter" idx="5"/>
          </p:nvPr>
        </p:nvSpPr>
        <p:spPr/>
        <p:txBody>
          <a:bodyPr/>
          <a:lstStyle/>
          <a:p>
            <a:fld id="{1AB9F752-0F1B-4F70-B49D-B3D3B2B3DEE5}" type="slidenum">
              <a:rPr lang="en-US" smtClean="0"/>
              <a:t>14</a:t>
            </a:fld>
            <a:endParaRPr lang="en-US"/>
          </a:p>
        </p:txBody>
      </p:sp>
    </p:spTree>
    <p:extLst>
      <p:ext uri="{BB962C8B-B14F-4D97-AF65-F5344CB8AC3E}">
        <p14:creationId xmlns:p14="http://schemas.microsoft.com/office/powerpoint/2010/main" val="1923347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 at the examples of the church at Jerusalem and Troas.</a:t>
            </a:r>
          </a:p>
        </p:txBody>
      </p:sp>
      <p:sp>
        <p:nvSpPr>
          <p:cNvPr id="4" name="Slide Number Placeholder 3"/>
          <p:cNvSpPr>
            <a:spLocks noGrp="1"/>
          </p:cNvSpPr>
          <p:nvPr>
            <p:ph type="sldNum" sz="quarter" idx="5"/>
          </p:nvPr>
        </p:nvSpPr>
        <p:spPr/>
        <p:txBody>
          <a:bodyPr/>
          <a:lstStyle/>
          <a:p>
            <a:fld id="{1AB9F752-0F1B-4F70-B49D-B3D3B2B3DEE5}" type="slidenum">
              <a:rPr lang="en-US" smtClean="0"/>
              <a:t>15</a:t>
            </a:fld>
            <a:endParaRPr lang="en-US"/>
          </a:p>
        </p:txBody>
      </p:sp>
    </p:spTree>
    <p:extLst>
      <p:ext uri="{BB962C8B-B14F-4D97-AF65-F5344CB8AC3E}">
        <p14:creationId xmlns:p14="http://schemas.microsoft.com/office/powerpoint/2010/main" val="4269662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does God speak to us today?  Is it through the Pope, Catholic church, denominations of men, whatever men preach, or the Scriptures?</a:t>
            </a:r>
          </a:p>
        </p:txBody>
      </p:sp>
      <p:sp>
        <p:nvSpPr>
          <p:cNvPr id="4" name="Slide Number Placeholder 3"/>
          <p:cNvSpPr>
            <a:spLocks noGrp="1"/>
          </p:cNvSpPr>
          <p:nvPr>
            <p:ph type="sldNum" sz="quarter" idx="5"/>
          </p:nvPr>
        </p:nvSpPr>
        <p:spPr/>
        <p:txBody>
          <a:bodyPr/>
          <a:lstStyle/>
          <a:p>
            <a:fld id="{1AB9F752-0F1B-4F70-B49D-B3D3B2B3DEE5}" type="slidenum">
              <a:rPr lang="en-US" smtClean="0"/>
              <a:t>25</a:t>
            </a:fld>
            <a:endParaRPr lang="en-US"/>
          </a:p>
        </p:txBody>
      </p:sp>
    </p:spTree>
    <p:extLst>
      <p:ext uri="{BB962C8B-B14F-4D97-AF65-F5344CB8AC3E}">
        <p14:creationId xmlns:p14="http://schemas.microsoft.com/office/powerpoint/2010/main" val="1168423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confusing to children growing up even if they are raised in the church &amp; hear lessons like this but parents let their children go to Christmas services and mass at midnight at the Catholic church like my parents did and it took me a long time, much suffering &amp; a sinful life to realize and obey the truth and remember Jesus who died for me and to remember His death on the 1</a:t>
            </a:r>
            <a:r>
              <a:rPr lang="en-US" baseline="30000" dirty="0"/>
              <a:t>st</a:t>
            </a:r>
            <a:r>
              <a:rPr lang="en-US" dirty="0"/>
              <a:t> day of every week.  But seriously and soberly examine what you’re doing by the Scriptures for it will judge you in the last day.  </a:t>
            </a:r>
          </a:p>
          <a:p>
            <a:endParaRPr lang="en-US" dirty="0"/>
          </a:p>
        </p:txBody>
      </p:sp>
      <p:sp>
        <p:nvSpPr>
          <p:cNvPr id="4" name="Slide Number Placeholder 3"/>
          <p:cNvSpPr>
            <a:spLocks noGrp="1"/>
          </p:cNvSpPr>
          <p:nvPr>
            <p:ph type="sldNum" sz="quarter" idx="5"/>
          </p:nvPr>
        </p:nvSpPr>
        <p:spPr/>
        <p:txBody>
          <a:bodyPr/>
          <a:lstStyle/>
          <a:p>
            <a:fld id="{1AB9F752-0F1B-4F70-B49D-B3D3B2B3DEE5}" type="slidenum">
              <a:rPr lang="en-US" smtClean="0"/>
              <a:t>38</a:t>
            </a:fld>
            <a:endParaRPr lang="en-US"/>
          </a:p>
        </p:txBody>
      </p:sp>
    </p:spTree>
    <p:extLst>
      <p:ext uri="{BB962C8B-B14F-4D97-AF65-F5344CB8AC3E}">
        <p14:creationId xmlns:p14="http://schemas.microsoft.com/office/powerpoint/2010/main" val="4126780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have any questions please feel free to ask. We’re desiring to speak the truth in love so that you might be saved and come to a knowledge of the truth of God who loves you, sent His Son to die on the cross for your sins, Jesus tasted death for you, and wanting you to be forgiven of all your sins but you have to believe He is the Son of God, repent of your sins &amp; be baptized, bury that old person of sin and rise to walk in newness of life (New birth- be born again of water and the Spirit). </a:t>
            </a:r>
          </a:p>
          <a:p>
            <a:endParaRPr lang="en-US" dirty="0"/>
          </a:p>
        </p:txBody>
      </p:sp>
      <p:sp>
        <p:nvSpPr>
          <p:cNvPr id="4" name="Slide Number Placeholder 3"/>
          <p:cNvSpPr>
            <a:spLocks noGrp="1"/>
          </p:cNvSpPr>
          <p:nvPr>
            <p:ph type="sldNum" sz="quarter" idx="5"/>
          </p:nvPr>
        </p:nvSpPr>
        <p:spPr/>
        <p:txBody>
          <a:bodyPr/>
          <a:lstStyle/>
          <a:p>
            <a:fld id="{1AB9F752-0F1B-4F70-B49D-B3D3B2B3DEE5}" type="slidenum">
              <a:rPr lang="en-US" smtClean="0"/>
              <a:t>39</a:t>
            </a:fld>
            <a:endParaRPr lang="en-US"/>
          </a:p>
        </p:txBody>
      </p:sp>
    </p:spTree>
    <p:extLst>
      <p:ext uri="{BB962C8B-B14F-4D97-AF65-F5344CB8AC3E}">
        <p14:creationId xmlns:p14="http://schemas.microsoft.com/office/powerpoint/2010/main" val="3127020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DC9EDB6-9EE5-43FC-9786-81F8043397FB}"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FE4BC-E25D-486C-8B1C-700E6811231E}" type="slidenum">
              <a:rPr lang="en-US" smtClean="0"/>
              <a:t>‹#›</a:t>
            </a:fld>
            <a:endParaRPr lang="en-US"/>
          </a:p>
        </p:txBody>
      </p:sp>
    </p:spTree>
    <p:extLst>
      <p:ext uri="{BB962C8B-B14F-4D97-AF65-F5344CB8AC3E}">
        <p14:creationId xmlns:p14="http://schemas.microsoft.com/office/powerpoint/2010/main" val="3825465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C9EDB6-9EE5-43FC-9786-81F8043397FB}"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FE4BC-E25D-486C-8B1C-700E6811231E}" type="slidenum">
              <a:rPr lang="en-US" smtClean="0"/>
              <a:t>‹#›</a:t>
            </a:fld>
            <a:endParaRPr lang="en-US"/>
          </a:p>
        </p:txBody>
      </p:sp>
    </p:spTree>
    <p:extLst>
      <p:ext uri="{BB962C8B-B14F-4D97-AF65-F5344CB8AC3E}">
        <p14:creationId xmlns:p14="http://schemas.microsoft.com/office/powerpoint/2010/main" val="2436258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C9EDB6-9EE5-43FC-9786-81F8043397FB}"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FE4BC-E25D-486C-8B1C-700E6811231E}" type="slidenum">
              <a:rPr lang="en-US" smtClean="0"/>
              <a:t>‹#›</a:t>
            </a:fld>
            <a:endParaRPr lang="en-US"/>
          </a:p>
        </p:txBody>
      </p:sp>
    </p:spTree>
    <p:extLst>
      <p:ext uri="{BB962C8B-B14F-4D97-AF65-F5344CB8AC3E}">
        <p14:creationId xmlns:p14="http://schemas.microsoft.com/office/powerpoint/2010/main" val="4064780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C9EDB6-9EE5-43FC-9786-81F8043397FB}"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FE4BC-E25D-486C-8B1C-700E6811231E}" type="slidenum">
              <a:rPr lang="en-US" smtClean="0"/>
              <a:t>‹#›</a:t>
            </a:fld>
            <a:endParaRPr lang="en-US"/>
          </a:p>
        </p:txBody>
      </p:sp>
    </p:spTree>
    <p:extLst>
      <p:ext uri="{BB962C8B-B14F-4D97-AF65-F5344CB8AC3E}">
        <p14:creationId xmlns:p14="http://schemas.microsoft.com/office/powerpoint/2010/main" val="2826576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C9EDB6-9EE5-43FC-9786-81F8043397FB}"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0FE4BC-E25D-486C-8B1C-700E6811231E}" type="slidenum">
              <a:rPr lang="en-US" smtClean="0"/>
              <a:t>‹#›</a:t>
            </a:fld>
            <a:endParaRPr lang="en-US"/>
          </a:p>
        </p:txBody>
      </p:sp>
    </p:spTree>
    <p:extLst>
      <p:ext uri="{BB962C8B-B14F-4D97-AF65-F5344CB8AC3E}">
        <p14:creationId xmlns:p14="http://schemas.microsoft.com/office/powerpoint/2010/main" val="1431449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DC9EDB6-9EE5-43FC-9786-81F8043397FB}"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0FE4BC-E25D-486C-8B1C-700E6811231E}" type="slidenum">
              <a:rPr lang="en-US" smtClean="0"/>
              <a:t>‹#›</a:t>
            </a:fld>
            <a:endParaRPr lang="en-US"/>
          </a:p>
        </p:txBody>
      </p:sp>
    </p:spTree>
    <p:extLst>
      <p:ext uri="{BB962C8B-B14F-4D97-AF65-F5344CB8AC3E}">
        <p14:creationId xmlns:p14="http://schemas.microsoft.com/office/powerpoint/2010/main" val="990829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DC9EDB6-9EE5-43FC-9786-81F8043397FB}"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0FE4BC-E25D-486C-8B1C-700E6811231E}" type="slidenum">
              <a:rPr lang="en-US" smtClean="0"/>
              <a:t>‹#›</a:t>
            </a:fld>
            <a:endParaRPr lang="en-US"/>
          </a:p>
        </p:txBody>
      </p:sp>
    </p:spTree>
    <p:extLst>
      <p:ext uri="{BB962C8B-B14F-4D97-AF65-F5344CB8AC3E}">
        <p14:creationId xmlns:p14="http://schemas.microsoft.com/office/powerpoint/2010/main" val="1405437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DC9EDB6-9EE5-43FC-9786-81F8043397FB}"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0FE4BC-E25D-486C-8B1C-700E6811231E}" type="slidenum">
              <a:rPr lang="en-US" smtClean="0"/>
              <a:t>‹#›</a:t>
            </a:fld>
            <a:endParaRPr lang="en-US"/>
          </a:p>
        </p:txBody>
      </p:sp>
    </p:spTree>
    <p:extLst>
      <p:ext uri="{BB962C8B-B14F-4D97-AF65-F5344CB8AC3E}">
        <p14:creationId xmlns:p14="http://schemas.microsoft.com/office/powerpoint/2010/main" val="378820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9EDB6-9EE5-43FC-9786-81F8043397FB}"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0FE4BC-E25D-486C-8B1C-700E6811231E}" type="slidenum">
              <a:rPr lang="en-US" smtClean="0"/>
              <a:t>‹#›</a:t>
            </a:fld>
            <a:endParaRPr lang="en-US"/>
          </a:p>
        </p:txBody>
      </p:sp>
    </p:spTree>
    <p:extLst>
      <p:ext uri="{BB962C8B-B14F-4D97-AF65-F5344CB8AC3E}">
        <p14:creationId xmlns:p14="http://schemas.microsoft.com/office/powerpoint/2010/main" val="2226926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C9EDB6-9EE5-43FC-9786-81F8043397FB}"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0FE4BC-E25D-486C-8B1C-700E6811231E}" type="slidenum">
              <a:rPr lang="en-US" smtClean="0"/>
              <a:t>‹#›</a:t>
            </a:fld>
            <a:endParaRPr lang="en-US"/>
          </a:p>
        </p:txBody>
      </p:sp>
    </p:spTree>
    <p:extLst>
      <p:ext uri="{BB962C8B-B14F-4D97-AF65-F5344CB8AC3E}">
        <p14:creationId xmlns:p14="http://schemas.microsoft.com/office/powerpoint/2010/main" val="4240826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C9EDB6-9EE5-43FC-9786-81F8043397FB}"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0FE4BC-E25D-486C-8B1C-700E6811231E}" type="slidenum">
              <a:rPr lang="en-US" smtClean="0"/>
              <a:t>‹#›</a:t>
            </a:fld>
            <a:endParaRPr lang="en-US"/>
          </a:p>
        </p:txBody>
      </p:sp>
    </p:spTree>
    <p:extLst>
      <p:ext uri="{BB962C8B-B14F-4D97-AF65-F5344CB8AC3E}">
        <p14:creationId xmlns:p14="http://schemas.microsoft.com/office/powerpoint/2010/main" val="2909585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C9EDB6-9EE5-43FC-9786-81F8043397FB}" type="datetimeFigureOut">
              <a:rPr lang="en-US" smtClean="0"/>
              <a:t>12/17/2021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0FE4BC-E25D-486C-8B1C-700E6811231E}" type="slidenum">
              <a:rPr lang="en-US" smtClean="0"/>
              <a:t>‹#›</a:t>
            </a:fld>
            <a:endParaRPr lang="en-US"/>
          </a:p>
        </p:txBody>
      </p:sp>
    </p:spTree>
    <p:extLst>
      <p:ext uri="{BB962C8B-B14F-4D97-AF65-F5344CB8AC3E}">
        <p14:creationId xmlns:p14="http://schemas.microsoft.com/office/powerpoint/2010/main" val="1517033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facebook.com/altamesachurch/posts/5220710311291739?__cft__%5b0%5d=AZUNdaocQDd5aLHlHnezj8-IO5t5zwYptFlbE2iNCI4juXMKOIqTxNtrXalEArMFU3_I1gYLfOpe6U7HRZp6Ggof-Putb5f87b6ZL1PZHbz-jbU3c1iTEmiZyGIzTqvOcoBFTWQ47tkZhmIUd_7TaPlZ&amp;__tn__=%2CO%2CP-R" TargetMode="External"/><Relationship Id="rId2" Type="http://schemas.openxmlformats.org/officeDocument/2006/relationships/hyperlink" Target="https://www.facebook.com/altamesachurch/?__cft__%5b0%5d=AZUNdaocQDd5aLHlHnezj8-IO5t5zwYptFlbE2iNCI4juXMKOIqTxNtrXalEArMFU3_I1gYLfOpe6U7HRZp6Ggof-Putb5f87b6ZL1PZHbz-jbU3c1iTEmiZyGIzTqvOcoBFTWQ47tkZhmIUd_7TaPlZ&amp;__tn__=-UC%2CP-R"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ewadvent.org/cathen/06655b.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D37A9-A711-487D-9414-746BF2A246C1}"/>
              </a:ext>
            </a:extLst>
          </p:cNvPr>
          <p:cNvSpPr>
            <a:spLocks noGrp="1"/>
          </p:cNvSpPr>
          <p:nvPr>
            <p:ph type="title"/>
          </p:nvPr>
        </p:nvSpPr>
        <p:spPr>
          <a:xfrm>
            <a:off x="0" y="1"/>
            <a:ext cx="12192000" cy="1059542"/>
          </a:xfrm>
        </p:spPr>
        <p:txBody>
          <a:bodyPr>
            <a:normAutofit/>
          </a:bodyPr>
          <a:lstStyle/>
          <a:p>
            <a:pPr algn="ctr"/>
            <a:r>
              <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161621AD-2D3A-405C-96F9-D2F27E89619E}"/>
              </a:ext>
            </a:extLst>
          </p:cNvPr>
          <p:cNvSpPr>
            <a:spLocks noGrp="1"/>
          </p:cNvSpPr>
          <p:nvPr>
            <p:ph idx="1"/>
          </p:nvPr>
        </p:nvSpPr>
        <p:spPr>
          <a:xfrm>
            <a:off x="0" y="1059543"/>
            <a:ext cx="12192000" cy="5798456"/>
          </a:xfrm>
        </p:spPr>
        <p:txBody>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570 As the Life of a Flower</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117 Guide Me O Thou Great Jehovah</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162 Night with Ebon Pinion</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416 Do All in the Name of the Lord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326 Trust and Obey</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576 Faith is the Victory</a:t>
            </a:r>
          </a:p>
          <a:p>
            <a:pPr marL="0" indent="0">
              <a:buNone/>
            </a:pPr>
            <a:endParaRPr lang="en-US" dirty="0">
              <a:solidFill>
                <a:schemeClr val="bg1"/>
              </a:solidFill>
            </a:endParaRPr>
          </a:p>
        </p:txBody>
      </p:sp>
    </p:spTree>
    <p:extLst>
      <p:ext uri="{BB962C8B-B14F-4D97-AF65-F5344CB8AC3E}">
        <p14:creationId xmlns:p14="http://schemas.microsoft.com/office/powerpoint/2010/main" val="1902946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4261310285"/>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This command was given to the church at Corinth.</a:t>
                      </a:r>
                    </a:p>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The apostle Paul said, </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“I received from the Lord that which I also delivered to you that the Lord Jesus…[took the bread &amp; cup saying]… “do this in remembrance of Me” </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(1 Corinthians 11:23-25).</a:t>
                      </a:r>
                    </a:p>
                  </a:txBody>
                  <a:tcPr marL="68580" marR="68580" marT="0" marB="0"/>
                </a:tc>
                <a:tc>
                  <a:txBody>
                    <a:bodyPr/>
                    <a:lstStyle/>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997012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850354801"/>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This command was given to the church at Corinth.</a:t>
                      </a:r>
                    </a:p>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The apostle Paul said, </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“I received from the Lord that which I also delivered to you that the Lord Jesus…[took the bread &amp; cup saying]… “do this in remembrance of Me” </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(1 Corinthians 11:23-25).</a:t>
                      </a:r>
                    </a:p>
                  </a:txBody>
                  <a:tcPr marL="68580" marR="68580" marT="0" marB="0"/>
                </a:tc>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There is no command given to the church to practice it.</a:t>
                      </a:r>
                    </a:p>
                    <a:p>
                      <a:pPr marL="0" marR="0" algn="ctr">
                        <a:lnSpc>
                          <a:spcPct val="107000"/>
                        </a:lnSpc>
                        <a:spcBef>
                          <a:spcPts val="0"/>
                        </a:spcBef>
                        <a:spcAft>
                          <a:spcPts val="0"/>
                        </a:spcAft>
                      </a:pPr>
                      <a:r>
                        <a:rPr lang="en-US" sz="1800" b="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1344012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783782840"/>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This command was given to the church at Corinth.</a:t>
                      </a:r>
                    </a:p>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The apostle Paul said, </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“I received from the Lord that which I also delivered to you that the Lord Jesus…[took the bread &amp; cup saying]… “do this in remembrance of Me” </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(1 Corinthians 11:23-25).</a:t>
                      </a:r>
                    </a:p>
                  </a:txBody>
                  <a:tcPr marL="68580" marR="68580" marT="0" marB="0"/>
                </a:tc>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There is no command given to the church to practice it.</a:t>
                      </a:r>
                    </a:p>
                    <a:p>
                      <a:pPr marL="0" marR="0" algn="ctr">
                        <a:lnSpc>
                          <a:spcPct val="107000"/>
                        </a:lnSpc>
                        <a:spcBef>
                          <a:spcPts val="0"/>
                        </a:spcBef>
                        <a:spcAft>
                          <a:spcPts val="0"/>
                        </a:spcAft>
                      </a:pPr>
                      <a:r>
                        <a:rPr lang="en-US" sz="1800" b="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Who gave it then?</a:t>
                      </a:r>
                    </a:p>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2327638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2577239459"/>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This command was given to the church at Corinth.</a:t>
                      </a:r>
                    </a:p>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The apostle Paul said, </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“I received from the Lord that which I also delivered to you that the Lord Jesus…[took the bread &amp; cup saying]… “do this in remembrance of Me” </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(1 Corinthians 11:23-25).</a:t>
                      </a:r>
                    </a:p>
                  </a:txBody>
                  <a:tcPr marL="68580" marR="68580" marT="0" marB="0"/>
                </a:tc>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There is no command given to the church to practice it.</a:t>
                      </a:r>
                    </a:p>
                    <a:p>
                      <a:pPr marL="0" marR="0" algn="ctr">
                        <a:lnSpc>
                          <a:spcPct val="107000"/>
                        </a:lnSpc>
                        <a:spcBef>
                          <a:spcPts val="0"/>
                        </a:spcBef>
                        <a:spcAft>
                          <a:spcPts val="0"/>
                        </a:spcAft>
                      </a:pPr>
                      <a:r>
                        <a:rPr lang="en-US" sz="1800" b="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Who gave it then?</a:t>
                      </a:r>
                    </a:p>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b="0" dirty="0">
                          <a:effectLst/>
                          <a:latin typeface="Tahoma" panose="020B0604030504040204" pitchFamily="34" charset="0"/>
                          <a:ea typeface="Tahoma" panose="020B0604030504040204" pitchFamily="34" charset="0"/>
                          <a:cs typeface="Tahoma" panose="020B0604030504040204" pitchFamily="34" charset="0"/>
                        </a:rPr>
                        <a:t>“</a:t>
                      </a:r>
                      <a:r>
                        <a:rPr lang="en-US" sz="3300" b="0" i="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The church in Rome began formally celebrating Christmas on December 25 in 336, </a:t>
                      </a:r>
                    </a:p>
                    <a:p>
                      <a:pPr marL="0" marR="0" algn="ctr">
                        <a:lnSpc>
                          <a:spcPct val="107000"/>
                        </a:lnSpc>
                        <a:spcBef>
                          <a:spcPts val="0"/>
                        </a:spcBef>
                        <a:spcAft>
                          <a:spcPts val="0"/>
                        </a:spcAft>
                      </a:pPr>
                      <a:r>
                        <a:rPr lang="en-US" sz="3300" b="0" i="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during the reign of the </a:t>
                      </a:r>
                    </a:p>
                    <a:p>
                      <a:pPr marL="0" marR="0" algn="ctr">
                        <a:lnSpc>
                          <a:spcPct val="107000"/>
                        </a:lnSpc>
                        <a:spcBef>
                          <a:spcPts val="0"/>
                        </a:spcBef>
                        <a:spcAft>
                          <a:spcPts val="0"/>
                        </a:spcAft>
                      </a:pPr>
                      <a:r>
                        <a:rPr lang="en-US" sz="3300" b="0" i="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emperor Constantine”</a:t>
                      </a:r>
                    </a:p>
                    <a:p>
                      <a:pPr marL="0" marR="0" algn="ctr">
                        <a:lnSpc>
                          <a:spcPct val="107000"/>
                        </a:lnSpc>
                        <a:spcBef>
                          <a:spcPts val="0"/>
                        </a:spcBef>
                        <a:spcAft>
                          <a:spcPts val="0"/>
                        </a:spcAft>
                      </a:pPr>
                      <a:r>
                        <a:rPr lang="en-US" sz="3200" b="0" i="0"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(Encyclopedia Britannica) </a:t>
                      </a: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3209875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2025919284"/>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algn="ctr">
                        <a:lnSpc>
                          <a:spcPct val="107000"/>
                        </a:lnSpc>
                        <a:spcBef>
                          <a:spcPts val="0"/>
                        </a:spcBef>
                        <a:spcAft>
                          <a:spcPts val="0"/>
                        </a:spcAft>
                      </a:pP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2237623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447716642"/>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The church at Jerusalem &amp; Troas obeyed the command.</a:t>
                      </a:r>
                    </a:p>
                    <a:p>
                      <a:pPr marL="0" marR="0" algn="ctr">
                        <a:lnSpc>
                          <a:spcPct val="107000"/>
                        </a:lnSpc>
                        <a:spcBef>
                          <a:spcPts val="0"/>
                        </a:spcBef>
                        <a:spcAft>
                          <a:spcPts val="0"/>
                        </a:spcAft>
                      </a:pPr>
                      <a:r>
                        <a:rPr lang="en-US" sz="1800" b="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523264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1526136122"/>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The church at Jerusalem &amp; Troas obeyed the command.</a:t>
                      </a:r>
                    </a:p>
                    <a:p>
                      <a:pPr marL="0" marR="0" algn="ctr">
                        <a:lnSpc>
                          <a:spcPct val="107000"/>
                        </a:lnSpc>
                        <a:spcBef>
                          <a:spcPts val="0"/>
                        </a:spcBef>
                        <a:spcAft>
                          <a:spcPts val="0"/>
                        </a:spcAft>
                      </a:pPr>
                      <a:r>
                        <a:rPr lang="en-US" sz="1800" b="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“They were continually devoting themselves…</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to the breaking of bread” </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(Jerusalem- Acts 2:42)</a:t>
                      </a:r>
                    </a:p>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95210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464149367"/>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The church at Jerusalem &amp; Troas obeyed the command.</a:t>
                      </a:r>
                    </a:p>
                    <a:p>
                      <a:pPr marL="0" marR="0" algn="ctr">
                        <a:lnSpc>
                          <a:spcPct val="107000"/>
                        </a:lnSpc>
                        <a:spcBef>
                          <a:spcPts val="0"/>
                        </a:spcBef>
                        <a:spcAft>
                          <a:spcPts val="0"/>
                        </a:spcAft>
                      </a:pPr>
                      <a:r>
                        <a:rPr lang="en-US" sz="1800" b="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“They were continually devoting themselves…</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to the breaking of bread” </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(Jerusalem- Acts 2:42)</a:t>
                      </a:r>
                    </a:p>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“On the 1</a:t>
                      </a:r>
                      <a:r>
                        <a:rPr lang="en-US" sz="3400" b="0" baseline="30000" dirty="0">
                          <a:effectLst/>
                          <a:latin typeface="Tahoma" panose="020B0604030504040204" pitchFamily="34" charset="0"/>
                          <a:ea typeface="Tahoma" panose="020B0604030504040204" pitchFamily="34" charset="0"/>
                          <a:cs typeface="Tahoma" panose="020B0604030504040204" pitchFamily="34" charset="0"/>
                        </a:rPr>
                        <a:t>st</a:t>
                      </a:r>
                      <a:r>
                        <a:rPr lang="en-US" sz="3400" b="0" dirty="0">
                          <a:effectLst/>
                          <a:latin typeface="Tahoma" panose="020B0604030504040204" pitchFamily="34" charset="0"/>
                          <a:ea typeface="Tahoma" panose="020B0604030504040204" pitchFamily="34" charset="0"/>
                          <a:cs typeface="Tahoma" panose="020B0604030504040204" pitchFamily="34" charset="0"/>
                        </a:rPr>
                        <a:t> day of the week  we gathered together to break bread” (Troas- Acts 20:7)</a:t>
                      </a:r>
                    </a:p>
                    <a:p>
                      <a:pPr marL="0" marR="0" algn="ctr">
                        <a:lnSpc>
                          <a:spcPct val="107000"/>
                        </a:lnSpc>
                        <a:spcBef>
                          <a:spcPts val="0"/>
                        </a:spcBef>
                        <a:spcAft>
                          <a:spcPts val="0"/>
                        </a:spcAft>
                      </a:pP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2552236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2088708970"/>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The church at Jerusalem &amp; Troas obeyed the command.</a:t>
                      </a:r>
                    </a:p>
                    <a:p>
                      <a:pPr marL="0" marR="0" algn="ctr">
                        <a:lnSpc>
                          <a:spcPct val="107000"/>
                        </a:lnSpc>
                        <a:spcBef>
                          <a:spcPts val="0"/>
                        </a:spcBef>
                        <a:spcAft>
                          <a:spcPts val="0"/>
                        </a:spcAft>
                      </a:pPr>
                      <a:r>
                        <a:rPr lang="en-US" sz="1800" b="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“They were continually devoting themselves…</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to the breaking of bread” </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(Jerusalem- Acts 2:42)</a:t>
                      </a:r>
                    </a:p>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“On the 1</a:t>
                      </a:r>
                      <a:r>
                        <a:rPr lang="en-US" sz="3400" b="0" baseline="30000" dirty="0">
                          <a:effectLst/>
                          <a:latin typeface="Tahoma" panose="020B0604030504040204" pitchFamily="34" charset="0"/>
                          <a:ea typeface="Tahoma" panose="020B0604030504040204" pitchFamily="34" charset="0"/>
                          <a:cs typeface="Tahoma" panose="020B0604030504040204" pitchFamily="34" charset="0"/>
                        </a:rPr>
                        <a:t>st</a:t>
                      </a:r>
                      <a:r>
                        <a:rPr lang="en-US" sz="3400" b="0" dirty="0">
                          <a:effectLst/>
                          <a:latin typeface="Tahoma" panose="020B0604030504040204" pitchFamily="34" charset="0"/>
                          <a:ea typeface="Tahoma" panose="020B0604030504040204" pitchFamily="34" charset="0"/>
                          <a:cs typeface="Tahoma" panose="020B0604030504040204" pitchFamily="34" charset="0"/>
                        </a:rPr>
                        <a:t> day of the week  we gathered together to break bread” (Troas- Acts 20:7)</a:t>
                      </a:r>
                    </a:p>
                    <a:p>
                      <a:pPr marL="0" marR="0" algn="ctr">
                        <a:lnSpc>
                          <a:spcPct val="107000"/>
                        </a:lnSpc>
                        <a:spcBef>
                          <a:spcPts val="0"/>
                        </a:spcBef>
                        <a:spcAft>
                          <a:spcPts val="0"/>
                        </a:spcAft>
                      </a:pP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b="0" dirty="0">
                          <a:effectLst/>
                          <a:latin typeface="Tahoma" panose="020B0604030504040204" pitchFamily="34" charset="0"/>
                          <a:ea typeface="Tahoma" panose="020B0604030504040204" pitchFamily="34" charset="0"/>
                          <a:cs typeface="Tahoma" panose="020B0604030504040204" pitchFamily="34" charset="0"/>
                        </a:rPr>
                        <a:t>There are no divinely approved examples of the 1</a:t>
                      </a:r>
                      <a:r>
                        <a:rPr lang="en-US" sz="3300" b="0" baseline="30000" dirty="0">
                          <a:effectLst/>
                          <a:latin typeface="Tahoma" panose="020B0604030504040204" pitchFamily="34" charset="0"/>
                          <a:ea typeface="Tahoma" panose="020B0604030504040204" pitchFamily="34" charset="0"/>
                          <a:cs typeface="Tahoma" panose="020B0604030504040204" pitchFamily="34" charset="0"/>
                        </a:rPr>
                        <a:t>st</a:t>
                      </a:r>
                      <a:r>
                        <a:rPr lang="en-US" sz="3300" b="0" dirty="0">
                          <a:effectLst/>
                          <a:latin typeface="Tahoma" panose="020B0604030504040204" pitchFamily="34" charset="0"/>
                          <a:ea typeface="Tahoma" panose="020B0604030504040204" pitchFamily="34" charset="0"/>
                          <a:cs typeface="Tahoma" panose="020B0604030504040204" pitchFamily="34" charset="0"/>
                        </a:rPr>
                        <a:t> century church remembering His birth.</a:t>
                      </a:r>
                    </a:p>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3771921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2235606354"/>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The church at Jerusalem &amp; Troas obeyed the command.</a:t>
                      </a:r>
                    </a:p>
                    <a:p>
                      <a:pPr marL="0" marR="0" algn="ctr">
                        <a:lnSpc>
                          <a:spcPct val="107000"/>
                        </a:lnSpc>
                        <a:spcBef>
                          <a:spcPts val="0"/>
                        </a:spcBef>
                        <a:spcAft>
                          <a:spcPts val="0"/>
                        </a:spcAft>
                      </a:pPr>
                      <a:r>
                        <a:rPr lang="en-US" sz="1800" b="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“They were continually devoting themselves…</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to the breaking of bread” </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(Jerusalem- Acts 2:42)</a:t>
                      </a:r>
                    </a:p>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“On the 1</a:t>
                      </a:r>
                      <a:r>
                        <a:rPr lang="en-US" sz="3400" b="0" baseline="30000" dirty="0">
                          <a:effectLst/>
                          <a:latin typeface="Tahoma" panose="020B0604030504040204" pitchFamily="34" charset="0"/>
                          <a:ea typeface="Tahoma" panose="020B0604030504040204" pitchFamily="34" charset="0"/>
                          <a:cs typeface="Tahoma" panose="020B0604030504040204" pitchFamily="34" charset="0"/>
                        </a:rPr>
                        <a:t>st</a:t>
                      </a:r>
                      <a:r>
                        <a:rPr lang="en-US" sz="3400" b="0" dirty="0">
                          <a:effectLst/>
                          <a:latin typeface="Tahoma" panose="020B0604030504040204" pitchFamily="34" charset="0"/>
                          <a:ea typeface="Tahoma" panose="020B0604030504040204" pitchFamily="34" charset="0"/>
                          <a:cs typeface="Tahoma" panose="020B0604030504040204" pitchFamily="34" charset="0"/>
                        </a:rPr>
                        <a:t> day of the week  we gathered together to break bread” (Troas- Acts 20:7)</a:t>
                      </a:r>
                    </a:p>
                    <a:p>
                      <a:pPr marL="0" marR="0" algn="ctr">
                        <a:lnSpc>
                          <a:spcPct val="107000"/>
                        </a:lnSpc>
                        <a:spcBef>
                          <a:spcPts val="0"/>
                        </a:spcBef>
                        <a:spcAft>
                          <a:spcPts val="0"/>
                        </a:spcAft>
                      </a:pP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b="0" dirty="0">
                          <a:effectLst/>
                          <a:latin typeface="Tahoma" panose="020B0604030504040204" pitchFamily="34" charset="0"/>
                          <a:ea typeface="Tahoma" panose="020B0604030504040204" pitchFamily="34" charset="0"/>
                          <a:cs typeface="Tahoma" panose="020B0604030504040204" pitchFamily="34" charset="0"/>
                        </a:rPr>
                        <a:t>There are no divinely approved examples of the 1</a:t>
                      </a:r>
                      <a:r>
                        <a:rPr lang="en-US" sz="3300" b="0" baseline="30000" dirty="0">
                          <a:effectLst/>
                          <a:latin typeface="Tahoma" panose="020B0604030504040204" pitchFamily="34" charset="0"/>
                          <a:ea typeface="Tahoma" panose="020B0604030504040204" pitchFamily="34" charset="0"/>
                          <a:cs typeface="Tahoma" panose="020B0604030504040204" pitchFamily="34" charset="0"/>
                        </a:rPr>
                        <a:t>st</a:t>
                      </a:r>
                      <a:r>
                        <a:rPr lang="en-US" sz="3300" b="0" dirty="0">
                          <a:effectLst/>
                          <a:latin typeface="Tahoma" panose="020B0604030504040204" pitchFamily="34" charset="0"/>
                          <a:ea typeface="Tahoma" panose="020B0604030504040204" pitchFamily="34" charset="0"/>
                          <a:cs typeface="Tahoma" panose="020B0604030504040204" pitchFamily="34" charset="0"/>
                        </a:rPr>
                        <a:t> century church remembering His birth.</a:t>
                      </a:r>
                    </a:p>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b="0" dirty="0">
                          <a:effectLst/>
                          <a:latin typeface="Tahoma" panose="020B0604030504040204" pitchFamily="34" charset="0"/>
                          <a:ea typeface="Tahoma" panose="020B0604030504040204" pitchFamily="34" charset="0"/>
                          <a:cs typeface="Tahoma" panose="020B0604030504040204" pitchFamily="34" charset="0"/>
                        </a:rPr>
                        <a:t>According to historians when was it celebrated by churches?</a:t>
                      </a:r>
                    </a:p>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419764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11A39-0F6A-4859-892D-69C0C3581884}"/>
              </a:ext>
            </a:extLst>
          </p:cNvPr>
          <p:cNvSpPr>
            <a:spLocks noGrp="1"/>
          </p:cNvSpPr>
          <p:nvPr>
            <p:ph type="title"/>
          </p:nvPr>
        </p:nvSpPr>
        <p:spPr>
          <a:xfrm>
            <a:off x="0" y="0"/>
            <a:ext cx="12192000" cy="1645919"/>
          </a:xfrm>
        </p:spPr>
        <p:txBody>
          <a:bodyPr>
            <a:normAutofit fontScale="90000"/>
          </a:bodyPr>
          <a:lstStyle/>
          <a:p>
            <a:pPr algn="ct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5600" dirty="0">
                <a:solidFill>
                  <a:srgbClr val="FFFF00"/>
                </a:solidFill>
                <a:latin typeface="Tahoma" panose="020B0604030504040204" pitchFamily="34" charset="0"/>
                <a:ea typeface="Tahoma" panose="020B0604030504040204" pitchFamily="34" charset="0"/>
                <a:cs typeface="Tahoma" panose="020B0604030504040204" pitchFamily="34" charset="0"/>
              </a:rPr>
              <a:t>What did Jesus Command His Disciples to Remember: His Birth or His Death?</a:t>
            </a:r>
            <a:br>
              <a:rPr lang="en-US" sz="56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5600" dirty="0"/>
          </a:p>
        </p:txBody>
      </p:sp>
      <p:pic>
        <p:nvPicPr>
          <p:cNvPr id="2050" name="Picture 2" descr="Jesus Really is the Point of the Whole Bible - Bible Study">
            <a:extLst>
              <a:ext uri="{FF2B5EF4-FFF2-40B4-BE49-F238E27FC236}">
                <a16:creationId xmlns:a16="http://schemas.microsoft.com/office/drawing/2014/main" id="{B2B13CDA-BA7F-452C-B772-CCCBBDDA456B}"/>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1646238"/>
            <a:ext cx="12192000" cy="5211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8987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979180129"/>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The church at Jerusalem &amp; Troas obeyed the command.</a:t>
                      </a:r>
                    </a:p>
                    <a:p>
                      <a:pPr marL="0" marR="0" algn="ctr">
                        <a:lnSpc>
                          <a:spcPct val="107000"/>
                        </a:lnSpc>
                        <a:spcBef>
                          <a:spcPts val="0"/>
                        </a:spcBef>
                        <a:spcAft>
                          <a:spcPts val="0"/>
                        </a:spcAft>
                      </a:pPr>
                      <a:r>
                        <a:rPr lang="en-US" sz="1800" b="0" dirty="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“They were continually devoting themselves…</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to the breaking of bread” </a:t>
                      </a: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(Jerusalem- Acts 2:42)</a:t>
                      </a:r>
                    </a:p>
                    <a:p>
                      <a:pPr marL="0" marR="0" algn="ctr">
                        <a:lnSpc>
                          <a:spcPct val="107000"/>
                        </a:lnSpc>
                        <a:spcBef>
                          <a:spcPts val="0"/>
                        </a:spcBef>
                        <a:spcAft>
                          <a:spcPts val="0"/>
                        </a:spcAft>
                      </a:pPr>
                      <a:endParaRPr lang="en-US" sz="18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400" b="0" dirty="0">
                          <a:effectLst/>
                          <a:latin typeface="Tahoma" panose="020B0604030504040204" pitchFamily="34" charset="0"/>
                          <a:ea typeface="Tahoma" panose="020B0604030504040204" pitchFamily="34" charset="0"/>
                          <a:cs typeface="Tahoma" panose="020B0604030504040204" pitchFamily="34" charset="0"/>
                        </a:rPr>
                        <a:t>“On the 1</a:t>
                      </a:r>
                      <a:r>
                        <a:rPr lang="en-US" sz="3400" b="0" baseline="30000" dirty="0">
                          <a:effectLst/>
                          <a:latin typeface="Tahoma" panose="020B0604030504040204" pitchFamily="34" charset="0"/>
                          <a:ea typeface="Tahoma" panose="020B0604030504040204" pitchFamily="34" charset="0"/>
                          <a:cs typeface="Tahoma" panose="020B0604030504040204" pitchFamily="34" charset="0"/>
                        </a:rPr>
                        <a:t>st</a:t>
                      </a:r>
                      <a:r>
                        <a:rPr lang="en-US" sz="3400" b="0" dirty="0">
                          <a:effectLst/>
                          <a:latin typeface="Tahoma" panose="020B0604030504040204" pitchFamily="34" charset="0"/>
                          <a:ea typeface="Tahoma" panose="020B0604030504040204" pitchFamily="34" charset="0"/>
                          <a:cs typeface="Tahoma" panose="020B0604030504040204" pitchFamily="34" charset="0"/>
                        </a:rPr>
                        <a:t> day of the week  we gathered together to break bread” (Troas- Acts 20:7)</a:t>
                      </a:r>
                    </a:p>
                    <a:p>
                      <a:pPr marL="0" marR="0" algn="ctr">
                        <a:lnSpc>
                          <a:spcPct val="107000"/>
                        </a:lnSpc>
                        <a:spcBef>
                          <a:spcPts val="0"/>
                        </a:spcBef>
                        <a:spcAft>
                          <a:spcPts val="0"/>
                        </a:spcAft>
                      </a:pP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300" b="0" dirty="0">
                          <a:effectLst/>
                          <a:latin typeface="Tahoma" panose="020B0604030504040204" pitchFamily="34" charset="0"/>
                          <a:ea typeface="Tahoma" panose="020B0604030504040204" pitchFamily="34" charset="0"/>
                          <a:cs typeface="Tahoma" panose="020B0604030504040204" pitchFamily="34" charset="0"/>
                        </a:rPr>
                        <a:t>There are no divinely approved examples of the 1</a:t>
                      </a:r>
                      <a:r>
                        <a:rPr lang="en-US" sz="3300" b="0" baseline="30000" dirty="0">
                          <a:effectLst/>
                          <a:latin typeface="Tahoma" panose="020B0604030504040204" pitchFamily="34" charset="0"/>
                          <a:ea typeface="Tahoma" panose="020B0604030504040204" pitchFamily="34" charset="0"/>
                          <a:cs typeface="Tahoma" panose="020B0604030504040204" pitchFamily="34" charset="0"/>
                        </a:rPr>
                        <a:t>st</a:t>
                      </a:r>
                      <a:r>
                        <a:rPr lang="en-US" sz="3300" b="0" dirty="0">
                          <a:effectLst/>
                          <a:latin typeface="Tahoma" panose="020B0604030504040204" pitchFamily="34" charset="0"/>
                          <a:ea typeface="Tahoma" panose="020B0604030504040204" pitchFamily="34" charset="0"/>
                          <a:cs typeface="Tahoma" panose="020B0604030504040204" pitchFamily="34" charset="0"/>
                        </a:rPr>
                        <a:t> century church remembering His birth.</a:t>
                      </a:r>
                    </a:p>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300" b="0" dirty="0">
                          <a:effectLst/>
                          <a:latin typeface="Tahoma" panose="020B0604030504040204" pitchFamily="34" charset="0"/>
                          <a:ea typeface="Tahoma" panose="020B0604030504040204" pitchFamily="34" charset="0"/>
                          <a:cs typeface="Tahoma" panose="020B0604030504040204" pitchFamily="34" charset="0"/>
                        </a:rPr>
                        <a:t>According to historians when was it celebrated by churches?</a:t>
                      </a:r>
                    </a:p>
                    <a:p>
                      <a:pPr marL="0" marR="0" algn="ctr">
                        <a:lnSpc>
                          <a:spcPct val="107000"/>
                        </a:lnSpc>
                        <a:spcBef>
                          <a:spcPts val="0"/>
                        </a:spcBef>
                        <a:spcAft>
                          <a:spcPts val="0"/>
                        </a:spcAft>
                      </a:pPr>
                      <a:endParaRPr lang="en-US" sz="2000" b="0" dirty="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300" b="0" dirty="0">
                          <a:effectLst/>
                          <a:latin typeface="Tahoma" panose="020B0604030504040204" pitchFamily="34" charset="0"/>
                          <a:ea typeface="Tahoma" panose="020B0604030504040204" pitchFamily="34" charset="0"/>
                          <a:cs typeface="Tahoma" panose="020B0604030504040204" pitchFamily="34" charset="0"/>
                        </a:rPr>
                        <a:t>By the end of the 4</a:t>
                      </a:r>
                      <a:r>
                        <a:rPr lang="en-US" sz="3300" b="0" baseline="30000" dirty="0">
                          <a:effectLst/>
                          <a:latin typeface="Tahoma" panose="020B0604030504040204" pitchFamily="34" charset="0"/>
                          <a:ea typeface="Tahoma" panose="020B0604030504040204" pitchFamily="34" charset="0"/>
                          <a:cs typeface="Tahoma" panose="020B0604030504040204" pitchFamily="34" charset="0"/>
                        </a:rPr>
                        <a:t>th</a:t>
                      </a:r>
                      <a:r>
                        <a:rPr lang="en-US" sz="3300" b="0" dirty="0">
                          <a:effectLst/>
                          <a:latin typeface="Tahoma" panose="020B0604030504040204" pitchFamily="34" charset="0"/>
                          <a:ea typeface="Tahoma" panose="020B0604030504040204" pitchFamily="34" charset="0"/>
                          <a:cs typeface="Tahoma" panose="020B0604030504040204" pitchFamily="34" charset="0"/>
                        </a:rPr>
                        <a:t> century, the whole Christian world was celebrating Christmas on that day” (Collier Encyclopedia)</a:t>
                      </a:r>
                    </a:p>
                    <a:p>
                      <a:pPr marL="0" marR="0" algn="ctr">
                        <a:lnSpc>
                          <a:spcPct val="107000"/>
                        </a:lnSpc>
                        <a:spcBef>
                          <a:spcPts val="0"/>
                        </a:spcBef>
                        <a:spcAft>
                          <a:spcPts val="0"/>
                        </a:spcAft>
                      </a:pP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2588328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2034641696"/>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algn="ctr">
                        <a:lnSpc>
                          <a:spcPct val="107000"/>
                        </a:lnSpc>
                        <a:spcBef>
                          <a:spcPts val="0"/>
                        </a:spcBef>
                        <a:spcAft>
                          <a:spcPts val="0"/>
                        </a:spcAft>
                      </a:pP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1141800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3376881351"/>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solidFill>
                            <a:schemeClr val="bg1"/>
                          </a:solidFill>
                          <a:latin typeface="Tahoma" panose="020B0604030504040204" pitchFamily="34" charset="0"/>
                          <a:ea typeface="Tahoma" panose="020B0604030504040204" pitchFamily="34" charset="0"/>
                          <a:cs typeface="Tahoma" panose="020B0604030504040204" pitchFamily="34" charset="0"/>
                        </a:rPr>
                        <a:t>Since</a:t>
                      </a: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 Paul taught the same thing in every church,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the saints would have observed this command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every first day of the week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just like they gave on that day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(1 Corinthians 4:17; 16:1-2)</a:t>
                      </a:r>
                      <a:endParaRPr lang="en-US" sz="3400" b="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3645608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2695913958"/>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solidFill>
                            <a:schemeClr val="bg1"/>
                          </a:solidFill>
                          <a:latin typeface="Tahoma" panose="020B0604030504040204" pitchFamily="34" charset="0"/>
                          <a:ea typeface="Tahoma" panose="020B0604030504040204" pitchFamily="34" charset="0"/>
                          <a:cs typeface="Tahoma" panose="020B0604030504040204" pitchFamily="34" charset="0"/>
                        </a:rPr>
                        <a:t>Since</a:t>
                      </a: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 Paul taught the same thing in every church,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the saints would have observed this command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every first day of the week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just like they gave on that day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(1 Corinthians 4:17; 16:1-2)</a:t>
                      </a:r>
                      <a:endParaRPr lang="en-US" sz="3400" b="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aseline="0" dirty="0">
                          <a:solidFill>
                            <a:schemeClr val="tx1"/>
                          </a:solidFill>
                          <a:latin typeface="Tahoma" panose="020B0604030504040204" pitchFamily="34" charset="0"/>
                          <a:ea typeface="Tahoma" panose="020B0604030504040204" pitchFamily="34" charset="0"/>
                          <a:cs typeface="Tahoma" panose="020B0604030504040204" pitchFamily="34" charset="0"/>
                        </a:rPr>
                        <a:t>Since the Lord didn’t command it, the 1</a:t>
                      </a:r>
                      <a:r>
                        <a:rPr lang="en-US" sz="3400" baseline="30000" dirty="0">
                          <a:solidFill>
                            <a:schemeClr val="tx1"/>
                          </a:solidFill>
                          <a:latin typeface="Tahoma" panose="020B0604030504040204" pitchFamily="34" charset="0"/>
                          <a:ea typeface="Tahoma" panose="020B0604030504040204" pitchFamily="34" charset="0"/>
                          <a:cs typeface="Tahoma" panose="020B0604030504040204" pitchFamily="34" charset="0"/>
                        </a:rPr>
                        <a:t>st</a:t>
                      </a:r>
                      <a:r>
                        <a:rPr lang="en-US" sz="3400" baseline="0" dirty="0">
                          <a:solidFill>
                            <a:schemeClr val="tx1"/>
                          </a:solidFill>
                          <a:latin typeface="Tahoma" panose="020B0604030504040204" pitchFamily="34" charset="0"/>
                          <a:ea typeface="Tahoma" panose="020B0604030504040204" pitchFamily="34" charset="0"/>
                          <a:cs typeface="Tahoma" panose="020B0604030504040204" pitchFamily="34" charset="0"/>
                        </a:rPr>
                        <a:t> century church didn’t observe it, the facts show that God’s word does not approve of remembering the birthday of Jesus in Christmas.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7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2325520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1229651562"/>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solidFill>
                            <a:schemeClr val="bg1"/>
                          </a:solidFill>
                          <a:latin typeface="Tahoma" panose="020B0604030504040204" pitchFamily="34" charset="0"/>
                          <a:ea typeface="Tahoma" panose="020B0604030504040204" pitchFamily="34" charset="0"/>
                          <a:cs typeface="Tahoma" panose="020B0604030504040204" pitchFamily="34" charset="0"/>
                        </a:rPr>
                        <a:t>Since</a:t>
                      </a: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 Paul taught the same thing in every church,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the saints would have observed this command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every first day of the week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just like they gave on that day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(1 Corinthians 4:17; 16:1-2)</a:t>
                      </a:r>
                      <a:endParaRPr lang="en-US" sz="3400" b="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endParaRPr lang="en-US" sz="33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aseline="0" dirty="0">
                          <a:solidFill>
                            <a:schemeClr val="tx1"/>
                          </a:solidFill>
                          <a:latin typeface="Tahoma" panose="020B0604030504040204" pitchFamily="34" charset="0"/>
                          <a:ea typeface="Tahoma" panose="020B0604030504040204" pitchFamily="34" charset="0"/>
                          <a:cs typeface="Tahoma" panose="020B0604030504040204" pitchFamily="34" charset="0"/>
                        </a:rPr>
                        <a:t>Since the Lord didn’t command it, the 1</a:t>
                      </a:r>
                      <a:r>
                        <a:rPr lang="en-US" sz="3400" baseline="30000" dirty="0">
                          <a:solidFill>
                            <a:schemeClr val="tx1"/>
                          </a:solidFill>
                          <a:latin typeface="Tahoma" panose="020B0604030504040204" pitchFamily="34" charset="0"/>
                          <a:ea typeface="Tahoma" panose="020B0604030504040204" pitchFamily="34" charset="0"/>
                          <a:cs typeface="Tahoma" panose="020B0604030504040204" pitchFamily="34" charset="0"/>
                        </a:rPr>
                        <a:t>st</a:t>
                      </a:r>
                      <a:r>
                        <a:rPr lang="en-US" sz="3400" baseline="0" dirty="0">
                          <a:solidFill>
                            <a:schemeClr val="tx1"/>
                          </a:solidFill>
                          <a:latin typeface="Tahoma" panose="020B0604030504040204" pitchFamily="34" charset="0"/>
                          <a:ea typeface="Tahoma" panose="020B0604030504040204" pitchFamily="34" charset="0"/>
                          <a:cs typeface="Tahoma" panose="020B0604030504040204" pitchFamily="34" charset="0"/>
                        </a:rPr>
                        <a:t> century church didn’t observe it, the facts show that God’s word does not approve of remembering the birthday of Jesus in Christmas.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700" baseline="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“The word Christmas…mass of Christ…first found in 1038”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rPr>
                        <a:t>(Catholic Encyclopedia)</a:t>
                      </a: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1721666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3861109946"/>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8067391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1634190785"/>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solidFill>
                            <a:schemeClr val="bg1"/>
                          </a:solidFill>
                          <a:latin typeface="Tahoma" panose="020B0604030504040204" pitchFamily="34" charset="0"/>
                          <a:ea typeface="Tahoma" panose="020B0604030504040204" pitchFamily="34" charset="0"/>
                          <a:cs typeface="Tahoma" panose="020B0604030504040204" pitchFamily="34" charset="0"/>
                        </a:rPr>
                        <a:t>God speaks to us today through His Son recorded in the Bible &amp; since faith comes by hearing the word of Christ, a</a:t>
                      </a: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 Christian can do it by faith, and contend earnestly for it.</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(Hebrews 1:1-2;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Romans 10:17;</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Jude 1:3)</a:t>
                      </a: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3124976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1294719117"/>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solidFill>
                            <a:schemeClr val="bg1"/>
                          </a:solidFill>
                          <a:latin typeface="Tahoma" panose="020B0604030504040204" pitchFamily="34" charset="0"/>
                          <a:ea typeface="Tahoma" panose="020B0604030504040204" pitchFamily="34" charset="0"/>
                          <a:cs typeface="Tahoma" panose="020B0604030504040204" pitchFamily="34" charset="0"/>
                        </a:rPr>
                        <a:t>God speaks to us today through His Son recorded in the Bible &amp; since faith comes by hearing the word of Christ, a</a:t>
                      </a: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 Christian can do it by faith, and contend earnestly for it.</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(Hebrews 1:1-2;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Romans 10:17;</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baseline="0" dirty="0">
                          <a:solidFill>
                            <a:schemeClr val="bg1"/>
                          </a:solidFill>
                          <a:latin typeface="Tahoma" panose="020B0604030504040204" pitchFamily="34" charset="0"/>
                          <a:ea typeface="Tahoma" panose="020B0604030504040204" pitchFamily="34" charset="0"/>
                          <a:cs typeface="Tahoma" panose="020B0604030504040204" pitchFamily="34" charset="0"/>
                        </a:rPr>
                        <a:t>Jude 1:3)</a:t>
                      </a: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Since it is impossible to please God without faith, how can you participate in an activity with a good conscience when there isn’t permission from the Lord to remember His birth in the man made celebration of Christmas?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(Hebrews 11:6)</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31545057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149352419"/>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3320372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1509181483"/>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We are commanded to hold fast to the traditions we have been taught by God’s word &amp; do all things in His name</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(2 Thessalonians 2:15;</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2 Timothy 3:16-17;</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Colossians 3:17)</a:t>
                      </a: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2479099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2063111965"/>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endParaRPr lang="en-US" sz="36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621275021"/>
                  </a:ext>
                </a:extLst>
              </a:tr>
              <a:tr h="6099248">
                <a:tc>
                  <a:txBody>
                    <a:bodyPr/>
                    <a:lstStyle/>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40056953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2314646272"/>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We are commanded to hold fast to the traditions we have been taught by God’s word &amp; do all things in His name</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(2 Thessalonians 2:15;</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2 Timothy 3:16-17;</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Colossians 3:17)</a:t>
                      </a: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If we are holding fast to the traditions of men instead of obeying the Lord’s commands, we are giving lip service to God &amp; our worship is in vain.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(Matthew 15:3-9)</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16082833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4280802299"/>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We are commanded to hold fast to the traditions we have been taught by God’s word &amp; do all things in His name</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(2 Thessalonians 2:15;</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2 Timothy 3:16-17;</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Colossians 3:17)</a:t>
                      </a: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If we are holding fast to the traditions of men instead of obeying the Lord’s commands, we are giving lip service to God &amp; our worship is in vain.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(Matthew 15:3-9)</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Are you holding fast to the traditions of men or obeying the commands of God?</a:t>
                      </a: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19802952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2701090857"/>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4847026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288724689"/>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We remembered His death on the 1</a:t>
                      </a:r>
                      <a:r>
                        <a:rPr lang="en-US" sz="3400" b="0" baseline="30000" dirty="0">
                          <a:effectLst/>
                          <a:latin typeface="Tahoma" panose="020B0604030504040204" pitchFamily="34" charset="0"/>
                          <a:ea typeface="Tahoma" panose="020B0604030504040204" pitchFamily="34" charset="0"/>
                          <a:cs typeface="Tahoma" panose="020B0604030504040204" pitchFamily="34" charset="0"/>
                        </a:rPr>
                        <a:t>st</a:t>
                      </a:r>
                      <a:r>
                        <a:rPr lang="en-US" sz="3400" b="0" dirty="0">
                          <a:effectLst/>
                          <a:latin typeface="Tahoma" panose="020B0604030504040204" pitchFamily="34" charset="0"/>
                          <a:ea typeface="Tahoma" panose="020B0604030504040204" pitchFamily="34" charset="0"/>
                          <a:cs typeface="Tahoma" panose="020B0604030504040204" pitchFamily="34" charset="0"/>
                        </a:rPr>
                        <a:t> day of the week today just like the other 51 weeks of the years in obedience to His command as Jesus spoke exactly as the Father told him and His words will judge us in the last day</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(Matt. 24:35; John 12:48-50;</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1 Peter 4:11) </a:t>
                      </a: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36686331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952102431"/>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We remembered His death on the 1</a:t>
                      </a:r>
                      <a:r>
                        <a:rPr lang="en-US" sz="3400" b="0" baseline="30000" dirty="0">
                          <a:effectLst/>
                          <a:latin typeface="Tahoma" panose="020B0604030504040204" pitchFamily="34" charset="0"/>
                          <a:ea typeface="Tahoma" panose="020B0604030504040204" pitchFamily="34" charset="0"/>
                          <a:cs typeface="Tahoma" panose="020B0604030504040204" pitchFamily="34" charset="0"/>
                        </a:rPr>
                        <a:t>st</a:t>
                      </a:r>
                      <a:r>
                        <a:rPr lang="en-US" sz="3400" b="0" dirty="0">
                          <a:effectLst/>
                          <a:latin typeface="Tahoma" panose="020B0604030504040204" pitchFamily="34" charset="0"/>
                          <a:ea typeface="Tahoma" panose="020B0604030504040204" pitchFamily="34" charset="0"/>
                          <a:cs typeface="Tahoma" panose="020B0604030504040204" pitchFamily="34" charset="0"/>
                        </a:rPr>
                        <a:t> day of the week today just like the other 51 weeks of the years in obedience to His command as Jesus spoke exactly as the Father told him and His words will judge us in the last day</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(Matt. 24:35; John 12:48-50;</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1 Peter 4:11) </a:t>
                      </a: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If you remember His birth on 12/25 but don’t obey His command to remember His death, how will you answer Him in the Judgment Day? (Matthew 7:21-23)</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24984389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2840960597"/>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We remembered His death on the 1</a:t>
                      </a:r>
                      <a:r>
                        <a:rPr lang="en-US" sz="3400" b="0" baseline="30000" dirty="0">
                          <a:effectLst/>
                          <a:latin typeface="Tahoma" panose="020B0604030504040204" pitchFamily="34" charset="0"/>
                          <a:ea typeface="Tahoma" panose="020B0604030504040204" pitchFamily="34" charset="0"/>
                          <a:cs typeface="Tahoma" panose="020B0604030504040204" pitchFamily="34" charset="0"/>
                        </a:rPr>
                        <a:t>st</a:t>
                      </a:r>
                      <a:r>
                        <a:rPr lang="en-US" sz="3400" b="0" dirty="0">
                          <a:effectLst/>
                          <a:latin typeface="Tahoma" panose="020B0604030504040204" pitchFamily="34" charset="0"/>
                          <a:ea typeface="Tahoma" panose="020B0604030504040204" pitchFamily="34" charset="0"/>
                          <a:cs typeface="Tahoma" panose="020B0604030504040204" pitchFamily="34" charset="0"/>
                        </a:rPr>
                        <a:t> day of the week today just like the other 51 weeks of the years in obedience to His command as Jesus spoke exactly as the Father told him and His words will judge us in the last day</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(Matt. 24:35; John 12:48-50;</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1 Peter 4:11) </a:t>
                      </a: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If you remember His birth on 12/25 but don’t obey His command to remember His death, how will you answer Him in the Judgment Day? (Matthew 7:21-23)</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400" b="0" dirty="0">
                          <a:effectLst/>
                          <a:latin typeface="Tahoma" panose="020B0604030504040204" pitchFamily="34" charset="0"/>
                          <a:ea typeface="Tahoma" panose="020B0604030504040204" pitchFamily="34" charset="0"/>
                          <a:cs typeface="Tahoma" panose="020B0604030504040204" pitchFamily="34" charset="0"/>
                        </a:rPr>
                        <a:t>Jesus said, “Why do you call me Lord, Lord, and do not do what I say” (Luke 6:46)?</a:t>
                      </a: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29989490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3376"/>
          </a:xfrm>
        </p:spPr>
        <p:txBody>
          <a:bodyPr>
            <a:noAutofit/>
          </a:bodyPr>
          <a:lstStyle/>
          <a:p>
            <a:pPr algn="ctr"/>
            <a:r>
              <a:rPr lang="en-US" sz="4800" dirty="0">
                <a:solidFill>
                  <a:srgbClr val="FFFF00"/>
                </a:solidFill>
                <a:latin typeface="Tahoma" panose="020B0604030504040204" pitchFamily="34" charset="0"/>
                <a:ea typeface="Tahoma" panose="020B0604030504040204" pitchFamily="34" charset="0"/>
                <a:cs typeface="Tahoma" panose="020B0604030504040204" pitchFamily="34" charset="0"/>
              </a:rPr>
              <a:t>Some Churches of Christ are Compromising</a:t>
            </a:r>
          </a:p>
        </p:txBody>
      </p:sp>
      <p:sp>
        <p:nvSpPr>
          <p:cNvPr id="3" name="Content Placeholder 2"/>
          <p:cNvSpPr>
            <a:spLocks noGrp="1"/>
          </p:cNvSpPr>
          <p:nvPr>
            <p:ph idx="1"/>
          </p:nvPr>
        </p:nvSpPr>
        <p:spPr>
          <a:xfrm>
            <a:off x="-1" y="833377"/>
            <a:ext cx="12191999" cy="6024622"/>
          </a:xfrm>
        </p:spPr>
        <p:txBody>
          <a:bodyPr>
            <a:normAutofit/>
          </a:bodyPr>
          <a:lstStyle/>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 church that has Christ as its head and calls itself</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after His name will submit to do His will, preach the </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word, and expose error instead of being like the world </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(Ephesians 1:22-23; 5:11, 24; 2 Timothy 4:2-4).  </a:t>
            </a:r>
          </a:p>
          <a:p>
            <a:pPr marL="0" indent="0" algn="ctr">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If we aren’t teaching, warning, &amp; encouraging our brethren</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&amp; children to contend earnestly for the truth, the next </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generation might desire to join the multitude in celebration</a:t>
            </a:r>
          </a:p>
          <a:p>
            <a:pPr marL="0" indent="0" algn="ctr">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of Christmas instead of remembering His death!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7074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02067B-D94F-4CB1-BDA2-EAFD8C008F2C}"/>
              </a:ext>
            </a:extLst>
          </p:cNvPr>
          <p:cNvSpPr>
            <a:spLocks noGrp="1"/>
          </p:cNvSpPr>
          <p:nvPr>
            <p:ph idx="1"/>
          </p:nvPr>
        </p:nvSpPr>
        <p:spPr>
          <a:xfrm>
            <a:off x="0" y="0"/>
            <a:ext cx="12192000" cy="6858000"/>
          </a:xfrm>
        </p:spPr>
        <p:txBody>
          <a:bodyPr>
            <a:normAutofit/>
          </a:bodyPr>
          <a:lstStyle/>
          <a:p>
            <a:pPr algn="l"/>
            <a:r>
              <a:rPr lang="en-US" sz="3600" b="1" i="0" u="none" strike="noStrike" dirty="0" err="1">
                <a:solidFill>
                  <a:srgbClr val="0563C1"/>
                </a:solidFill>
                <a:effectLst/>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Altamesa</a:t>
            </a:r>
            <a:r>
              <a:rPr lang="en-US" sz="36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 Church of Christ</a:t>
            </a:r>
            <a:r>
              <a:rPr lang="en-US" sz="36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hlinkClick r:id="rId3">
                  <a:extLst>
                    <a:ext uri="{A12FA001-AC4F-418D-AE19-62706E023703}">
                      <ahyp:hlinkClr xmlns:ahyp="http://schemas.microsoft.com/office/drawing/2018/hyperlinkcolor" val="tx"/>
                    </a:ext>
                  </a:extLst>
                </a:hlinkClick>
              </a:rPr>
              <a:t>D</a:t>
            </a:r>
            <a:r>
              <a:rPr lang="en-US" sz="3600" b="1" i="0" u="none" strike="noStrike" dirty="0">
                <a:solidFill>
                  <a:schemeClr val="bg1"/>
                </a:solidFill>
                <a:effectLst/>
                <a:latin typeface="Tahoma" panose="020B0604030504040204" pitchFamily="34" charset="0"/>
                <a:ea typeface="Tahoma" panose="020B0604030504040204" pitchFamily="34" charset="0"/>
                <a:cs typeface="Tahoma" panose="020B0604030504040204" pitchFamily="34" charset="0"/>
                <a:hlinkClick r:id="rId3">
                  <a:extLst>
                    <a:ext uri="{A12FA001-AC4F-418D-AE19-62706E023703}">
                      <ahyp:hlinkClr xmlns:ahyp="http://schemas.microsoft.com/office/drawing/2018/hyperlinkcolor" val="tx"/>
                    </a:ext>
                  </a:extLst>
                </a:hlinkClick>
              </a:rPr>
              <a:t>ecember 14 at 11:30 AM</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 </a:t>
            </a:r>
          </a:p>
          <a:p>
            <a:pPr algn="l"/>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Our annual Christmas Musical is always a blessing to</a:t>
            </a:r>
          </a:p>
          <a:p>
            <a:pPr marL="0" indent="0" algn="l">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watch and participate in! This year, our Children and </a:t>
            </a:r>
          </a:p>
          <a:p>
            <a:pPr marL="0" indent="0" algn="l">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Teens reminded us that there is always Hope for Everyone.</a:t>
            </a:r>
          </a:p>
          <a:p>
            <a:pPr algn="l"/>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Thank you to everyone who worked hard- and especially our children and teens for helping lead our worship service Sunday!</a:t>
            </a:r>
          </a:p>
          <a:p>
            <a:pPr marL="0" indent="0" algn="l">
              <a:buNone/>
            </a:pPr>
            <a:endParaRPr lang="en-US" sz="18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l">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Where is the permission from Christ to put on a Christmas</a:t>
            </a:r>
          </a:p>
          <a:p>
            <a:pPr marL="0" indent="0" algn="l">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musical in His name instead of preaching the word of God?</a:t>
            </a:r>
          </a:p>
          <a:p>
            <a:pPr marL="0" indent="0" algn="l">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Who gets the glory for it, God or man?</a:t>
            </a:r>
            <a:endPar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41784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3376"/>
          </a:xfrm>
        </p:spPr>
        <p:txBody>
          <a:bodyPr>
            <a:noAutofit/>
          </a:bodyPr>
          <a:lstStyle/>
          <a:p>
            <a:pPr algn="ctr"/>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Conclusion</a:t>
            </a:r>
          </a:p>
        </p:txBody>
      </p:sp>
      <p:sp>
        <p:nvSpPr>
          <p:cNvPr id="3" name="Content Placeholder 2"/>
          <p:cNvSpPr>
            <a:spLocks noGrp="1"/>
          </p:cNvSpPr>
          <p:nvPr>
            <p:ph idx="1"/>
          </p:nvPr>
        </p:nvSpPr>
        <p:spPr>
          <a:xfrm>
            <a:off x="0" y="833377"/>
            <a:ext cx="12192000" cy="6024622"/>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Lord commanded that we remember His death in the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Lord’s Supper, the 1</a:t>
            </a:r>
            <a:r>
              <a:rPr lang="en-US" sz="3600" baseline="30000" dirty="0">
                <a:solidFill>
                  <a:schemeClr val="bg1"/>
                </a:solidFill>
                <a:latin typeface="Tahoma" panose="020B0604030504040204" pitchFamily="34" charset="0"/>
                <a:ea typeface="Tahoma" panose="020B0604030504040204" pitchFamily="34" charset="0"/>
                <a:cs typeface="Tahoma" panose="020B0604030504040204" pitchFamily="34" charset="0"/>
              </a:rPr>
              <a:t>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century church obeyed Him, and they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did it on the first day of the week.</a:t>
            </a:r>
          </a:p>
          <a:p>
            <a:pPr marL="0" indent="0" algn="ctr">
              <a:buNone/>
            </a:pPr>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There is no evidence that 12/25 is the birthday of Christ as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it wasn’t revealed in the Scriptures, you can’t do it by faith,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it isn’t in obedience to His command, your worship is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vain if you teach for doctrine a command of men, and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will be judged by His word in the last day. </a:t>
            </a: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81508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3376"/>
          </a:xfrm>
        </p:spPr>
        <p:txBody>
          <a:bodyPr>
            <a:noAutofit/>
          </a:bodyPr>
          <a:lstStyle/>
          <a:p>
            <a:pPr algn="ctr"/>
            <a:r>
              <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rPr>
              <a:t>Conclusion</a:t>
            </a:r>
          </a:p>
        </p:txBody>
      </p:sp>
      <p:sp>
        <p:nvSpPr>
          <p:cNvPr id="3" name="Content Placeholder 2"/>
          <p:cNvSpPr>
            <a:spLocks noGrp="1"/>
          </p:cNvSpPr>
          <p:nvPr>
            <p:ph idx="1"/>
          </p:nvPr>
        </p:nvSpPr>
        <p:spPr>
          <a:xfrm>
            <a:off x="0" y="833377"/>
            <a:ext cx="12192000" cy="6024622"/>
          </a:xfrm>
        </p:spPr>
        <p:txBody>
          <a:bodyPr>
            <a:normAutofit lnSpcReduction="10000"/>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This teaching will offend some, but we shouldn’t be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ashamed of the truth that He taught, bled, &amp; died for</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(Matthew 15:12; 1 Corinthians 15:3). </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Our Heavenly Father didn’t put Christ in the celebration of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Christmas, and sadly it will be uprooted in the last day with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many being condemned (Matthew 7:13-14; 15:13-14). </a:t>
            </a:r>
          </a:p>
          <a:p>
            <a:pPr marL="0" indent="0"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It is not too late for you to repent and be baptized in order</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receive the forgiveness of your sins today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(Hebrews 5:8-9; Acts 2:38)!</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6131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2253920955"/>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endParaRPr lang="en-US" sz="36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621275021"/>
                  </a:ext>
                </a:extLst>
              </a:tr>
              <a:tr h="6099248">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Jesus said to His disciples in partaking of the unleavened bread before His death, </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9975312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D37A9-A711-487D-9414-746BF2A246C1}"/>
              </a:ext>
            </a:extLst>
          </p:cNvPr>
          <p:cNvSpPr>
            <a:spLocks noGrp="1"/>
          </p:cNvSpPr>
          <p:nvPr>
            <p:ph type="title"/>
          </p:nvPr>
        </p:nvSpPr>
        <p:spPr>
          <a:xfrm>
            <a:off x="0" y="1"/>
            <a:ext cx="12192000" cy="1059542"/>
          </a:xfrm>
        </p:spPr>
        <p:txBody>
          <a:bodyPr>
            <a:normAutofit/>
          </a:bodyPr>
          <a:lstStyle/>
          <a:p>
            <a:pPr algn="ctr"/>
            <a:r>
              <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161621AD-2D3A-405C-96F9-D2F27E89619E}"/>
              </a:ext>
            </a:extLst>
          </p:cNvPr>
          <p:cNvSpPr>
            <a:spLocks noGrp="1"/>
          </p:cNvSpPr>
          <p:nvPr>
            <p:ph idx="1"/>
          </p:nvPr>
        </p:nvSpPr>
        <p:spPr>
          <a:xfrm>
            <a:off x="0" y="1059543"/>
            <a:ext cx="12192000" cy="5798456"/>
          </a:xfrm>
        </p:spPr>
        <p:txBody>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570 As the Life of a Flower</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117 Guide Me O Thou Great Jehovah</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162 Night with Ebon Pinion</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416 Do All in the Name of the Lord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326 Trust and Obey</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576 Faith is the Victory</a:t>
            </a:r>
          </a:p>
          <a:p>
            <a:pPr marL="0" indent="0">
              <a:buNone/>
            </a:pPr>
            <a:endParaRPr lang="en-US" dirty="0">
              <a:solidFill>
                <a:schemeClr val="bg1"/>
              </a:solidFill>
            </a:endParaRPr>
          </a:p>
        </p:txBody>
      </p:sp>
    </p:spTree>
    <p:extLst>
      <p:ext uri="{BB962C8B-B14F-4D97-AF65-F5344CB8AC3E}">
        <p14:creationId xmlns:p14="http://schemas.microsoft.com/office/powerpoint/2010/main" val="2072408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467738194"/>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endParaRPr lang="en-US" sz="3600" b="1"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621275021"/>
                  </a:ext>
                </a:extLst>
              </a:tr>
              <a:tr h="6099248">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Jesus said to His disciples in partaking of the unleavened bread before His death, </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“This is my body which is given for you; do this in remembrance of Me” </a:t>
                      </a:r>
                    </a:p>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(Luke 22:19)</a:t>
                      </a:r>
                    </a:p>
                  </a:txBody>
                  <a:tcPr marL="68580" marR="68580" marT="0" marB="0"/>
                </a:tc>
                <a:tc>
                  <a:txBody>
                    <a:bodyPr/>
                    <a:lstStyle/>
                    <a:p>
                      <a:pPr marL="0" marR="0" algn="ctr">
                        <a:lnSpc>
                          <a:spcPct val="107000"/>
                        </a:lnSpc>
                        <a:spcBef>
                          <a:spcPts val="0"/>
                        </a:spcBef>
                        <a:spcAft>
                          <a:spcPts val="0"/>
                        </a:spcAft>
                      </a:pPr>
                      <a:endParaRPr lang="en-US" sz="3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2287001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1718662510"/>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Jesus said to His disciples in partaking of the unleavened bread before His death, </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“This is my body which is given for you; do this in remembrance of Me” </a:t>
                      </a:r>
                    </a:p>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(Luke 22:19)</a:t>
                      </a:r>
                    </a:p>
                  </a:txBody>
                  <a:tcPr marL="68580" marR="68580" marT="0" marB="0"/>
                </a:tc>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The Bible doesn’t reveal it. </a:t>
                      </a: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1102691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3215519901"/>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Jesus said to His disciples in partaking of the unleavened bread before His death, </a:t>
                      </a:r>
                    </a:p>
                    <a:p>
                      <a:pPr marL="0" marR="0" algn="ctr">
                        <a:lnSpc>
                          <a:spcPct val="107000"/>
                        </a:lnSpc>
                        <a:spcBef>
                          <a:spcPts val="0"/>
                        </a:spcBef>
                        <a:spcAft>
                          <a:spcPts val="0"/>
                        </a:spcAft>
                      </a:pPr>
                      <a:endParaRPr lang="en-US" sz="35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“This is my body which is given for you; do this in remembrance of Me” </a:t>
                      </a:r>
                    </a:p>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(Luke 22:19)</a:t>
                      </a:r>
                    </a:p>
                  </a:txBody>
                  <a:tcPr marL="68580" marR="68580" marT="0" marB="0"/>
                </a:tc>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The Bible doesn’t reveal it. </a:t>
                      </a:r>
                    </a:p>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200" b="0" dirty="0">
                          <a:effectLst/>
                          <a:latin typeface="Tahoma" panose="020B0604030504040204" pitchFamily="34" charset="0"/>
                          <a:ea typeface="Tahoma" panose="020B0604030504040204" pitchFamily="34" charset="0"/>
                          <a:cs typeface="Tahoma" panose="020B0604030504040204" pitchFamily="34" charset="0"/>
                        </a:rPr>
                        <a:t>“Concerning the date of Christ’s birth the </a:t>
                      </a:r>
                      <a:r>
                        <a:rPr lang="en-US" sz="3200" b="0" u="none" strike="noStrike" dirty="0">
                          <a:effectLst/>
                          <a:latin typeface="Tahoma" panose="020B0604030504040204" pitchFamily="34" charset="0"/>
                          <a:ea typeface="Tahoma" panose="020B0604030504040204" pitchFamily="34" charset="0"/>
                          <a:cs typeface="Tahoma" panose="020B0604030504040204" pitchFamily="34" charset="0"/>
                          <a:hlinkClick r:id="rId3"/>
                        </a:rPr>
                        <a:t>Gospels</a:t>
                      </a:r>
                      <a:r>
                        <a:rPr lang="en-US" sz="3200" b="0" dirty="0">
                          <a:effectLst/>
                          <a:latin typeface="Tahoma" panose="020B0604030504040204" pitchFamily="34" charset="0"/>
                          <a:ea typeface="Tahoma" panose="020B0604030504040204" pitchFamily="34" charset="0"/>
                          <a:cs typeface="Tahoma" panose="020B0604030504040204" pitchFamily="34" charset="0"/>
                        </a:rPr>
                        <a:t> give no help; upon their data contradictory arguments are based. The census would have been impossible in winter: a whole population could not then be put in motion</a:t>
                      </a:r>
                      <a:r>
                        <a:rPr lang="en-US" sz="3100" b="0" dirty="0">
                          <a:effectLst/>
                          <a:latin typeface="Tahoma" panose="020B0604030504040204" pitchFamily="34" charset="0"/>
                          <a:ea typeface="Tahoma" panose="020B0604030504040204" pitchFamily="34" charset="0"/>
                          <a:cs typeface="Tahoma" panose="020B0604030504040204" pitchFamily="34" charset="0"/>
                        </a:rPr>
                        <a:t>” </a:t>
                      </a:r>
                      <a:r>
                        <a:rPr lang="en-US" sz="3000" b="0" dirty="0">
                          <a:effectLst/>
                          <a:latin typeface="Tahoma" panose="020B0604030504040204" pitchFamily="34" charset="0"/>
                          <a:ea typeface="Tahoma" panose="020B0604030504040204" pitchFamily="34" charset="0"/>
                          <a:cs typeface="Tahoma" panose="020B0604030504040204" pitchFamily="34" charset="0"/>
                        </a:rPr>
                        <a:t>(Catholic Encyclopedia)</a:t>
                      </a: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3106183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1349749773"/>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algn="ctr">
                        <a:lnSpc>
                          <a:spcPct val="107000"/>
                        </a:lnSpc>
                        <a:spcBef>
                          <a:spcPts val="0"/>
                        </a:spcBef>
                        <a:spcAft>
                          <a:spcPts val="0"/>
                        </a:spcAft>
                      </a:pPr>
                      <a:endParaRPr lang="en-US" sz="34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2708810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BF547AF-A77E-47C1-925E-1E3A231A3A69}"/>
              </a:ext>
            </a:extLst>
          </p:cNvPr>
          <p:cNvGraphicFramePr>
            <a:graphicFrameLocks noGrp="1"/>
          </p:cNvGraphicFramePr>
          <p:nvPr>
            <p:ph idx="1"/>
            <p:extLst>
              <p:ext uri="{D42A27DB-BD31-4B8C-83A1-F6EECF244321}">
                <p14:modId xmlns:p14="http://schemas.microsoft.com/office/powerpoint/2010/main" val="1397546247"/>
              </p:ext>
            </p:extLst>
          </p:nvPr>
        </p:nvGraphicFramePr>
        <p:xfrm>
          <a:off x="0" y="0"/>
          <a:ext cx="12192000" cy="7315217"/>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986847002"/>
                    </a:ext>
                  </a:extLst>
                </a:gridCol>
                <a:gridCol w="6096000">
                  <a:extLst>
                    <a:ext uri="{9D8B030D-6E8A-4147-A177-3AD203B41FA5}">
                      <a16:colId xmlns:a16="http://schemas.microsoft.com/office/drawing/2014/main" val="1165357826"/>
                    </a:ext>
                  </a:extLst>
                </a:gridCol>
              </a:tblGrid>
              <a:tr h="1215969">
                <a:tc>
                  <a:txBody>
                    <a:bodyPr/>
                    <a:lstStyle/>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Remember Jesus’ Death </a:t>
                      </a:r>
                    </a:p>
                    <a:p>
                      <a:pPr marL="0" marR="0" algn="ctr">
                        <a:lnSpc>
                          <a:spcPct val="107000"/>
                        </a:lnSpc>
                        <a:spcBef>
                          <a:spcPts val="0"/>
                        </a:spcBef>
                        <a:spcAft>
                          <a:spcPts val="0"/>
                        </a:spcAft>
                      </a:pPr>
                      <a:r>
                        <a:rPr lang="en-US" sz="3600" b="1" dirty="0">
                          <a:solidFill>
                            <a:srgbClr val="00B0F0"/>
                          </a:solidFill>
                          <a:effectLst/>
                          <a:latin typeface="Tahoma" panose="020B0604030504040204" pitchFamily="34" charset="0"/>
                          <a:ea typeface="Tahoma" panose="020B0604030504040204" pitchFamily="34" charset="0"/>
                          <a:cs typeface="Tahoma" panose="020B0604030504040204" pitchFamily="34" charset="0"/>
                        </a:rPr>
                        <a:t>in the Lord’s Supper</a:t>
                      </a:r>
                    </a:p>
                  </a:txBody>
                  <a:tcPr marL="68580" marR="68580" marT="0" marB="0"/>
                </a:tc>
                <a:tc>
                  <a:txBody>
                    <a:bodyPr/>
                    <a:lstStyle/>
                    <a:p>
                      <a:pPr marL="0" marR="0" algn="ctr">
                        <a:lnSpc>
                          <a:spcPct val="107000"/>
                        </a:lnSpc>
                        <a:spcBef>
                          <a:spcPts val="0"/>
                        </a:spcBef>
                        <a:spcAft>
                          <a:spcPts val="0"/>
                        </a:spcAft>
                      </a:pPr>
                      <a:r>
                        <a:rPr lang="en-US" sz="3600" b="1" dirty="0">
                          <a:effectLst/>
                          <a:latin typeface="Tahoma" panose="020B0604030504040204" pitchFamily="34" charset="0"/>
                          <a:ea typeface="Tahoma" panose="020B0604030504040204" pitchFamily="34" charset="0"/>
                          <a:cs typeface="Tahoma" panose="020B0604030504040204" pitchFamily="34" charset="0"/>
                        </a:rPr>
                        <a:t>There is no evidence 12/25 is Jesus’ birthday  </a:t>
                      </a:r>
                    </a:p>
                  </a:txBody>
                  <a:tcPr marL="68580" marR="68580" marT="0" marB="0"/>
                </a:tc>
                <a:extLst>
                  <a:ext uri="{0D108BD9-81ED-4DB2-BD59-A6C34878D82A}">
                    <a16:rowId xmlns:a16="http://schemas.microsoft.com/office/drawing/2014/main" val="1621275021"/>
                  </a:ext>
                </a:extLst>
              </a:tr>
              <a:tr h="6099248">
                <a:tc>
                  <a:txBody>
                    <a:bodyPr/>
                    <a:lstStyle/>
                    <a:p>
                      <a:pPr marL="0" marR="0" algn="ctr">
                        <a:lnSpc>
                          <a:spcPct val="107000"/>
                        </a:lnSpc>
                        <a:spcBef>
                          <a:spcPts val="0"/>
                        </a:spcBef>
                        <a:spcAft>
                          <a:spcPts val="0"/>
                        </a:spcAft>
                      </a:pPr>
                      <a:r>
                        <a:rPr lang="en-US" sz="3500" b="0" dirty="0">
                          <a:effectLst/>
                          <a:latin typeface="Tahoma" panose="020B0604030504040204" pitchFamily="34" charset="0"/>
                          <a:ea typeface="Tahoma" panose="020B0604030504040204" pitchFamily="34" charset="0"/>
                          <a:cs typeface="Tahoma" panose="020B0604030504040204" pitchFamily="34" charset="0"/>
                        </a:rPr>
                        <a:t>This command was given to the church at Corinth.</a:t>
                      </a:r>
                    </a:p>
                    <a:p>
                      <a:pPr marL="0" marR="0" algn="ctr">
                        <a:lnSpc>
                          <a:spcPct val="107000"/>
                        </a:lnSpc>
                        <a:spcBef>
                          <a:spcPts val="0"/>
                        </a:spcBef>
                        <a:spcAft>
                          <a:spcPts val="0"/>
                        </a:spcAft>
                      </a:pPr>
                      <a:endParaRPr lang="en-US" sz="2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030737328"/>
                  </a:ext>
                </a:extLst>
              </a:tr>
            </a:tbl>
          </a:graphicData>
        </a:graphic>
      </p:graphicFrame>
    </p:spTree>
    <p:extLst>
      <p:ext uri="{BB962C8B-B14F-4D97-AF65-F5344CB8AC3E}">
        <p14:creationId xmlns:p14="http://schemas.microsoft.com/office/powerpoint/2010/main" val="2830036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4765</TotalTime>
  <Words>3111</Words>
  <Application>Microsoft Office PowerPoint</Application>
  <PresentationFormat>Widescreen</PresentationFormat>
  <Paragraphs>324</Paragraphs>
  <Slides>40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allerregular</vt:lpstr>
      <vt:lpstr>Arial</vt:lpstr>
      <vt:lpstr>Calibri</vt:lpstr>
      <vt:lpstr>Calibri Light</vt:lpstr>
      <vt:lpstr>Tahoma</vt:lpstr>
      <vt:lpstr>Office Theme</vt:lpstr>
      <vt:lpstr>Hymns for Worship at Woodmont</vt:lpstr>
      <vt:lpstr> What did Jesus Command His Disciples to Remember: His Birth or His Death?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Some Churches of Christ are Compromising</vt:lpstr>
      <vt:lpstr>PowerPoint Presentation</vt:lpstr>
      <vt:lpstr>Conclusion</vt:lpstr>
      <vt:lpstr>Conclusion</vt:lpstr>
      <vt:lpstr>Hymns for Worship at Woodmont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Bettye Locklair</cp:lastModifiedBy>
  <cp:revision>86</cp:revision>
  <cp:lastPrinted>2015-12-20T04:23:14Z</cp:lastPrinted>
  <dcterms:created xsi:type="dcterms:W3CDTF">2015-12-18T18:37:39Z</dcterms:created>
  <dcterms:modified xsi:type="dcterms:W3CDTF">2021-12-19T19:48:04Z</dcterms:modified>
</cp:coreProperties>
</file>