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1" r:id="rId2"/>
    <p:sldId id="256" r:id="rId3"/>
    <p:sldId id="257" r:id="rId4"/>
    <p:sldId id="263" r:id="rId5"/>
    <p:sldId id="266" r:id="rId6"/>
    <p:sldId id="264" r:id="rId7"/>
    <p:sldId id="265" r:id="rId8"/>
    <p:sldId id="258" r:id="rId9"/>
    <p:sldId id="267" r:id="rId10"/>
    <p:sldId id="259" r:id="rId11"/>
    <p:sldId id="268" r:id="rId12"/>
    <p:sldId id="260" r:id="rId13"/>
    <p:sldId id="269" r:id="rId14"/>
    <p:sldId id="261" r:id="rId15"/>
    <p:sldId id="270" r:id="rId16"/>
    <p:sldId id="262" r:id="rId17"/>
    <p:sldId id="272" r:id="rId18"/>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447B6145-D87A-4443-B726-83A0F02FB110}"/>
    <pc:docChg chg="custSel addSld modSld sldOrd">
      <pc:chgData name="Bettye Locklair" userId="c2d7acf3736df889" providerId="LiveId" clId="{447B6145-D87A-4443-B726-83A0F02FB110}" dt="2022-01-02T16:21:09.831" v="338"/>
      <pc:docMkLst>
        <pc:docMk/>
      </pc:docMkLst>
      <pc:sldChg chg="modNotesTx">
        <pc:chgData name="Bettye Locklair" userId="c2d7acf3736df889" providerId="LiveId" clId="{447B6145-D87A-4443-B726-83A0F02FB110}" dt="2022-01-02T14:15:43.038" v="57" actId="6549"/>
        <pc:sldMkLst>
          <pc:docMk/>
          <pc:sldMk cId="1520721411" sldId="256"/>
        </pc:sldMkLst>
      </pc:sldChg>
      <pc:sldChg chg="modSp mod">
        <pc:chgData name="Bettye Locklair" userId="c2d7acf3736df889" providerId="LiveId" clId="{447B6145-D87A-4443-B726-83A0F02FB110}" dt="2022-01-02T14:11:37.367" v="5" actId="6549"/>
        <pc:sldMkLst>
          <pc:docMk/>
          <pc:sldMk cId="2236931274" sldId="257"/>
        </pc:sldMkLst>
        <pc:graphicFrameChg chg="modGraphic">
          <ac:chgData name="Bettye Locklair" userId="c2d7acf3736df889" providerId="LiveId" clId="{447B6145-D87A-4443-B726-83A0F02FB110}" dt="2022-01-02T14:11:37.367" v="5" actId="6549"/>
          <ac:graphicFrameMkLst>
            <pc:docMk/>
            <pc:sldMk cId="2236931274" sldId="257"/>
            <ac:graphicFrameMk id="4" creationId="{9DA964DE-D8A9-4B14-9454-B63A58A92652}"/>
          </ac:graphicFrameMkLst>
        </pc:graphicFrameChg>
      </pc:sldChg>
      <pc:sldChg chg="modSp mod">
        <pc:chgData name="Bettye Locklair" userId="c2d7acf3736df889" providerId="LiveId" clId="{447B6145-D87A-4443-B726-83A0F02FB110}" dt="2022-01-02T14:12:34.063" v="11" actId="6549"/>
        <pc:sldMkLst>
          <pc:docMk/>
          <pc:sldMk cId="2942572320" sldId="258"/>
        </pc:sldMkLst>
        <pc:graphicFrameChg chg="modGraphic">
          <ac:chgData name="Bettye Locklair" userId="c2d7acf3736df889" providerId="LiveId" clId="{447B6145-D87A-4443-B726-83A0F02FB110}" dt="2022-01-02T14:12:34.063" v="11" actId="6549"/>
          <ac:graphicFrameMkLst>
            <pc:docMk/>
            <pc:sldMk cId="2942572320" sldId="258"/>
            <ac:graphicFrameMk id="4" creationId="{9DA964DE-D8A9-4B14-9454-B63A58A92652}"/>
          </ac:graphicFrameMkLst>
        </pc:graphicFrameChg>
      </pc:sldChg>
      <pc:sldChg chg="modSp mod">
        <pc:chgData name="Bettye Locklair" userId="c2d7acf3736df889" providerId="LiveId" clId="{447B6145-D87A-4443-B726-83A0F02FB110}" dt="2022-01-02T14:13:11.381" v="13" actId="6549"/>
        <pc:sldMkLst>
          <pc:docMk/>
          <pc:sldMk cId="2906671136" sldId="259"/>
        </pc:sldMkLst>
        <pc:graphicFrameChg chg="modGraphic">
          <ac:chgData name="Bettye Locklair" userId="c2d7acf3736df889" providerId="LiveId" clId="{447B6145-D87A-4443-B726-83A0F02FB110}" dt="2022-01-02T14:13:11.381" v="13" actId="6549"/>
          <ac:graphicFrameMkLst>
            <pc:docMk/>
            <pc:sldMk cId="2906671136" sldId="259"/>
            <ac:graphicFrameMk id="4" creationId="{9DA964DE-D8A9-4B14-9454-B63A58A92652}"/>
          </ac:graphicFrameMkLst>
        </pc:graphicFrameChg>
      </pc:sldChg>
      <pc:sldChg chg="modSp mod">
        <pc:chgData name="Bettye Locklair" userId="c2d7acf3736df889" providerId="LiveId" clId="{447B6145-D87A-4443-B726-83A0F02FB110}" dt="2022-01-02T14:13:25.683" v="15" actId="6549"/>
        <pc:sldMkLst>
          <pc:docMk/>
          <pc:sldMk cId="788764363" sldId="260"/>
        </pc:sldMkLst>
        <pc:graphicFrameChg chg="modGraphic">
          <ac:chgData name="Bettye Locklair" userId="c2d7acf3736df889" providerId="LiveId" clId="{447B6145-D87A-4443-B726-83A0F02FB110}" dt="2022-01-02T14:13:25.683" v="15" actId="6549"/>
          <ac:graphicFrameMkLst>
            <pc:docMk/>
            <pc:sldMk cId="788764363" sldId="260"/>
            <ac:graphicFrameMk id="4" creationId="{9DA964DE-D8A9-4B14-9454-B63A58A92652}"/>
          </ac:graphicFrameMkLst>
        </pc:graphicFrameChg>
      </pc:sldChg>
      <pc:sldChg chg="modSp mod">
        <pc:chgData name="Bettye Locklair" userId="c2d7acf3736df889" providerId="LiveId" clId="{447B6145-D87A-4443-B726-83A0F02FB110}" dt="2022-01-02T14:13:39.574" v="17" actId="6549"/>
        <pc:sldMkLst>
          <pc:docMk/>
          <pc:sldMk cId="1124247068" sldId="261"/>
        </pc:sldMkLst>
        <pc:graphicFrameChg chg="modGraphic">
          <ac:chgData name="Bettye Locklair" userId="c2d7acf3736df889" providerId="LiveId" clId="{447B6145-D87A-4443-B726-83A0F02FB110}" dt="2022-01-02T14:13:39.574" v="17" actId="6549"/>
          <ac:graphicFrameMkLst>
            <pc:docMk/>
            <pc:sldMk cId="1124247068" sldId="261"/>
            <ac:graphicFrameMk id="4" creationId="{9DA964DE-D8A9-4B14-9454-B63A58A92652}"/>
          </ac:graphicFrameMkLst>
        </pc:graphicFrameChg>
      </pc:sldChg>
      <pc:sldChg chg="modAnim">
        <pc:chgData name="Bettye Locklair" userId="c2d7acf3736df889" providerId="LiveId" clId="{447B6145-D87A-4443-B726-83A0F02FB110}" dt="2022-01-02T14:14:10.300" v="20"/>
        <pc:sldMkLst>
          <pc:docMk/>
          <pc:sldMk cId="2764437407" sldId="262"/>
        </pc:sldMkLst>
      </pc:sldChg>
      <pc:sldChg chg="modSp add mod ord">
        <pc:chgData name="Bettye Locklair" userId="c2d7acf3736df889" providerId="LiveId" clId="{447B6145-D87A-4443-B726-83A0F02FB110}" dt="2022-01-02T14:11:58.074" v="8" actId="6549"/>
        <pc:sldMkLst>
          <pc:docMk/>
          <pc:sldMk cId="2588619149" sldId="263"/>
        </pc:sldMkLst>
        <pc:graphicFrameChg chg="modGraphic">
          <ac:chgData name="Bettye Locklair" userId="c2d7acf3736df889" providerId="LiveId" clId="{447B6145-D87A-4443-B726-83A0F02FB110}" dt="2022-01-02T14:11:58.074" v="8" actId="6549"/>
          <ac:graphicFrameMkLst>
            <pc:docMk/>
            <pc:sldMk cId="2588619149" sldId="263"/>
            <ac:graphicFrameMk id="4" creationId="{9DA964DE-D8A9-4B14-9454-B63A58A92652}"/>
          </ac:graphicFrameMkLst>
        </pc:graphicFrameChg>
      </pc:sldChg>
      <pc:sldChg chg="modSp add mod">
        <pc:chgData name="Bettye Locklair" userId="c2d7acf3736df889" providerId="LiveId" clId="{447B6145-D87A-4443-B726-83A0F02FB110}" dt="2022-01-02T14:12:20.357" v="9" actId="6549"/>
        <pc:sldMkLst>
          <pc:docMk/>
          <pc:sldMk cId="4187338229" sldId="264"/>
        </pc:sldMkLst>
        <pc:graphicFrameChg chg="modGraphic">
          <ac:chgData name="Bettye Locklair" userId="c2d7acf3736df889" providerId="LiveId" clId="{447B6145-D87A-4443-B726-83A0F02FB110}" dt="2022-01-02T14:12:20.357" v="9" actId="6549"/>
          <ac:graphicFrameMkLst>
            <pc:docMk/>
            <pc:sldMk cId="4187338229" sldId="264"/>
            <ac:graphicFrameMk id="4" creationId="{9DA964DE-D8A9-4B14-9454-B63A58A92652}"/>
          </ac:graphicFrameMkLst>
        </pc:graphicFrameChg>
      </pc:sldChg>
      <pc:sldChg chg="add">
        <pc:chgData name="Bettye Locklair" userId="c2d7acf3736df889" providerId="LiveId" clId="{447B6145-D87A-4443-B726-83A0F02FB110}" dt="2022-01-02T14:11:21.877" v="3" actId="2890"/>
        <pc:sldMkLst>
          <pc:docMk/>
          <pc:sldMk cId="1835985335" sldId="265"/>
        </pc:sldMkLst>
      </pc:sldChg>
      <pc:sldChg chg="add">
        <pc:chgData name="Bettye Locklair" userId="c2d7acf3736df889" providerId="LiveId" clId="{447B6145-D87A-4443-B726-83A0F02FB110}" dt="2022-01-02T14:11:30.365" v="4" actId="2890"/>
        <pc:sldMkLst>
          <pc:docMk/>
          <pc:sldMk cId="2337185669" sldId="266"/>
        </pc:sldMkLst>
      </pc:sldChg>
      <pc:sldChg chg="add">
        <pc:chgData name="Bettye Locklair" userId="c2d7acf3736df889" providerId="LiveId" clId="{447B6145-D87A-4443-B726-83A0F02FB110}" dt="2022-01-02T14:12:28.473" v="10" actId="2890"/>
        <pc:sldMkLst>
          <pc:docMk/>
          <pc:sldMk cId="661043301" sldId="267"/>
        </pc:sldMkLst>
      </pc:sldChg>
      <pc:sldChg chg="add">
        <pc:chgData name="Bettye Locklair" userId="c2d7acf3736df889" providerId="LiveId" clId="{447B6145-D87A-4443-B726-83A0F02FB110}" dt="2022-01-02T14:13:05.172" v="12" actId="2890"/>
        <pc:sldMkLst>
          <pc:docMk/>
          <pc:sldMk cId="372767890" sldId="268"/>
        </pc:sldMkLst>
      </pc:sldChg>
      <pc:sldChg chg="add">
        <pc:chgData name="Bettye Locklair" userId="c2d7acf3736df889" providerId="LiveId" clId="{447B6145-D87A-4443-B726-83A0F02FB110}" dt="2022-01-02T14:13:20.373" v="14" actId="2890"/>
        <pc:sldMkLst>
          <pc:docMk/>
          <pc:sldMk cId="3175346989" sldId="269"/>
        </pc:sldMkLst>
      </pc:sldChg>
      <pc:sldChg chg="add">
        <pc:chgData name="Bettye Locklair" userId="c2d7acf3736df889" providerId="LiveId" clId="{447B6145-D87A-4443-B726-83A0F02FB110}" dt="2022-01-02T14:13:34.299" v="16" actId="2890"/>
        <pc:sldMkLst>
          <pc:docMk/>
          <pc:sldMk cId="3262183751" sldId="270"/>
        </pc:sldMkLst>
      </pc:sldChg>
      <pc:sldChg chg="modSp new mod ord setBg modNotesTx">
        <pc:chgData name="Bettye Locklair" userId="c2d7acf3736df889" providerId="LiveId" clId="{447B6145-D87A-4443-B726-83A0F02FB110}" dt="2022-01-02T16:21:00.500" v="335" actId="313"/>
        <pc:sldMkLst>
          <pc:docMk/>
          <pc:sldMk cId="4061984947" sldId="271"/>
        </pc:sldMkLst>
        <pc:spChg chg="mod">
          <ac:chgData name="Bettye Locklair" userId="c2d7acf3736df889" providerId="LiveId" clId="{447B6145-D87A-4443-B726-83A0F02FB110}" dt="2022-01-02T14:18:10.068" v="107" actId="122"/>
          <ac:spMkLst>
            <pc:docMk/>
            <pc:sldMk cId="4061984947" sldId="271"/>
            <ac:spMk id="2" creationId="{9A4136D4-7BD2-433D-A28C-19CEF00A14C3}"/>
          </ac:spMkLst>
        </pc:spChg>
        <pc:spChg chg="mod">
          <ac:chgData name="Bettye Locklair" userId="c2d7acf3736df889" providerId="LiveId" clId="{447B6145-D87A-4443-B726-83A0F02FB110}" dt="2022-01-02T16:21:00.500" v="335" actId="313"/>
          <ac:spMkLst>
            <pc:docMk/>
            <pc:sldMk cId="4061984947" sldId="271"/>
            <ac:spMk id="3" creationId="{4AB2472D-0738-4AC5-8B5F-455D4C014AA9}"/>
          </ac:spMkLst>
        </pc:spChg>
      </pc:sldChg>
      <pc:sldChg chg="add ord">
        <pc:chgData name="Bettye Locklair" userId="c2d7acf3736df889" providerId="LiveId" clId="{447B6145-D87A-4443-B726-83A0F02FB110}" dt="2022-01-02T16:21:09.831" v="338"/>
        <pc:sldMkLst>
          <pc:docMk/>
          <pc:sldMk cId="3964571133"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811E127-6658-4DAA-99E0-F687C842E267}" type="datetimeFigureOut">
              <a:rPr lang="en-US" smtClean="0"/>
              <a:t>1/2/2022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592C44D-4A51-4430-BDE0-B0178EBAF6B8}" type="slidenum">
              <a:rPr lang="en-US" smtClean="0"/>
              <a:t>‹#›</a:t>
            </a:fld>
            <a:endParaRPr lang="en-US"/>
          </a:p>
        </p:txBody>
      </p:sp>
    </p:spTree>
    <p:extLst>
      <p:ext uri="{BB962C8B-B14F-4D97-AF65-F5344CB8AC3E}">
        <p14:creationId xmlns:p14="http://schemas.microsoft.com/office/powerpoint/2010/main" val="1146230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Motivated to work out NY resolution lose weight, improve your health, immune system, you should realize that your body will follow what your mind decides to do.  It is a great blessing when you’re body is in sync with your mind as you get in shape, strengthen your muscles, and see the improvements in your health along with your immune system.   </a:t>
            </a:r>
          </a:p>
          <a:p>
            <a:endParaRPr lang="en-US" dirty="0"/>
          </a:p>
        </p:txBody>
      </p:sp>
      <p:sp>
        <p:nvSpPr>
          <p:cNvPr id="4" name="Slide Number Placeholder 3"/>
          <p:cNvSpPr>
            <a:spLocks noGrp="1"/>
          </p:cNvSpPr>
          <p:nvPr>
            <p:ph type="sldNum" sz="quarter" idx="5"/>
          </p:nvPr>
        </p:nvSpPr>
        <p:spPr/>
        <p:txBody>
          <a:bodyPr/>
          <a:lstStyle/>
          <a:p>
            <a:fld id="{8592C44D-4A51-4430-BDE0-B0178EBAF6B8}" type="slidenum">
              <a:rPr lang="en-US" smtClean="0"/>
              <a:t>1</a:t>
            </a:fld>
            <a:endParaRPr lang="en-US"/>
          </a:p>
        </p:txBody>
      </p:sp>
    </p:spTree>
    <p:extLst>
      <p:ext uri="{BB962C8B-B14F-4D97-AF65-F5344CB8AC3E}">
        <p14:creationId xmlns:p14="http://schemas.microsoft.com/office/powerpoint/2010/main" val="1798724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spiritual applications that we can make to our life in that the only way that we are going to train your mind by the word of God and your body will follow.  Jesus was able to overcame every temptation of the lust of the flesh, lust of the eye, and the pride of life by the word of God (Matthew 4:1-11) and so can you.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can you be motivated to train your brain by the Bible and have your body bow down so that you can be used in His service?</a:t>
            </a:r>
          </a:p>
          <a:p>
            <a:endParaRPr lang="en-US" dirty="0"/>
          </a:p>
        </p:txBody>
      </p:sp>
      <p:sp>
        <p:nvSpPr>
          <p:cNvPr id="4" name="Slide Number Placeholder 3"/>
          <p:cNvSpPr>
            <a:spLocks noGrp="1"/>
          </p:cNvSpPr>
          <p:nvPr>
            <p:ph type="sldNum" sz="quarter" idx="5"/>
          </p:nvPr>
        </p:nvSpPr>
        <p:spPr/>
        <p:txBody>
          <a:bodyPr/>
          <a:lstStyle/>
          <a:p>
            <a:fld id="{8592C44D-4A51-4430-BDE0-B0178EBAF6B8}" type="slidenum">
              <a:rPr lang="en-US" smtClean="0"/>
              <a:t>2</a:t>
            </a:fld>
            <a:endParaRPr lang="en-US"/>
          </a:p>
        </p:txBody>
      </p:sp>
    </p:spTree>
    <p:extLst>
      <p:ext uri="{BB962C8B-B14F-4D97-AF65-F5344CB8AC3E}">
        <p14:creationId xmlns:p14="http://schemas.microsoft.com/office/powerpoint/2010/main" val="339861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Motivated to work out NY resolution lose weight, improve your health, immune system, you should realize that your body will follow what your mind decides to do.  It is a great blessing when you’re body is in sync with your mind as you get in shape, strengthen your muscles, and see the improvements in your health along with your immune system.   </a:t>
            </a:r>
          </a:p>
          <a:p>
            <a:endParaRPr lang="en-US" dirty="0"/>
          </a:p>
        </p:txBody>
      </p:sp>
      <p:sp>
        <p:nvSpPr>
          <p:cNvPr id="4" name="Slide Number Placeholder 3"/>
          <p:cNvSpPr>
            <a:spLocks noGrp="1"/>
          </p:cNvSpPr>
          <p:nvPr>
            <p:ph type="sldNum" sz="quarter" idx="5"/>
          </p:nvPr>
        </p:nvSpPr>
        <p:spPr/>
        <p:txBody>
          <a:bodyPr/>
          <a:lstStyle/>
          <a:p>
            <a:fld id="{8592C44D-4A51-4430-BDE0-B0178EBAF6B8}" type="slidenum">
              <a:rPr lang="en-US" smtClean="0"/>
              <a:t>17</a:t>
            </a:fld>
            <a:endParaRPr lang="en-US"/>
          </a:p>
        </p:txBody>
      </p:sp>
    </p:spTree>
    <p:extLst>
      <p:ext uri="{BB962C8B-B14F-4D97-AF65-F5344CB8AC3E}">
        <p14:creationId xmlns:p14="http://schemas.microsoft.com/office/powerpoint/2010/main" val="2232956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CAE3F-11EC-4F27-A3C4-F322CFA0D1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3DCC03-0435-450D-BD34-B191DF7D08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5B68CA-7984-45A8-B4B7-934605078B5C}"/>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5" name="Footer Placeholder 4">
            <a:extLst>
              <a:ext uri="{FF2B5EF4-FFF2-40B4-BE49-F238E27FC236}">
                <a16:creationId xmlns:a16="http://schemas.microsoft.com/office/drawing/2014/main" id="{7E43DB89-7569-45F4-A6AC-65E39A2BE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2321B-02AC-4E47-9E18-420E5C037554}"/>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163947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4EC3-798F-4055-A768-5EB970ADA1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7EBF6B-17F8-49E9-B14C-4830972020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4FA1C8-AB26-4230-9625-262263E4A1A5}"/>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5" name="Footer Placeholder 4">
            <a:extLst>
              <a:ext uri="{FF2B5EF4-FFF2-40B4-BE49-F238E27FC236}">
                <a16:creationId xmlns:a16="http://schemas.microsoft.com/office/drawing/2014/main" id="{C966D302-8EAC-49BC-B5C1-254A15DA8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6E024-9E98-4BF1-9F32-329D48458AE2}"/>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13684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CF7FDF-BD46-472C-B53F-7C37F32EF9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661529-2D10-4896-9980-CF4EDEFA2F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E04C6-A71C-471F-9B4D-E9C95B874CE0}"/>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5" name="Footer Placeholder 4">
            <a:extLst>
              <a:ext uri="{FF2B5EF4-FFF2-40B4-BE49-F238E27FC236}">
                <a16:creationId xmlns:a16="http://schemas.microsoft.com/office/drawing/2014/main" id="{CBB2C685-D416-4C97-A996-C366A3B038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06E1FA-C15C-4376-944F-9D34BC414558}"/>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25031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9CF36-9F2B-4A9B-ACE7-A058E92E21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9DE54-EF2B-44B5-85BE-0381026BA2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991DB-4282-4871-855B-8561563FC01C}"/>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5" name="Footer Placeholder 4">
            <a:extLst>
              <a:ext uri="{FF2B5EF4-FFF2-40B4-BE49-F238E27FC236}">
                <a16:creationId xmlns:a16="http://schemas.microsoft.com/office/drawing/2014/main" id="{4663921E-3503-45E7-8057-0B64065C8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AAC30A-BDCD-4302-B825-A6BF235DB9D6}"/>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292197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64250-1DA6-43F9-974C-4140A8062F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BFD111-E794-47F8-BC08-09344F3B63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30501A-3619-4449-BADE-B7E80B6CAA87}"/>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5" name="Footer Placeholder 4">
            <a:extLst>
              <a:ext uri="{FF2B5EF4-FFF2-40B4-BE49-F238E27FC236}">
                <a16:creationId xmlns:a16="http://schemas.microsoft.com/office/drawing/2014/main" id="{9F5EF078-FA5B-461E-A31E-3A2B8287B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C879C9-D246-455F-98B2-16B060EAD0B2}"/>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10528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AAF9A-C256-4CB4-81C3-24BDD4808E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0DA1EB-6E09-4165-8CB1-96E09080B4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2B44AF-B8ED-4752-B37B-9E4AE0F33C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9D81C1-396E-4D95-944A-3230C45FC15F}"/>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6" name="Footer Placeholder 5">
            <a:extLst>
              <a:ext uri="{FF2B5EF4-FFF2-40B4-BE49-F238E27FC236}">
                <a16:creationId xmlns:a16="http://schemas.microsoft.com/office/drawing/2014/main" id="{3D456261-03DC-42BF-BA2A-FC213B4589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021D9-2D28-4F9A-BA05-447BEF50C75E}"/>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284598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39929-E0BF-47D1-85ED-B038B46B7A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8225B4-4723-4891-9C86-E49CED3CE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673708-375B-4887-85A1-767F2CAF79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15B628-BD73-4F2D-90F9-FDDE333360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AC3108-1C52-4256-AD38-4B15A4FDAC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70E17D-4096-4AF5-AC24-1143D0B8EB63}"/>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8" name="Footer Placeholder 7">
            <a:extLst>
              <a:ext uri="{FF2B5EF4-FFF2-40B4-BE49-F238E27FC236}">
                <a16:creationId xmlns:a16="http://schemas.microsoft.com/office/drawing/2014/main" id="{46CB47A9-B49B-4673-ABC6-2B7B23D19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05727B-C00A-46EA-915A-6EB5E79AB4AE}"/>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194758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5D9E8-E999-4DA5-80D5-45B11EFE42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C78C53-8BED-48D8-9FAF-508409B1D883}"/>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4" name="Footer Placeholder 3">
            <a:extLst>
              <a:ext uri="{FF2B5EF4-FFF2-40B4-BE49-F238E27FC236}">
                <a16:creationId xmlns:a16="http://schemas.microsoft.com/office/drawing/2014/main" id="{B5C367CD-BD0D-4317-AD5C-3DD1DE6691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8A9514-C5EA-40BA-A7F6-D14C69FB7695}"/>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321725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EFD1CA-24F8-44D4-A338-5AC17E022212}"/>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3" name="Footer Placeholder 2">
            <a:extLst>
              <a:ext uri="{FF2B5EF4-FFF2-40B4-BE49-F238E27FC236}">
                <a16:creationId xmlns:a16="http://schemas.microsoft.com/office/drawing/2014/main" id="{4CBD00BC-9E24-4580-865E-8EF51757B2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97C71A-8002-4DE0-AA92-465D0AE32CD6}"/>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1008067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8166A-6B8F-454E-A9B5-BB434E2A8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F0AC04-B87F-4F61-AB26-BAB62E5D49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81594C-4317-4670-A963-CBCE870B1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7780E-E769-46BF-AAED-C0C47AAF4981}"/>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6" name="Footer Placeholder 5">
            <a:extLst>
              <a:ext uri="{FF2B5EF4-FFF2-40B4-BE49-F238E27FC236}">
                <a16:creationId xmlns:a16="http://schemas.microsoft.com/office/drawing/2014/main" id="{66316F1A-C19B-4397-A465-68EB1970C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E9A8B7-58D1-486A-AF57-9F541ADC4CAD}"/>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166047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9490C-5FEA-453C-A87F-8234DAC8FF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BB5F8A-C893-4BB4-B655-DFB38392CA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35AF35-9407-4FDC-80F3-CCDA9657A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99303-8D01-4E8F-BFF1-CE2CF640D967}"/>
              </a:ext>
            </a:extLst>
          </p:cNvPr>
          <p:cNvSpPr>
            <a:spLocks noGrp="1"/>
          </p:cNvSpPr>
          <p:nvPr>
            <p:ph type="dt" sz="half" idx="10"/>
          </p:nvPr>
        </p:nvSpPr>
        <p:spPr/>
        <p:txBody>
          <a:bodyPr/>
          <a:lstStyle/>
          <a:p>
            <a:fld id="{8D819B86-9010-49B7-99F2-B1B450EEE02A}" type="datetimeFigureOut">
              <a:rPr lang="en-US" smtClean="0"/>
              <a:t>1/2/2022</a:t>
            </a:fld>
            <a:endParaRPr lang="en-US"/>
          </a:p>
        </p:txBody>
      </p:sp>
      <p:sp>
        <p:nvSpPr>
          <p:cNvPr id="6" name="Footer Placeholder 5">
            <a:extLst>
              <a:ext uri="{FF2B5EF4-FFF2-40B4-BE49-F238E27FC236}">
                <a16:creationId xmlns:a16="http://schemas.microsoft.com/office/drawing/2014/main" id="{B54BCB9F-D058-4629-AF61-4CCFC6A784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E40F67-C024-432A-92C1-D6FA606293AD}"/>
              </a:ext>
            </a:extLst>
          </p:cNvPr>
          <p:cNvSpPr>
            <a:spLocks noGrp="1"/>
          </p:cNvSpPr>
          <p:nvPr>
            <p:ph type="sldNum" sz="quarter" idx="12"/>
          </p:nvPr>
        </p:nvSpPr>
        <p:spPr/>
        <p:txBody>
          <a:bodyPr/>
          <a:lstStyle/>
          <a:p>
            <a:fld id="{4ED37034-FE56-4FF3-BC43-79EB8DC4A14E}" type="slidenum">
              <a:rPr lang="en-US" smtClean="0"/>
              <a:t>‹#›</a:t>
            </a:fld>
            <a:endParaRPr lang="en-US"/>
          </a:p>
        </p:txBody>
      </p:sp>
    </p:spTree>
    <p:extLst>
      <p:ext uri="{BB962C8B-B14F-4D97-AF65-F5344CB8AC3E}">
        <p14:creationId xmlns:p14="http://schemas.microsoft.com/office/powerpoint/2010/main" val="31395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39ACB-D06E-4C50-AD27-D25987EDA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828C53-A15F-440F-98E4-A06477744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2847FC-C28B-4E40-9967-D8CBCA7A3F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19B86-9010-49B7-99F2-B1B450EEE02A}" type="datetimeFigureOut">
              <a:rPr lang="en-US" smtClean="0"/>
              <a:t>1/2/2022</a:t>
            </a:fld>
            <a:endParaRPr lang="en-US"/>
          </a:p>
        </p:txBody>
      </p:sp>
      <p:sp>
        <p:nvSpPr>
          <p:cNvPr id="5" name="Footer Placeholder 4">
            <a:extLst>
              <a:ext uri="{FF2B5EF4-FFF2-40B4-BE49-F238E27FC236}">
                <a16:creationId xmlns:a16="http://schemas.microsoft.com/office/drawing/2014/main" id="{51C2E39A-BB75-4F8F-B5CC-5EAC265309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E65F59-4F67-4BD3-8CB8-34DC1DC33B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37034-FE56-4FF3-BC43-79EB8DC4A14E}" type="slidenum">
              <a:rPr lang="en-US" smtClean="0"/>
              <a:t>‹#›</a:t>
            </a:fld>
            <a:endParaRPr lang="en-US"/>
          </a:p>
        </p:txBody>
      </p:sp>
    </p:spTree>
    <p:extLst>
      <p:ext uri="{BB962C8B-B14F-4D97-AF65-F5344CB8AC3E}">
        <p14:creationId xmlns:p14="http://schemas.microsoft.com/office/powerpoint/2010/main" val="215575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136D4-7BD2-433D-A28C-19CEF00A14C3}"/>
              </a:ext>
            </a:extLst>
          </p:cNvPr>
          <p:cNvSpPr>
            <a:spLocks noGrp="1"/>
          </p:cNvSpPr>
          <p:nvPr>
            <p:ph type="title"/>
          </p:nvPr>
        </p:nvSpPr>
        <p:spPr>
          <a:xfrm>
            <a:off x="0" y="1"/>
            <a:ext cx="12192000" cy="1055076"/>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AB2472D-0738-4AC5-8B5F-455D4C014AA9}"/>
              </a:ext>
            </a:extLst>
          </p:cNvPr>
          <p:cNvSpPr>
            <a:spLocks noGrp="1"/>
          </p:cNvSpPr>
          <p:nvPr>
            <p:ph idx="1"/>
          </p:nvPr>
        </p:nvSpPr>
        <p:spPr>
          <a:xfrm>
            <a:off x="0" y="1161142"/>
            <a:ext cx="12192000" cy="5696857"/>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21 Praise the Lord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 He is in Our Midst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“Train your Brain by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295 Christ </a:t>
            </a:r>
            <a:r>
              <a:rPr lang="en-US" sz="4400" dirty="0" err="1">
                <a:solidFill>
                  <a:schemeClr val="bg1"/>
                </a:solidFill>
                <a:latin typeface="Tahoma" panose="020B0604030504040204" pitchFamily="34" charset="0"/>
                <a:ea typeface="Tahoma" panose="020B0604030504040204" pitchFamily="34" charset="0"/>
                <a:cs typeface="Tahoma" panose="020B0604030504040204" pitchFamily="34" charset="0"/>
              </a:rPr>
              <a:t>Receiveth</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Sinful Men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627 Like a Little Child</a:t>
            </a:r>
          </a:p>
        </p:txBody>
      </p:sp>
    </p:spTree>
    <p:extLst>
      <p:ext uri="{BB962C8B-B14F-4D97-AF65-F5344CB8AC3E}">
        <p14:creationId xmlns:p14="http://schemas.microsoft.com/office/powerpoint/2010/main" val="4061984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extLst>
              <p:ext uri="{D42A27DB-BD31-4B8C-83A1-F6EECF244321}">
                <p14:modId xmlns:p14="http://schemas.microsoft.com/office/powerpoint/2010/main" val="243011069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God’s Law will make you wise, successful, &amp; you’ll be rewarded as you walk in it (Joshua 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1:2;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19:11;</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119:1)</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2906671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God’s Law will make you wise, successful, &amp; you’ll be rewarded as you walk in it (Joshua 1:8;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1:2;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19:11;</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119:1)</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will use my legs to walk in the light and be a light in this dark world of sin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John 1:7;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5:16)  </a:t>
                      </a: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372767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extLst>
              <p:ext uri="{D42A27DB-BD31-4B8C-83A1-F6EECF244321}">
                <p14:modId xmlns:p14="http://schemas.microsoft.com/office/powerpoint/2010/main" val="3842048143"/>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It will give you peace, joy, and hope that the world can’t give you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16:33;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Galatians 5:22-23;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14:17; 15:13)</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788764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It will give you peace, joy, and hope that the world can’t give you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16:33;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Galatians 5:22-23;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14:17; 15:13)</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will use my mouth to save souls, strengthen/restore saints, rebuke the rebellious &amp; encourage the weak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600" b="0" dirty="0">
                          <a:effectLst/>
                          <a:latin typeface="Tahoma" panose="020B0604030504040204" pitchFamily="34" charset="0"/>
                          <a:ea typeface="Tahoma" panose="020B0604030504040204" pitchFamily="34" charset="0"/>
                          <a:cs typeface="Tahoma" panose="020B0604030504040204" pitchFamily="34" charset="0"/>
                        </a:rPr>
                        <a:t> (1 Peter 4:11; Jas. 5:19-20;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4:15-16, 29;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1 Thessalonians 5:14)</a:t>
                      </a: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3175346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extLst>
              <p:ext uri="{D42A27DB-BD31-4B8C-83A1-F6EECF244321}">
                <p14:modId xmlns:p14="http://schemas.microsoft.com/office/powerpoint/2010/main" val="3195592625"/>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It will prepare you for every good work God would have you to do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2:21;</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2:10)</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1124247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It will prepare you for every good work God would have you to do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2:21;</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2:10)</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will use my hands to help others instead of hindering or hurting them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21:27;</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Acts 20:34-35;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Ephesians 4:28)</a:t>
                      </a: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3262183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758BC-9246-4919-9250-C19AA7740E09}"/>
              </a:ext>
            </a:extLst>
          </p:cNvPr>
          <p:cNvSpPr>
            <a:spLocks noGrp="1"/>
          </p:cNvSpPr>
          <p:nvPr>
            <p:ph type="title"/>
          </p:nvPr>
        </p:nvSpPr>
        <p:spPr>
          <a:xfrm>
            <a:off x="0" y="1"/>
            <a:ext cx="12013809" cy="1575581"/>
          </a:xfrm>
        </p:spPr>
        <p:txBody>
          <a:bodyPr>
            <a:noAutofit/>
          </a:bodyPr>
          <a:lstStyle/>
          <a:p>
            <a:pPr algn="ctr"/>
            <a:br>
              <a:rPr lang="en-US" dirty="0">
                <a:solidFill>
                  <a:schemeClr val="bg1"/>
                </a:solidFill>
                <a:effectLst/>
                <a:latin typeface="Tahoma" panose="020B0604030504040204" pitchFamily="34" charset="0"/>
                <a:ea typeface="Tahoma" panose="020B0604030504040204" pitchFamily="34" charset="0"/>
                <a:cs typeface="Tahoma" panose="020B0604030504040204" pitchFamily="34" charset="0"/>
              </a:rPr>
            </a:br>
            <a:r>
              <a:rPr lang="en-US" b="1" dirty="0">
                <a:solidFill>
                  <a:srgbClr val="FFFF00"/>
                </a:solidFill>
                <a:effectLst/>
                <a:latin typeface="Tahoma" panose="020B0604030504040204" pitchFamily="34" charset="0"/>
                <a:ea typeface="Tahoma" panose="020B0604030504040204" pitchFamily="34" charset="0"/>
                <a:cs typeface="Tahoma" panose="020B0604030504040204" pitchFamily="34" charset="0"/>
              </a:rPr>
              <a:t>If you haven’t trained your brain by the Bible you will likely bow down to…</a:t>
            </a:r>
            <a:br>
              <a:rPr lang="en-US" b="1" dirty="0">
                <a:solidFill>
                  <a:srgbClr val="FFFF00"/>
                </a:solidFill>
                <a:effectLst/>
                <a:latin typeface="Tahoma" panose="020B0604030504040204" pitchFamily="34" charset="0"/>
                <a:ea typeface="Tahoma" panose="020B0604030504040204" pitchFamily="34" charset="0"/>
                <a:cs typeface="Tahoma" panose="020B0604030504040204" pitchFamily="34" charset="0"/>
              </a:rPr>
            </a:br>
            <a:endParaRPr lang="en-US" b="1"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5D6C05F-B5F5-45B9-914F-DD2F56B33E9C}"/>
              </a:ext>
            </a:extLst>
          </p:cNvPr>
          <p:cNvSpPr>
            <a:spLocks noGrp="1"/>
          </p:cNvSpPr>
          <p:nvPr>
            <p:ph idx="1"/>
          </p:nvPr>
        </p:nvSpPr>
        <p:spPr>
          <a:xfrm>
            <a:off x="0" y="1575582"/>
            <a:ext cx="12192000" cy="5282417"/>
          </a:xfrm>
        </p:spPr>
        <p:txBody>
          <a:bodyPr/>
          <a:lstStyle/>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…Fleshly lusts which war against the soul (1 Peter 2:11)</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(porn, alcohol, drugs, anger, hatred, fighting, etc.)</a:t>
            </a:r>
          </a:p>
          <a:p>
            <a:pPr marL="0" marR="0" indent="0" algn="ctr">
              <a:lnSpc>
                <a:spcPct val="107000"/>
              </a:lnSpc>
              <a:spcBef>
                <a:spcPts val="0"/>
              </a:spcBef>
              <a:spcAft>
                <a:spcPts val="800"/>
              </a:spcAft>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….False doctrines (Colossians 2:8)</a:t>
            </a:r>
          </a:p>
          <a:p>
            <a:pPr marL="0" marR="0" indent="0" algn="ctr">
              <a:lnSpc>
                <a:spcPct val="107000"/>
              </a:lnSpc>
              <a:spcBef>
                <a:spcPts val="0"/>
              </a:spcBef>
              <a:spcAft>
                <a:spcPts val="800"/>
              </a:spcAft>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Calvinism, Denominationalism, etc.]</a:t>
            </a:r>
          </a:p>
          <a:p>
            <a:pPr marL="0" marR="0" indent="0" algn="ctr">
              <a:lnSpc>
                <a:spcPct val="107000"/>
              </a:lnSpc>
              <a:spcBef>
                <a:spcPts val="0"/>
              </a:spcBef>
              <a:spcAft>
                <a:spcPts val="800"/>
              </a:spcAft>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wisdom of this world </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(evolution, humanism, abortion, global warming, etc.] </a:t>
            </a:r>
          </a:p>
          <a:p>
            <a:endParaRPr lang="en-US" dirty="0"/>
          </a:p>
        </p:txBody>
      </p:sp>
    </p:spTree>
    <p:extLst>
      <p:ext uri="{BB962C8B-B14F-4D97-AF65-F5344CB8AC3E}">
        <p14:creationId xmlns:p14="http://schemas.microsoft.com/office/powerpoint/2010/main" val="276443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136D4-7BD2-433D-A28C-19CEF00A14C3}"/>
              </a:ext>
            </a:extLst>
          </p:cNvPr>
          <p:cNvSpPr>
            <a:spLocks noGrp="1"/>
          </p:cNvSpPr>
          <p:nvPr>
            <p:ph type="title"/>
          </p:nvPr>
        </p:nvSpPr>
        <p:spPr>
          <a:xfrm>
            <a:off x="0" y="1"/>
            <a:ext cx="12192000" cy="1055076"/>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4AB2472D-0738-4AC5-8B5F-455D4C014AA9}"/>
              </a:ext>
            </a:extLst>
          </p:cNvPr>
          <p:cNvSpPr>
            <a:spLocks noGrp="1"/>
          </p:cNvSpPr>
          <p:nvPr>
            <p:ph idx="1"/>
          </p:nvPr>
        </p:nvSpPr>
        <p:spPr>
          <a:xfrm>
            <a:off x="0" y="1161142"/>
            <a:ext cx="12192000" cy="5696857"/>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21 Praise the Lord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 He is in Our Midst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“Train your Brain by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295 Christ </a:t>
            </a:r>
            <a:r>
              <a:rPr lang="en-US" sz="4400" dirty="0" err="1">
                <a:solidFill>
                  <a:schemeClr val="bg1"/>
                </a:solidFill>
                <a:latin typeface="Tahoma" panose="020B0604030504040204" pitchFamily="34" charset="0"/>
                <a:ea typeface="Tahoma" panose="020B0604030504040204" pitchFamily="34" charset="0"/>
                <a:cs typeface="Tahoma" panose="020B0604030504040204" pitchFamily="34" charset="0"/>
              </a:rPr>
              <a:t>Receiveth</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Sinful Men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627 Like a Little Child</a:t>
            </a:r>
          </a:p>
        </p:txBody>
      </p:sp>
    </p:spTree>
    <p:extLst>
      <p:ext uri="{BB962C8B-B14F-4D97-AF65-F5344CB8AC3E}">
        <p14:creationId xmlns:p14="http://schemas.microsoft.com/office/powerpoint/2010/main" val="396457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0BF5C2-9BC1-422B-A9D9-F3D01CB93839}"/>
              </a:ext>
            </a:extLst>
          </p:cNvPr>
          <p:cNvSpPr>
            <a:spLocks noGrp="1"/>
          </p:cNvSpPr>
          <p:nvPr>
            <p:ph type="subTitle" idx="1"/>
          </p:nvPr>
        </p:nvSpPr>
        <p:spPr>
          <a:xfrm>
            <a:off x="0" y="-2"/>
            <a:ext cx="12192000" cy="2275653"/>
          </a:xfrm>
        </p:spPr>
        <p:txBody>
          <a:bodyPr>
            <a:noAutofit/>
          </a:bodyPr>
          <a:lstStyle/>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Train your Brain by the Bible </a:t>
            </a:r>
          </a:p>
          <a:p>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your Body will Bow Down</a:t>
            </a:r>
          </a:p>
        </p:txBody>
      </p:sp>
      <p:pic>
        <p:nvPicPr>
          <p:cNvPr id="1026" name="Picture 2" descr="50 Best Bible Verses for Kids">
            <a:extLst>
              <a:ext uri="{FF2B5EF4-FFF2-40B4-BE49-F238E27FC236}">
                <a16:creationId xmlns:a16="http://schemas.microsoft.com/office/drawing/2014/main" id="{E1168D2C-62CC-4ABC-8C6D-1B15ACB020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9808" y="2275652"/>
            <a:ext cx="6865035" cy="4582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72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extLst>
              <p:ext uri="{D42A27DB-BD31-4B8C-83A1-F6EECF244321}">
                <p14:modId xmlns:p14="http://schemas.microsoft.com/office/powerpoint/2010/main" val="43937665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2236931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extLst>
              <p:ext uri="{D42A27DB-BD31-4B8C-83A1-F6EECF244321}">
                <p14:modId xmlns:p14="http://schemas.microsoft.com/office/powerpoint/2010/main" val="241261434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It reveals God’s perfect plan to save your soul in Christ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19:7;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3:16;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5:6-9;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James 1:21;</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3:14-15)</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258861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233718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extLst>
              <p:ext uri="{D42A27DB-BD31-4B8C-83A1-F6EECF244321}">
                <p14:modId xmlns:p14="http://schemas.microsoft.com/office/powerpoint/2010/main" val="398056998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It reveals God’s perfect plan to save your soul in Christ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19:7;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3:16;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5:6-9;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James 1:21;</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3:14-15)</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418733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It reveals God’s perfect plan to save your soul in Christ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(Psalm 19:7;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John 3:16;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Romans 5:6-9;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James 1:21;</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2 Timothy 3:14-15)</a:t>
                      </a:r>
                    </a:p>
                  </a:txBody>
                  <a:tcPr marL="68580" marR="68580" marT="0" marB="0"/>
                </a:tc>
                <a:tc>
                  <a:txBody>
                    <a:bodyPr/>
                    <a:lstStyle/>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I will love you with every fiber of my being and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obey Your will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22:37;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Matthew 28:18-20; </a:t>
                      </a:r>
                    </a:p>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Hebrews 5:8-9)</a:t>
                      </a: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1835985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extLst>
              <p:ext uri="{D42A27DB-BD31-4B8C-83A1-F6EECF244321}">
                <p14:modId xmlns:p14="http://schemas.microsoft.com/office/powerpoint/2010/main" val="37569408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God’s ways &amp; thoughts are higher than yours &amp; it will renew your mind everyday (Isaiah 55:6-9; </a:t>
                      </a:r>
                    </a:p>
                    <a:p>
                      <a:pPr marL="0" marR="0" algn="ctr">
                        <a:lnSpc>
                          <a:spcPct val="107000"/>
                        </a:lnSpc>
                        <a:spcBef>
                          <a:spcPts val="0"/>
                        </a:spcBef>
                        <a:spcAft>
                          <a:spcPts val="0"/>
                        </a:spcAft>
                      </a:pPr>
                      <a:r>
                        <a:rPr lang="en-US" sz="36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Lamentations 3:22-25; </a:t>
                      </a:r>
                    </a:p>
                    <a:p>
                      <a:pPr marL="0" marR="0" algn="ctr">
                        <a:lnSpc>
                          <a:spcPct val="107000"/>
                        </a:lnSpc>
                        <a:spcBef>
                          <a:spcPts val="0"/>
                        </a:spcBef>
                        <a:spcAft>
                          <a:spcPts val="0"/>
                        </a:spcAft>
                      </a:pPr>
                      <a:r>
                        <a:rPr lang="en-US" sz="36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Romans 12:2; </a:t>
                      </a:r>
                    </a:p>
                    <a:p>
                      <a:pPr marL="0" marR="0" algn="ctr">
                        <a:lnSpc>
                          <a:spcPct val="107000"/>
                        </a:lnSpc>
                        <a:spcBef>
                          <a:spcPts val="0"/>
                        </a:spcBef>
                        <a:spcAft>
                          <a:spcPts val="0"/>
                        </a:spcAft>
                      </a:pPr>
                      <a:r>
                        <a:rPr lang="en-US" sz="36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2 Corinthians 4:16-18)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2942572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DA964DE-D8A9-4B14-9454-B63A58A92652}"/>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19666605"/>
                    </a:ext>
                  </a:extLst>
                </a:gridCol>
                <a:gridCol w="6096000">
                  <a:extLst>
                    <a:ext uri="{9D8B030D-6E8A-4147-A177-3AD203B41FA5}">
                      <a16:colId xmlns:a16="http://schemas.microsoft.com/office/drawing/2014/main" val="642874826"/>
                    </a:ext>
                  </a:extLst>
                </a:gridCol>
              </a:tblGrid>
              <a:tr h="2136738">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Train Your Brain </a:t>
                      </a:r>
                    </a:p>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by the Bible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3:16-17)</a:t>
                      </a:r>
                    </a:p>
                  </a:txBody>
                  <a:tcPr marL="68580" marR="68580" marT="0" marB="0"/>
                </a:tc>
                <a:tc>
                  <a:txBody>
                    <a:bodyPr/>
                    <a:lstStyle/>
                    <a:p>
                      <a:pPr marL="0" marR="0" algn="ctr">
                        <a:lnSpc>
                          <a:spcPct val="107000"/>
                        </a:lnSpc>
                        <a:spcBef>
                          <a:spcPts val="0"/>
                        </a:spcBef>
                        <a:spcAft>
                          <a:spcPts val="0"/>
                        </a:spcAft>
                      </a:pPr>
                      <a:r>
                        <a:rPr lang="en-US" sz="4400" b="1" dirty="0">
                          <a:effectLst/>
                          <a:latin typeface="Tahoma" panose="020B0604030504040204" pitchFamily="34" charset="0"/>
                          <a:ea typeface="Tahoma" panose="020B0604030504040204" pitchFamily="34" charset="0"/>
                          <a:cs typeface="Tahoma" panose="020B0604030504040204" pitchFamily="34" charset="0"/>
                        </a:rPr>
                        <a:t>I will Bow Down my Body in Your Service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6:19-20)</a:t>
                      </a:r>
                    </a:p>
                  </a:txBody>
                  <a:tcPr marL="68580" marR="68580" marT="0" marB="0"/>
                </a:tc>
                <a:extLst>
                  <a:ext uri="{0D108BD9-81ED-4DB2-BD59-A6C34878D82A}">
                    <a16:rowId xmlns:a16="http://schemas.microsoft.com/office/drawing/2014/main" val="2225572583"/>
                  </a:ext>
                </a:extLst>
              </a:tr>
              <a:tr h="4721262">
                <a:tc>
                  <a:txBody>
                    <a:bodyPr/>
                    <a:lstStyle/>
                    <a:p>
                      <a:pPr marL="0" marR="0" algn="ctr">
                        <a:lnSpc>
                          <a:spcPct val="107000"/>
                        </a:lnSpc>
                        <a:spcBef>
                          <a:spcPts val="0"/>
                        </a:spcBef>
                        <a:spcAft>
                          <a:spcPts val="0"/>
                        </a:spcAft>
                      </a:pPr>
                      <a:endParaRPr lang="en-US" sz="1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God’s ways &amp; thoughts are higher than yours &amp; it will renew your mind everyday (Isaiah 55:6-9; </a:t>
                      </a:r>
                    </a:p>
                    <a:p>
                      <a:pPr marL="0" marR="0" algn="ctr">
                        <a:lnSpc>
                          <a:spcPct val="107000"/>
                        </a:lnSpc>
                        <a:spcBef>
                          <a:spcPts val="0"/>
                        </a:spcBef>
                        <a:spcAft>
                          <a:spcPts val="0"/>
                        </a:spcAft>
                      </a:pPr>
                      <a:r>
                        <a:rPr lang="en-US" sz="36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Lamentations 3:22-25; </a:t>
                      </a:r>
                    </a:p>
                    <a:p>
                      <a:pPr marL="0" marR="0" algn="ctr">
                        <a:lnSpc>
                          <a:spcPct val="107000"/>
                        </a:lnSpc>
                        <a:spcBef>
                          <a:spcPts val="0"/>
                        </a:spcBef>
                        <a:spcAft>
                          <a:spcPts val="0"/>
                        </a:spcAft>
                      </a:pPr>
                      <a:r>
                        <a:rPr lang="en-US" sz="36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Romans 12:2; </a:t>
                      </a:r>
                    </a:p>
                    <a:p>
                      <a:pPr marL="0" marR="0" algn="ctr">
                        <a:lnSpc>
                          <a:spcPct val="107000"/>
                        </a:lnSpc>
                        <a:spcBef>
                          <a:spcPts val="0"/>
                        </a:spcBef>
                        <a:spcAft>
                          <a:spcPts val="0"/>
                        </a:spcAft>
                      </a:pPr>
                      <a:r>
                        <a:rPr lang="en-US" sz="36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2 Corinthians 4:16-18)</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I will use my eyes to read, ears to hear, ponder it with joy &amp; kill my passions </a:t>
                      </a:r>
                    </a:p>
                    <a:p>
                      <a:pPr marL="0" marR="0" algn="ctr">
                        <a:lnSpc>
                          <a:spcPct val="107000"/>
                        </a:lnSpc>
                        <a:spcBef>
                          <a:spcPts val="0"/>
                        </a:spcBef>
                        <a:spcAft>
                          <a:spcPts val="0"/>
                        </a:spcAft>
                      </a:pPr>
                      <a:r>
                        <a:rPr lang="en-US" sz="36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(Ephesians 3:3-5; </a:t>
                      </a:r>
                    </a:p>
                    <a:p>
                      <a:pPr marL="0" marR="0" algn="ctr">
                        <a:lnSpc>
                          <a:spcPct val="107000"/>
                        </a:lnSpc>
                        <a:spcBef>
                          <a:spcPts val="0"/>
                        </a:spcBef>
                        <a:spcAft>
                          <a:spcPts val="0"/>
                        </a:spcAft>
                      </a:pPr>
                      <a:r>
                        <a:rPr lang="en-US" sz="36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Romans 10:17; </a:t>
                      </a:r>
                    </a:p>
                    <a:p>
                      <a:pPr marL="0" marR="0" algn="ctr">
                        <a:lnSpc>
                          <a:spcPct val="107000"/>
                        </a:lnSpc>
                        <a:spcBef>
                          <a:spcPts val="0"/>
                        </a:spcBef>
                        <a:spcAft>
                          <a:spcPts val="0"/>
                        </a:spcAft>
                      </a:pPr>
                      <a:r>
                        <a:rPr lang="en-US" sz="36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Psalm 1:2; </a:t>
                      </a:r>
                    </a:p>
                    <a:p>
                      <a:pPr marL="0" marR="0" algn="ctr">
                        <a:lnSpc>
                          <a:spcPct val="107000"/>
                        </a:lnSpc>
                        <a:spcBef>
                          <a:spcPts val="0"/>
                        </a:spcBef>
                        <a:spcAft>
                          <a:spcPts val="0"/>
                        </a:spcAft>
                      </a:pPr>
                      <a:r>
                        <a:rPr lang="en-US" sz="36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Galatians 2:20)</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740373722"/>
                  </a:ext>
                </a:extLst>
              </a:tr>
            </a:tbl>
          </a:graphicData>
        </a:graphic>
      </p:graphicFrame>
    </p:spTree>
    <p:extLst>
      <p:ext uri="{BB962C8B-B14F-4D97-AF65-F5344CB8AC3E}">
        <p14:creationId xmlns:p14="http://schemas.microsoft.com/office/powerpoint/2010/main" val="661043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TotalTime>
  <Words>1171</Words>
  <Application>Microsoft Office PowerPoint</Application>
  <PresentationFormat>Widescreen</PresentationFormat>
  <Paragraphs>180</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If you haven’t trained your brain by the Bible you will likely bow down to… </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12</cp:revision>
  <cp:lastPrinted>2022-01-02T13:41:23Z</cp:lastPrinted>
  <dcterms:created xsi:type="dcterms:W3CDTF">2022-01-02T03:20:07Z</dcterms:created>
  <dcterms:modified xsi:type="dcterms:W3CDTF">2022-01-02T20:03:40Z</dcterms:modified>
</cp:coreProperties>
</file>