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2" r:id="rId2"/>
    <p:sldId id="256" r:id="rId3"/>
    <p:sldId id="257" r:id="rId4"/>
    <p:sldId id="280" r:id="rId5"/>
    <p:sldId id="263" r:id="rId6"/>
    <p:sldId id="264" r:id="rId7"/>
    <p:sldId id="265" r:id="rId8"/>
    <p:sldId id="266" r:id="rId9"/>
    <p:sldId id="267" r:id="rId10"/>
    <p:sldId id="258" r:id="rId11"/>
    <p:sldId id="268" r:id="rId12"/>
    <p:sldId id="269" r:id="rId13"/>
    <p:sldId id="259" r:id="rId14"/>
    <p:sldId id="278" r:id="rId15"/>
    <p:sldId id="270" r:id="rId16"/>
    <p:sldId id="271" r:id="rId17"/>
    <p:sldId id="260" r:id="rId18"/>
    <p:sldId id="272" r:id="rId19"/>
    <p:sldId id="273" r:id="rId20"/>
    <p:sldId id="274" r:id="rId21"/>
    <p:sldId id="261" r:id="rId22"/>
    <p:sldId id="279" r:id="rId23"/>
    <p:sldId id="277" r:id="rId24"/>
    <p:sldId id="275" r:id="rId25"/>
    <p:sldId id="276"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4" d="100"/>
          <a:sy n="64" d="100"/>
        </p:scale>
        <p:origin x="2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DD4DA5D0-C397-4E03-87C7-F2D2B4993E9E}"/>
    <pc:docChg chg="undo custSel addSld delSld modSld sldOrd">
      <pc:chgData name="Bettye Locklair" userId="c2d7acf3736df889" providerId="LiveId" clId="{DD4DA5D0-C397-4E03-87C7-F2D2B4993E9E}" dt="2022-01-16T16:24:39.227" v="6919"/>
      <pc:docMkLst>
        <pc:docMk/>
      </pc:docMkLst>
      <pc:sldChg chg="modNotesTx">
        <pc:chgData name="Bettye Locklair" userId="c2d7acf3736df889" providerId="LiveId" clId="{DD4DA5D0-C397-4E03-87C7-F2D2B4993E9E}" dt="2022-01-16T12:21:13.213" v="1088" actId="20577"/>
        <pc:sldMkLst>
          <pc:docMk/>
          <pc:sldMk cId="1168561474" sldId="256"/>
        </pc:sldMkLst>
      </pc:sldChg>
      <pc:sldChg chg="addSp delSp modSp mod modNotesTx">
        <pc:chgData name="Bettye Locklair" userId="c2d7acf3736df889" providerId="LiveId" clId="{DD4DA5D0-C397-4E03-87C7-F2D2B4993E9E}" dt="2022-01-16T14:25:42.959" v="6621" actId="478"/>
        <pc:sldMkLst>
          <pc:docMk/>
          <pc:sldMk cId="2238090716" sldId="257"/>
        </pc:sldMkLst>
        <pc:spChg chg="mod">
          <ac:chgData name="Bettye Locklair" userId="c2d7acf3736df889" providerId="LiveId" clId="{DD4DA5D0-C397-4E03-87C7-F2D2B4993E9E}" dt="2022-01-16T11:58:45.149" v="72" actId="6549"/>
          <ac:spMkLst>
            <pc:docMk/>
            <pc:sldMk cId="2238090716" sldId="257"/>
            <ac:spMk id="3" creationId="{86AB0292-8151-4110-822F-2EF5F3122022}"/>
          </ac:spMkLst>
        </pc:spChg>
        <pc:picChg chg="add del mod">
          <ac:chgData name="Bettye Locklair" userId="c2d7acf3736df889" providerId="LiveId" clId="{DD4DA5D0-C397-4E03-87C7-F2D2B4993E9E}" dt="2022-01-16T14:25:42.959" v="6621" actId="478"/>
          <ac:picMkLst>
            <pc:docMk/>
            <pc:sldMk cId="2238090716" sldId="257"/>
            <ac:picMk id="1026" creationId="{0DA64DC0-4A36-400F-8D2C-020F56B4B256}"/>
          </ac:picMkLst>
        </pc:picChg>
      </pc:sldChg>
      <pc:sldChg chg="modSp mod modNotesTx">
        <pc:chgData name="Bettye Locklair" userId="c2d7acf3736df889" providerId="LiveId" clId="{DD4DA5D0-C397-4E03-87C7-F2D2B4993E9E}" dt="2022-01-16T12:48:39.634" v="3457" actId="6549"/>
        <pc:sldMkLst>
          <pc:docMk/>
          <pc:sldMk cId="1953002497" sldId="258"/>
        </pc:sldMkLst>
        <pc:spChg chg="mod">
          <ac:chgData name="Bettye Locklair" userId="c2d7acf3736df889" providerId="LiveId" clId="{DD4DA5D0-C397-4E03-87C7-F2D2B4993E9E}" dt="2022-01-16T12:45:37.839" v="3369" actId="20577"/>
          <ac:spMkLst>
            <pc:docMk/>
            <pc:sldMk cId="1953002497" sldId="258"/>
            <ac:spMk id="3" creationId="{86AB0292-8151-4110-822F-2EF5F3122022}"/>
          </ac:spMkLst>
        </pc:spChg>
      </pc:sldChg>
      <pc:sldChg chg="modSp mod modNotesTx">
        <pc:chgData name="Bettye Locklair" userId="c2d7acf3736df889" providerId="LiveId" clId="{DD4DA5D0-C397-4E03-87C7-F2D2B4993E9E}" dt="2022-01-16T14:16:46.445" v="5853" actId="6549"/>
        <pc:sldMkLst>
          <pc:docMk/>
          <pc:sldMk cId="2815090189" sldId="259"/>
        </pc:sldMkLst>
        <pc:spChg chg="mod">
          <ac:chgData name="Bettye Locklair" userId="c2d7acf3736df889" providerId="LiveId" clId="{DD4DA5D0-C397-4E03-87C7-F2D2B4993E9E}" dt="2022-01-16T14:16:46.445" v="5853" actId="6549"/>
          <ac:spMkLst>
            <pc:docMk/>
            <pc:sldMk cId="2815090189" sldId="259"/>
            <ac:spMk id="3" creationId="{86AB0292-8151-4110-822F-2EF5F3122022}"/>
          </ac:spMkLst>
        </pc:spChg>
      </pc:sldChg>
      <pc:sldChg chg="modSp mod modNotesTx">
        <pc:chgData name="Bettye Locklair" userId="c2d7acf3736df889" providerId="LiveId" clId="{DD4DA5D0-C397-4E03-87C7-F2D2B4993E9E}" dt="2022-01-16T13:13:20.339" v="5820" actId="6549"/>
        <pc:sldMkLst>
          <pc:docMk/>
          <pc:sldMk cId="1538037491" sldId="260"/>
        </pc:sldMkLst>
        <pc:spChg chg="mod">
          <ac:chgData name="Bettye Locklair" userId="c2d7acf3736df889" providerId="LiveId" clId="{DD4DA5D0-C397-4E03-87C7-F2D2B4993E9E}" dt="2022-01-16T13:11:58.931" v="5816" actId="6549"/>
          <ac:spMkLst>
            <pc:docMk/>
            <pc:sldMk cId="1538037491" sldId="260"/>
            <ac:spMk id="3" creationId="{86AB0292-8151-4110-822F-2EF5F3122022}"/>
          </ac:spMkLst>
        </pc:spChg>
      </pc:sldChg>
      <pc:sldChg chg="modSp mod modNotesTx">
        <pc:chgData name="Bettye Locklair" userId="c2d7acf3736df889" providerId="LiveId" clId="{DD4DA5D0-C397-4E03-87C7-F2D2B4993E9E}" dt="2022-01-16T14:22:12.934" v="6611" actId="20577"/>
        <pc:sldMkLst>
          <pc:docMk/>
          <pc:sldMk cId="2654115166" sldId="261"/>
        </pc:sldMkLst>
        <pc:spChg chg="mod">
          <ac:chgData name="Bettye Locklair" userId="c2d7acf3736df889" providerId="LiveId" clId="{DD4DA5D0-C397-4E03-87C7-F2D2B4993E9E}" dt="2022-01-16T14:17:33.374" v="5855" actId="6549"/>
          <ac:spMkLst>
            <pc:docMk/>
            <pc:sldMk cId="2654115166" sldId="261"/>
            <ac:spMk id="3" creationId="{86AB0292-8151-4110-822F-2EF5F3122022}"/>
          </ac:spMkLst>
        </pc:spChg>
      </pc:sldChg>
      <pc:sldChg chg="modSp new mod ord setBg modNotesTx">
        <pc:chgData name="Bettye Locklair" userId="c2d7acf3736df889" providerId="LiveId" clId="{DD4DA5D0-C397-4E03-87C7-F2D2B4993E9E}" dt="2022-01-16T16:24:29.311" v="6916" actId="20577"/>
        <pc:sldMkLst>
          <pc:docMk/>
          <pc:sldMk cId="1706483934" sldId="262"/>
        </pc:sldMkLst>
        <pc:spChg chg="mod">
          <ac:chgData name="Bettye Locklair" userId="c2d7acf3736df889" providerId="LiveId" clId="{DD4DA5D0-C397-4E03-87C7-F2D2B4993E9E}" dt="2022-01-16T11:56:06.661" v="40" actId="122"/>
          <ac:spMkLst>
            <pc:docMk/>
            <pc:sldMk cId="1706483934" sldId="262"/>
            <ac:spMk id="2" creationId="{31961B1D-9195-441C-AC62-4FC2D65F3D5E}"/>
          </ac:spMkLst>
        </pc:spChg>
        <pc:spChg chg="mod">
          <ac:chgData name="Bettye Locklair" userId="c2d7acf3736df889" providerId="LiveId" clId="{DD4DA5D0-C397-4E03-87C7-F2D2B4993E9E}" dt="2022-01-16T16:24:29.311" v="6916" actId="20577"/>
          <ac:spMkLst>
            <pc:docMk/>
            <pc:sldMk cId="1706483934" sldId="262"/>
            <ac:spMk id="3" creationId="{244C6D21-5A18-4551-9504-6411FC766358}"/>
          </ac:spMkLst>
        </pc:spChg>
      </pc:sldChg>
      <pc:sldChg chg="modSp add mod modNotesTx">
        <pc:chgData name="Bettye Locklair" userId="c2d7acf3736df889" providerId="LiveId" clId="{DD4DA5D0-C397-4E03-87C7-F2D2B4993E9E}" dt="2022-01-16T15:15:53.313" v="6644" actId="255"/>
        <pc:sldMkLst>
          <pc:docMk/>
          <pc:sldMk cId="1607247736" sldId="263"/>
        </pc:sldMkLst>
        <pc:spChg chg="mod">
          <ac:chgData name="Bettye Locklair" userId="c2d7acf3736df889" providerId="LiveId" clId="{DD4DA5D0-C397-4E03-87C7-F2D2B4993E9E}" dt="2022-01-16T15:15:53.313" v="6644" actId="255"/>
          <ac:spMkLst>
            <pc:docMk/>
            <pc:sldMk cId="1607247736" sldId="263"/>
            <ac:spMk id="3" creationId="{86AB0292-8151-4110-822F-2EF5F3122022}"/>
          </ac:spMkLst>
        </pc:spChg>
      </pc:sldChg>
      <pc:sldChg chg="modSp add mod modNotesTx">
        <pc:chgData name="Bettye Locklair" userId="c2d7acf3736df889" providerId="LiveId" clId="{DD4DA5D0-C397-4E03-87C7-F2D2B4993E9E}" dt="2022-01-16T15:16:19.847" v="6649" actId="255"/>
        <pc:sldMkLst>
          <pc:docMk/>
          <pc:sldMk cId="248807462" sldId="264"/>
        </pc:sldMkLst>
        <pc:spChg chg="mod">
          <ac:chgData name="Bettye Locklair" userId="c2d7acf3736df889" providerId="LiveId" clId="{DD4DA5D0-C397-4E03-87C7-F2D2B4993E9E}" dt="2022-01-16T15:16:19.847" v="6649" actId="255"/>
          <ac:spMkLst>
            <pc:docMk/>
            <pc:sldMk cId="248807462" sldId="264"/>
            <ac:spMk id="3" creationId="{86AB0292-8151-4110-822F-2EF5F3122022}"/>
          </ac:spMkLst>
        </pc:spChg>
      </pc:sldChg>
      <pc:sldChg chg="modSp add mod modNotesTx">
        <pc:chgData name="Bettye Locklair" userId="c2d7acf3736df889" providerId="LiveId" clId="{DD4DA5D0-C397-4E03-87C7-F2D2B4993E9E}" dt="2022-01-16T15:17:57.247" v="6663" actId="255"/>
        <pc:sldMkLst>
          <pc:docMk/>
          <pc:sldMk cId="3321889625" sldId="265"/>
        </pc:sldMkLst>
        <pc:spChg chg="mod">
          <ac:chgData name="Bettye Locklair" userId="c2d7acf3736df889" providerId="LiveId" clId="{DD4DA5D0-C397-4E03-87C7-F2D2B4993E9E}" dt="2022-01-16T15:17:57.247" v="6663" actId="255"/>
          <ac:spMkLst>
            <pc:docMk/>
            <pc:sldMk cId="3321889625" sldId="265"/>
            <ac:spMk id="3" creationId="{86AB0292-8151-4110-822F-2EF5F3122022}"/>
          </ac:spMkLst>
        </pc:spChg>
      </pc:sldChg>
      <pc:sldChg chg="modSp add mod modNotesTx">
        <pc:chgData name="Bettye Locklair" userId="c2d7acf3736df889" providerId="LiveId" clId="{DD4DA5D0-C397-4E03-87C7-F2D2B4993E9E}" dt="2022-01-16T15:17:25.791" v="6662" actId="255"/>
        <pc:sldMkLst>
          <pc:docMk/>
          <pc:sldMk cId="1630762814" sldId="266"/>
        </pc:sldMkLst>
        <pc:spChg chg="mod">
          <ac:chgData name="Bettye Locklair" userId="c2d7acf3736df889" providerId="LiveId" clId="{DD4DA5D0-C397-4E03-87C7-F2D2B4993E9E}" dt="2022-01-16T15:17:25.791" v="6662" actId="255"/>
          <ac:spMkLst>
            <pc:docMk/>
            <pc:sldMk cId="1630762814" sldId="266"/>
            <ac:spMk id="3" creationId="{86AB0292-8151-4110-822F-2EF5F3122022}"/>
          </ac:spMkLst>
        </pc:spChg>
      </pc:sldChg>
      <pc:sldChg chg="modSp add mod modNotesTx">
        <pc:chgData name="Bettye Locklair" userId="c2d7acf3736df889" providerId="LiveId" clId="{DD4DA5D0-C397-4E03-87C7-F2D2B4993E9E}" dt="2022-01-16T15:18:19.463" v="6664" actId="255"/>
        <pc:sldMkLst>
          <pc:docMk/>
          <pc:sldMk cId="2136505241" sldId="267"/>
        </pc:sldMkLst>
        <pc:spChg chg="mod">
          <ac:chgData name="Bettye Locklair" userId="c2d7acf3736df889" providerId="LiveId" clId="{DD4DA5D0-C397-4E03-87C7-F2D2B4993E9E}" dt="2022-01-16T15:18:19.463" v="6664" actId="255"/>
          <ac:spMkLst>
            <pc:docMk/>
            <pc:sldMk cId="2136505241" sldId="267"/>
            <ac:spMk id="3" creationId="{86AB0292-8151-4110-822F-2EF5F3122022}"/>
          </ac:spMkLst>
        </pc:spChg>
      </pc:sldChg>
      <pc:sldChg chg="modSp add mod modNotesTx">
        <pc:chgData name="Bettye Locklair" userId="c2d7acf3736df889" providerId="LiveId" clId="{DD4DA5D0-C397-4E03-87C7-F2D2B4993E9E}" dt="2022-01-16T12:56:19.736" v="3681" actId="20577"/>
        <pc:sldMkLst>
          <pc:docMk/>
          <pc:sldMk cId="158994212" sldId="268"/>
        </pc:sldMkLst>
        <pc:spChg chg="mod">
          <ac:chgData name="Bettye Locklair" userId="c2d7acf3736df889" providerId="LiveId" clId="{DD4DA5D0-C397-4E03-87C7-F2D2B4993E9E}" dt="2022-01-16T12:50:58.591" v="3470" actId="20577"/>
          <ac:spMkLst>
            <pc:docMk/>
            <pc:sldMk cId="158994212" sldId="268"/>
            <ac:spMk id="3" creationId="{86AB0292-8151-4110-822F-2EF5F3122022}"/>
          </ac:spMkLst>
        </pc:spChg>
      </pc:sldChg>
      <pc:sldChg chg="modSp add mod modNotesTx">
        <pc:chgData name="Bettye Locklair" userId="c2d7acf3736df889" providerId="LiveId" clId="{DD4DA5D0-C397-4E03-87C7-F2D2B4993E9E}" dt="2022-01-16T12:58:55.741" v="3957" actId="20577"/>
        <pc:sldMkLst>
          <pc:docMk/>
          <pc:sldMk cId="3337084316" sldId="269"/>
        </pc:sldMkLst>
        <pc:spChg chg="mod">
          <ac:chgData name="Bettye Locklair" userId="c2d7acf3736df889" providerId="LiveId" clId="{DD4DA5D0-C397-4E03-87C7-F2D2B4993E9E}" dt="2022-01-16T12:56:48.854" v="3694" actId="20577"/>
          <ac:spMkLst>
            <pc:docMk/>
            <pc:sldMk cId="3337084316" sldId="269"/>
            <ac:spMk id="3" creationId="{86AB0292-8151-4110-822F-2EF5F3122022}"/>
          </ac:spMkLst>
        </pc:spChg>
      </pc:sldChg>
      <pc:sldChg chg="add del">
        <pc:chgData name="Bettye Locklair" userId="c2d7acf3736df889" providerId="LiveId" clId="{DD4DA5D0-C397-4E03-87C7-F2D2B4993E9E}" dt="2022-01-16T12:59:11.697" v="3959" actId="47"/>
        <pc:sldMkLst>
          <pc:docMk/>
          <pc:sldMk cId="174412994" sldId="270"/>
        </pc:sldMkLst>
      </pc:sldChg>
      <pc:sldChg chg="modSp add mod modNotesTx">
        <pc:chgData name="Bettye Locklair" userId="c2d7acf3736df889" providerId="LiveId" clId="{DD4DA5D0-C397-4E03-87C7-F2D2B4993E9E}" dt="2022-01-16T13:05:52.624" v="4816" actId="20577"/>
        <pc:sldMkLst>
          <pc:docMk/>
          <pc:sldMk cId="1684801758" sldId="270"/>
        </pc:sldMkLst>
        <pc:spChg chg="mod">
          <ac:chgData name="Bettye Locklair" userId="c2d7acf3736df889" providerId="LiveId" clId="{DD4DA5D0-C397-4E03-87C7-F2D2B4993E9E}" dt="2022-01-16T13:00:47.472" v="3974" actId="6549"/>
          <ac:spMkLst>
            <pc:docMk/>
            <pc:sldMk cId="1684801758" sldId="270"/>
            <ac:spMk id="3" creationId="{86AB0292-8151-4110-822F-2EF5F3122022}"/>
          </ac:spMkLst>
        </pc:spChg>
      </pc:sldChg>
      <pc:sldChg chg="add modNotesTx">
        <pc:chgData name="Bettye Locklair" userId="c2d7acf3736df889" providerId="LiveId" clId="{DD4DA5D0-C397-4E03-87C7-F2D2B4993E9E}" dt="2022-01-16T13:11:14.504" v="5812" actId="20577"/>
        <pc:sldMkLst>
          <pc:docMk/>
          <pc:sldMk cId="2148940977" sldId="271"/>
        </pc:sldMkLst>
      </pc:sldChg>
      <pc:sldChg chg="modSp add mod modNotesTx">
        <pc:chgData name="Bettye Locklair" userId="c2d7acf3736df889" providerId="LiveId" clId="{DD4DA5D0-C397-4E03-87C7-F2D2B4993E9E}" dt="2022-01-16T13:13:48.663" v="5829" actId="6549"/>
        <pc:sldMkLst>
          <pc:docMk/>
          <pc:sldMk cId="3538080438" sldId="272"/>
        </pc:sldMkLst>
        <pc:spChg chg="mod">
          <ac:chgData name="Bettye Locklair" userId="c2d7acf3736df889" providerId="LiveId" clId="{DD4DA5D0-C397-4E03-87C7-F2D2B4993E9E}" dt="2022-01-16T13:13:48.663" v="5829" actId="6549"/>
          <ac:spMkLst>
            <pc:docMk/>
            <pc:sldMk cId="3538080438" sldId="272"/>
            <ac:spMk id="3" creationId="{86AB0292-8151-4110-822F-2EF5F3122022}"/>
          </ac:spMkLst>
        </pc:spChg>
      </pc:sldChg>
      <pc:sldChg chg="modSp add mod">
        <pc:chgData name="Bettye Locklair" userId="c2d7acf3736df889" providerId="LiveId" clId="{DD4DA5D0-C397-4E03-87C7-F2D2B4993E9E}" dt="2022-01-16T13:19:20.214" v="5836" actId="6549"/>
        <pc:sldMkLst>
          <pc:docMk/>
          <pc:sldMk cId="781262116" sldId="273"/>
        </pc:sldMkLst>
        <pc:spChg chg="mod">
          <ac:chgData name="Bettye Locklair" userId="c2d7acf3736df889" providerId="LiveId" clId="{DD4DA5D0-C397-4E03-87C7-F2D2B4993E9E}" dt="2022-01-16T13:19:20.214" v="5836" actId="6549"/>
          <ac:spMkLst>
            <pc:docMk/>
            <pc:sldMk cId="781262116" sldId="273"/>
            <ac:spMk id="3" creationId="{86AB0292-8151-4110-822F-2EF5F3122022}"/>
          </ac:spMkLst>
        </pc:spChg>
      </pc:sldChg>
      <pc:sldChg chg="modSp add mod">
        <pc:chgData name="Bettye Locklair" userId="c2d7acf3736df889" providerId="LiveId" clId="{DD4DA5D0-C397-4E03-87C7-F2D2B4993E9E}" dt="2022-01-16T13:19:28.056" v="5843" actId="6549"/>
        <pc:sldMkLst>
          <pc:docMk/>
          <pc:sldMk cId="2028550934" sldId="274"/>
        </pc:sldMkLst>
        <pc:spChg chg="mod">
          <ac:chgData name="Bettye Locklair" userId="c2d7acf3736df889" providerId="LiveId" clId="{DD4DA5D0-C397-4E03-87C7-F2D2B4993E9E}" dt="2022-01-16T13:19:28.056" v="5843" actId="6549"/>
          <ac:spMkLst>
            <pc:docMk/>
            <pc:sldMk cId="2028550934" sldId="274"/>
            <ac:spMk id="3" creationId="{86AB0292-8151-4110-822F-2EF5F3122022}"/>
          </ac:spMkLst>
        </pc:spChg>
      </pc:sldChg>
      <pc:sldChg chg="modSp add mod">
        <pc:chgData name="Bettye Locklair" userId="c2d7acf3736df889" providerId="LiveId" clId="{DD4DA5D0-C397-4E03-87C7-F2D2B4993E9E}" dt="2022-01-16T13:20:31.030" v="5851" actId="27636"/>
        <pc:sldMkLst>
          <pc:docMk/>
          <pc:sldMk cId="3390910254" sldId="275"/>
        </pc:sldMkLst>
        <pc:spChg chg="mod">
          <ac:chgData name="Bettye Locklair" userId="c2d7acf3736df889" providerId="LiveId" clId="{DD4DA5D0-C397-4E03-87C7-F2D2B4993E9E}" dt="2022-01-16T13:20:31.030" v="5851" actId="27636"/>
          <ac:spMkLst>
            <pc:docMk/>
            <pc:sldMk cId="3390910254" sldId="275"/>
            <ac:spMk id="3" creationId="{86AB0292-8151-4110-822F-2EF5F3122022}"/>
          </ac:spMkLst>
        </pc:spChg>
      </pc:sldChg>
      <pc:sldChg chg="add">
        <pc:chgData name="Bettye Locklair" userId="c2d7acf3736df889" providerId="LiveId" clId="{DD4DA5D0-C397-4E03-87C7-F2D2B4993E9E}" dt="2022-01-16T13:19:50.621" v="5845" actId="2890"/>
        <pc:sldMkLst>
          <pc:docMk/>
          <pc:sldMk cId="588978117" sldId="276"/>
        </pc:sldMkLst>
      </pc:sldChg>
      <pc:sldChg chg="add modNotesTx">
        <pc:chgData name="Bettye Locklair" userId="c2d7acf3736df889" providerId="LiveId" clId="{DD4DA5D0-C397-4E03-87C7-F2D2B4993E9E}" dt="2022-01-16T14:20:45.257" v="6358" actId="6549"/>
        <pc:sldMkLst>
          <pc:docMk/>
          <pc:sldMk cId="3562170408" sldId="277"/>
        </pc:sldMkLst>
      </pc:sldChg>
      <pc:sldChg chg="add">
        <pc:chgData name="Bettye Locklair" userId="c2d7acf3736df889" providerId="LiveId" clId="{DD4DA5D0-C397-4E03-87C7-F2D2B4993E9E}" dt="2022-01-16T14:16:39.814" v="5852" actId="2890"/>
        <pc:sldMkLst>
          <pc:docMk/>
          <pc:sldMk cId="2851005121" sldId="278"/>
        </pc:sldMkLst>
      </pc:sldChg>
      <pc:sldChg chg="add modNotesTx">
        <pc:chgData name="Bettye Locklair" userId="c2d7acf3736df889" providerId="LiveId" clId="{DD4DA5D0-C397-4E03-87C7-F2D2B4993E9E}" dt="2022-01-16T14:20:05.050" v="6222" actId="20577"/>
        <pc:sldMkLst>
          <pc:docMk/>
          <pc:sldMk cId="1656304278" sldId="279"/>
        </pc:sldMkLst>
      </pc:sldChg>
      <pc:sldChg chg="add">
        <pc:chgData name="Bettye Locklair" userId="c2d7acf3736df889" providerId="LiveId" clId="{DD4DA5D0-C397-4E03-87C7-F2D2B4993E9E}" dt="2022-01-16T14:25:40.031" v="6620" actId="2890"/>
        <pc:sldMkLst>
          <pc:docMk/>
          <pc:sldMk cId="958147506" sldId="280"/>
        </pc:sldMkLst>
      </pc:sldChg>
      <pc:sldChg chg="add ord">
        <pc:chgData name="Bettye Locklair" userId="c2d7acf3736df889" providerId="LiveId" clId="{DD4DA5D0-C397-4E03-87C7-F2D2B4993E9E}" dt="2022-01-16T16:24:39.227" v="6919"/>
        <pc:sldMkLst>
          <pc:docMk/>
          <pc:sldMk cId="1045826590" sldId="28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C89368-1763-45EA-B765-8525B5ADC581}" type="datetimeFigureOut">
              <a:rPr lang="en-US" smtClean="0"/>
              <a:t>1/16/2022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2CD796-C663-4694-8CD3-1AAB33C84F7E}" type="slidenum">
              <a:rPr lang="en-US" smtClean="0"/>
              <a:t>‹#›</a:t>
            </a:fld>
            <a:endParaRPr lang="en-US"/>
          </a:p>
        </p:txBody>
      </p:sp>
    </p:spTree>
    <p:extLst>
      <p:ext uri="{BB962C8B-B14F-4D97-AF65-F5344CB8AC3E}">
        <p14:creationId xmlns:p14="http://schemas.microsoft.com/office/powerpoint/2010/main" val="485488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iblegateway.com/passage/?search=proverbs+16%3A27-28&amp;version=NASB1995#fen-NASB1995-16868a"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Angry words O let them never from the tongue unbridled slip, may the heart’s best impulse ever check them ere they soil the lip.  Love one another thus saith the Savior children obey the Father’s blest command. Yes death &amp; life are in the power of the tongue</a:t>
            </a:r>
          </a:p>
          <a:p>
            <a:endParaRPr lang="en-US" dirty="0"/>
          </a:p>
        </p:txBody>
      </p:sp>
      <p:sp>
        <p:nvSpPr>
          <p:cNvPr id="4" name="Slide Number Placeholder 3"/>
          <p:cNvSpPr>
            <a:spLocks noGrp="1"/>
          </p:cNvSpPr>
          <p:nvPr>
            <p:ph type="sldNum" sz="quarter" idx="5"/>
          </p:nvPr>
        </p:nvSpPr>
        <p:spPr/>
        <p:txBody>
          <a:bodyPr/>
          <a:lstStyle/>
          <a:p>
            <a:fld id="{D62CD796-C663-4694-8CD3-1AAB33C84F7E}" type="slidenum">
              <a:rPr lang="en-US" smtClean="0"/>
              <a:t>1</a:t>
            </a:fld>
            <a:endParaRPr lang="en-US"/>
          </a:p>
        </p:txBody>
      </p:sp>
    </p:spTree>
    <p:extLst>
      <p:ext uri="{BB962C8B-B14F-4D97-AF65-F5344CB8AC3E}">
        <p14:creationId xmlns:p14="http://schemas.microsoft.com/office/powerpoint/2010/main" val="3588868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Therefore the Lord Himself will give you a sign: Behold, virgin will be with child and bear a son, &amp; she will call His name Immanuel </a:t>
            </a:r>
            <a:r>
              <a:rPr lang="en-US" b="1" i="0" baseline="30000" dirty="0">
                <a:solidFill>
                  <a:srgbClr val="000000"/>
                </a:solidFill>
                <a:effectLst/>
                <a:latin typeface="system-ui"/>
              </a:rPr>
              <a:t> </a:t>
            </a:r>
            <a:r>
              <a:rPr lang="en-US" b="0" i="0" dirty="0">
                <a:solidFill>
                  <a:srgbClr val="000000"/>
                </a:solidFill>
                <a:effectLst/>
                <a:latin typeface="system-ui"/>
              </a:rPr>
              <a:t>He will eat curds &amp; honey at the time He knows </a:t>
            </a:r>
            <a:r>
              <a:rPr lang="en-US" b="0" i="1" dirty="0">
                <a:solidFill>
                  <a:srgbClr val="000000"/>
                </a:solidFill>
                <a:effectLst/>
                <a:latin typeface="system-ui"/>
              </a:rPr>
              <a:t>enough</a:t>
            </a:r>
            <a:r>
              <a:rPr lang="en-US" b="0" i="0" dirty="0">
                <a:solidFill>
                  <a:srgbClr val="000000"/>
                </a:solidFill>
                <a:effectLst/>
                <a:latin typeface="system-ui"/>
              </a:rPr>
              <a:t> to refuse evil and choose good. </a:t>
            </a:r>
            <a:r>
              <a:rPr lang="en-US" b="1" i="0" baseline="30000" dirty="0">
                <a:solidFill>
                  <a:srgbClr val="000000"/>
                </a:solidFill>
                <a:effectLst/>
                <a:latin typeface="system-ui"/>
              </a:rPr>
              <a:t>16 </a:t>
            </a:r>
            <a:r>
              <a:rPr lang="en-US" b="0" i="0" dirty="0">
                <a:solidFill>
                  <a:srgbClr val="000000"/>
                </a:solidFill>
                <a:effectLst/>
                <a:latin typeface="system-ui"/>
              </a:rPr>
              <a:t>For before the boy will know </a:t>
            </a:r>
            <a:r>
              <a:rPr lang="en-US" b="0" i="1" dirty="0">
                <a:solidFill>
                  <a:srgbClr val="000000"/>
                </a:solidFill>
                <a:effectLst/>
                <a:latin typeface="system-ui"/>
              </a:rPr>
              <a:t>enough</a:t>
            </a:r>
            <a:r>
              <a:rPr lang="en-US" b="0" i="0" dirty="0">
                <a:solidFill>
                  <a:srgbClr val="000000"/>
                </a:solidFill>
                <a:effectLst/>
                <a:latin typeface="system-ui"/>
              </a:rPr>
              <a:t> to refuse evil and choose good, the land whose two kings you dread will be forsaken.</a:t>
            </a:r>
            <a:endParaRPr lang="en-US" dirty="0"/>
          </a:p>
        </p:txBody>
      </p:sp>
      <p:sp>
        <p:nvSpPr>
          <p:cNvPr id="4" name="Slide Number Placeholder 3"/>
          <p:cNvSpPr>
            <a:spLocks noGrp="1"/>
          </p:cNvSpPr>
          <p:nvPr>
            <p:ph type="sldNum" sz="quarter" idx="5"/>
          </p:nvPr>
        </p:nvSpPr>
        <p:spPr/>
        <p:txBody>
          <a:bodyPr/>
          <a:lstStyle/>
          <a:p>
            <a:fld id="{D62CD796-C663-4694-8CD3-1AAB33C84F7E}" type="slidenum">
              <a:rPr lang="en-US" smtClean="0"/>
              <a:t>10</a:t>
            </a:fld>
            <a:endParaRPr lang="en-US"/>
          </a:p>
        </p:txBody>
      </p:sp>
    </p:spTree>
    <p:extLst>
      <p:ext uri="{BB962C8B-B14F-4D97-AF65-F5344CB8AC3E}">
        <p14:creationId xmlns:p14="http://schemas.microsoft.com/office/powerpoint/2010/main" val="3581434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Jesus spoke to Jews who used their tongues for evil, You are of </a:t>
            </a:r>
            <a:r>
              <a:rPr lang="en-US" b="0" i="1" dirty="0">
                <a:solidFill>
                  <a:srgbClr val="000000"/>
                </a:solidFill>
                <a:effectLst/>
                <a:latin typeface="system-ui"/>
              </a:rPr>
              <a:t>your</a:t>
            </a:r>
            <a:r>
              <a:rPr lang="en-US" b="0" i="0" dirty="0">
                <a:solidFill>
                  <a:srgbClr val="000000"/>
                </a:solidFill>
                <a:effectLst/>
                <a:latin typeface="system-ui"/>
              </a:rPr>
              <a:t> father the devil, &amp; you want to do the desires of your father. He was a murderer from the beginning, &amp; does not stand in the truth because there is no truth in him. Whenever he speaks a lie, he speaks from his own </a:t>
            </a:r>
            <a:r>
              <a:rPr lang="en-US" b="0" i="1" dirty="0">
                <a:solidFill>
                  <a:srgbClr val="000000"/>
                </a:solidFill>
                <a:effectLst/>
                <a:latin typeface="system-ui"/>
              </a:rPr>
              <a:t>nature</a:t>
            </a:r>
            <a:r>
              <a:rPr lang="en-US" b="0" i="0" dirty="0">
                <a:solidFill>
                  <a:srgbClr val="000000"/>
                </a:solidFill>
                <a:effectLst/>
                <a:latin typeface="system-ui"/>
              </a:rPr>
              <a:t>, for he is a liar and the father of lies. But because I speak the truth, you do not believe Me. Which one of you convicts Me of sin? If I speak truth, why do you not believe Me?” Jesus spoke exactly what the Father told Him which we will be judged by which leads to eternal life.</a:t>
            </a:r>
            <a:endParaRPr lang="en-US" dirty="0"/>
          </a:p>
        </p:txBody>
      </p:sp>
      <p:sp>
        <p:nvSpPr>
          <p:cNvPr id="4" name="Slide Number Placeholder 3"/>
          <p:cNvSpPr>
            <a:spLocks noGrp="1"/>
          </p:cNvSpPr>
          <p:nvPr>
            <p:ph type="sldNum" sz="quarter" idx="5"/>
          </p:nvPr>
        </p:nvSpPr>
        <p:spPr/>
        <p:txBody>
          <a:bodyPr/>
          <a:lstStyle/>
          <a:p>
            <a:fld id="{D62CD796-C663-4694-8CD3-1AAB33C84F7E}" type="slidenum">
              <a:rPr lang="en-US" smtClean="0"/>
              <a:t>11</a:t>
            </a:fld>
            <a:endParaRPr lang="en-US"/>
          </a:p>
        </p:txBody>
      </p:sp>
    </p:spTree>
    <p:extLst>
      <p:ext uri="{BB962C8B-B14F-4D97-AF65-F5344CB8AC3E}">
        <p14:creationId xmlns:p14="http://schemas.microsoft.com/office/powerpoint/2010/main" val="3586420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learn to trust and obey the words of Jesus &amp; crucify the flesh with it’s passions &amp; desires when we buried that old person in baptism having been born again to a new life &amp; we use our tongues to glorify, honor, &amp; praise His name</a:t>
            </a:r>
          </a:p>
        </p:txBody>
      </p:sp>
      <p:sp>
        <p:nvSpPr>
          <p:cNvPr id="4" name="Slide Number Placeholder 3"/>
          <p:cNvSpPr>
            <a:spLocks noGrp="1"/>
          </p:cNvSpPr>
          <p:nvPr>
            <p:ph type="sldNum" sz="quarter" idx="5"/>
          </p:nvPr>
        </p:nvSpPr>
        <p:spPr/>
        <p:txBody>
          <a:bodyPr/>
          <a:lstStyle/>
          <a:p>
            <a:fld id="{D62CD796-C663-4694-8CD3-1AAB33C84F7E}" type="slidenum">
              <a:rPr lang="en-US" smtClean="0"/>
              <a:t>12</a:t>
            </a:fld>
            <a:endParaRPr lang="en-US"/>
          </a:p>
        </p:txBody>
      </p:sp>
    </p:spTree>
    <p:extLst>
      <p:ext uri="{BB962C8B-B14F-4D97-AF65-F5344CB8AC3E}">
        <p14:creationId xmlns:p14="http://schemas.microsoft.com/office/powerpoint/2010/main" val="2733559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weeks ago studied train your brain by the Bible, your body will bow down.  If we train our tongue by the Master Teacher, you’ll be able to control the whole body as well.  We learn to live by every word of God as Jesus said &amp; learn to treasure it as we read, study, meditate, &amp; live it we are training to become like the Master Teacher.  We treasure His word in our heart so that we might not sin with our tongue &amp; seek Him with all our heart knowing that when we read we can understand.  Don’t be foolish, understand His will.  Let the words of Christ richly dwell within you.  Speak as the oracles of God.</a:t>
            </a:r>
          </a:p>
        </p:txBody>
      </p:sp>
      <p:sp>
        <p:nvSpPr>
          <p:cNvPr id="4" name="Slide Number Placeholder 3"/>
          <p:cNvSpPr>
            <a:spLocks noGrp="1"/>
          </p:cNvSpPr>
          <p:nvPr>
            <p:ph type="sldNum" sz="quarter" idx="5"/>
          </p:nvPr>
        </p:nvSpPr>
        <p:spPr/>
        <p:txBody>
          <a:bodyPr/>
          <a:lstStyle/>
          <a:p>
            <a:fld id="{D62CD796-C663-4694-8CD3-1AAB33C84F7E}" type="slidenum">
              <a:rPr lang="en-US" smtClean="0"/>
              <a:t>13</a:t>
            </a:fld>
            <a:endParaRPr lang="en-US"/>
          </a:p>
        </p:txBody>
      </p:sp>
    </p:spTree>
    <p:extLst>
      <p:ext uri="{BB962C8B-B14F-4D97-AF65-F5344CB8AC3E}">
        <p14:creationId xmlns:p14="http://schemas.microsoft.com/office/powerpoint/2010/main" val="637447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weeks ago studied train your brain by the Bible, your body will bow down.  If we train our tongue by the Master Teacher, you’ll be able to control the whole body as well.  We learn to live by every word of God as Jesus said &amp; learn to treasure it as we read, study, meditate, &amp; live it we are training to become like the Master Teacher.  We treasure His word in our heart so that we might not sin with our tongue &amp; seek Him with all our heart knowing that when we read we can understand.  Don’t be foolish, understand His will.  Let the words of Christ richly dwell within you.  Speak as the oracles of God.</a:t>
            </a:r>
          </a:p>
        </p:txBody>
      </p:sp>
      <p:sp>
        <p:nvSpPr>
          <p:cNvPr id="4" name="Slide Number Placeholder 3"/>
          <p:cNvSpPr>
            <a:spLocks noGrp="1"/>
          </p:cNvSpPr>
          <p:nvPr>
            <p:ph type="sldNum" sz="quarter" idx="5"/>
          </p:nvPr>
        </p:nvSpPr>
        <p:spPr/>
        <p:txBody>
          <a:bodyPr/>
          <a:lstStyle/>
          <a:p>
            <a:fld id="{D62CD796-C663-4694-8CD3-1AAB33C84F7E}" type="slidenum">
              <a:rPr lang="en-US" smtClean="0"/>
              <a:t>14</a:t>
            </a:fld>
            <a:endParaRPr lang="en-US"/>
          </a:p>
        </p:txBody>
      </p:sp>
    </p:spTree>
    <p:extLst>
      <p:ext uri="{BB962C8B-B14F-4D97-AF65-F5344CB8AC3E}">
        <p14:creationId xmlns:p14="http://schemas.microsoft.com/office/powerpoint/2010/main" val="1611138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grow in the grace &amp; knowledge of our Lord Jesus Christ having all the spiritual blessings in Him, (2 Peter 1:5-11) adding to our faith, moral excellence, knowledge, self-control, perseverance, &amp; godliness we filter what we say instead of blurting out whatever goes through our mind. </a:t>
            </a:r>
          </a:p>
        </p:txBody>
      </p:sp>
      <p:sp>
        <p:nvSpPr>
          <p:cNvPr id="4" name="Slide Number Placeholder 3"/>
          <p:cNvSpPr>
            <a:spLocks noGrp="1"/>
          </p:cNvSpPr>
          <p:nvPr>
            <p:ph type="sldNum" sz="quarter" idx="5"/>
          </p:nvPr>
        </p:nvSpPr>
        <p:spPr/>
        <p:txBody>
          <a:bodyPr/>
          <a:lstStyle/>
          <a:p>
            <a:fld id="{D62CD796-C663-4694-8CD3-1AAB33C84F7E}" type="slidenum">
              <a:rPr lang="en-US" smtClean="0"/>
              <a:t>15</a:t>
            </a:fld>
            <a:endParaRPr lang="en-US"/>
          </a:p>
        </p:txBody>
      </p:sp>
    </p:spTree>
    <p:extLst>
      <p:ext uri="{BB962C8B-B14F-4D97-AF65-F5344CB8AC3E}">
        <p14:creationId xmlns:p14="http://schemas.microsoft.com/office/powerpoint/2010/main" val="2679028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James wasn’t telling us not to be teachers but gives warning about the dangers of it.  There were some who should have been teachers but apparently were negligent to practice what they had learned &amp; had to be taught again.  If you’ve trained yourself by the Master Teacher you train your children in the discipline &amp; instruction of the Lord, Lois &amp; Eunice did even without their husbands helping &amp; Timothy is a faithful gospel preacher who was trained to teach the unsearchable riches of Christ &amp; you can to a lost &amp; dying world. Teach unto faithful brethren who will teach others.  Learn to control the tongue when you’re persecuted so they might escape the snare of the devil. </a:t>
            </a:r>
          </a:p>
        </p:txBody>
      </p:sp>
      <p:sp>
        <p:nvSpPr>
          <p:cNvPr id="4" name="Slide Number Placeholder 3"/>
          <p:cNvSpPr>
            <a:spLocks noGrp="1"/>
          </p:cNvSpPr>
          <p:nvPr>
            <p:ph type="sldNum" sz="quarter" idx="5"/>
          </p:nvPr>
        </p:nvSpPr>
        <p:spPr/>
        <p:txBody>
          <a:bodyPr/>
          <a:lstStyle/>
          <a:p>
            <a:fld id="{D62CD796-C663-4694-8CD3-1AAB33C84F7E}" type="slidenum">
              <a:rPr lang="en-US" smtClean="0"/>
              <a:t>16</a:t>
            </a:fld>
            <a:endParaRPr lang="en-US"/>
          </a:p>
        </p:txBody>
      </p:sp>
    </p:spTree>
    <p:extLst>
      <p:ext uri="{BB962C8B-B14F-4D97-AF65-F5344CB8AC3E}">
        <p14:creationId xmlns:p14="http://schemas.microsoft.com/office/powerpoint/2010/main" val="14475028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111111"/>
                </a:solidFill>
                <a:effectLst/>
                <a:latin typeface="Helvetica Neue"/>
              </a:rPr>
              <a:t>Most of the time we might not use bad words but what about when tested?; </a:t>
            </a:r>
            <a:endParaRPr lang="en-US" b="0" i="0" dirty="0">
              <a:solidFill>
                <a:srgbClr val="111111"/>
              </a:solidFill>
              <a:effectLst/>
              <a:latin typeface="Helvetica Neue"/>
            </a:endParaRPr>
          </a:p>
        </p:txBody>
      </p:sp>
      <p:sp>
        <p:nvSpPr>
          <p:cNvPr id="4" name="Slide Number Placeholder 3"/>
          <p:cNvSpPr>
            <a:spLocks noGrp="1"/>
          </p:cNvSpPr>
          <p:nvPr>
            <p:ph type="sldNum" sz="quarter" idx="5"/>
          </p:nvPr>
        </p:nvSpPr>
        <p:spPr/>
        <p:txBody>
          <a:bodyPr/>
          <a:lstStyle/>
          <a:p>
            <a:fld id="{D62CD796-C663-4694-8CD3-1AAB33C84F7E}" type="slidenum">
              <a:rPr lang="en-US" smtClean="0"/>
              <a:t>17</a:t>
            </a:fld>
            <a:endParaRPr lang="en-US"/>
          </a:p>
        </p:txBody>
      </p:sp>
    </p:spTree>
    <p:extLst>
      <p:ext uri="{BB962C8B-B14F-4D97-AF65-F5344CB8AC3E}">
        <p14:creationId xmlns:p14="http://schemas.microsoft.com/office/powerpoint/2010/main" val="4256618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b="0" i="0" dirty="0">
              <a:solidFill>
                <a:srgbClr val="111111"/>
              </a:solidFill>
              <a:effectLst/>
              <a:latin typeface="Helvetica Neue"/>
            </a:endParaRPr>
          </a:p>
        </p:txBody>
      </p:sp>
      <p:sp>
        <p:nvSpPr>
          <p:cNvPr id="4" name="Slide Number Placeholder 3"/>
          <p:cNvSpPr>
            <a:spLocks noGrp="1"/>
          </p:cNvSpPr>
          <p:nvPr>
            <p:ph type="sldNum" sz="quarter" idx="5"/>
          </p:nvPr>
        </p:nvSpPr>
        <p:spPr/>
        <p:txBody>
          <a:bodyPr/>
          <a:lstStyle/>
          <a:p>
            <a:fld id="{D62CD796-C663-4694-8CD3-1AAB33C84F7E}" type="slidenum">
              <a:rPr lang="en-US" smtClean="0"/>
              <a:t>18</a:t>
            </a:fld>
            <a:endParaRPr lang="en-US"/>
          </a:p>
        </p:txBody>
      </p:sp>
    </p:spTree>
    <p:extLst>
      <p:ext uri="{BB962C8B-B14F-4D97-AF65-F5344CB8AC3E}">
        <p14:creationId xmlns:p14="http://schemas.microsoft.com/office/powerpoint/2010/main" val="41200970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111111"/>
                </a:solidFill>
                <a:effectLst/>
                <a:latin typeface="Helvetica Neue"/>
              </a:rPr>
              <a:t>Most of the time we might not use bad words but what about when tested? Use His name as curse word. They say things like God, Jesus (curse word) Christ or Holy (curse word). Many people even try switching a word. They say Oh my God they say something else. Golly gee. God’s name is holy and it must be used with respect. Swearing is not the only way to use God’s name in vain. You can also do this by claiming to be Christian, but living in a continuous lifestyle of sin. (Gossip, slander, abusive words) Job admitted to be rash with his lips (6:3), Moses spoke rashly 1x kept him out of the promised land- shall we bring forth water </a:t>
            </a:r>
            <a:r>
              <a:rPr lang="en-US" sz="1800" b="0" i="0">
                <a:solidFill>
                  <a:srgbClr val="111111"/>
                </a:solidFill>
                <a:effectLst/>
                <a:latin typeface="Helvetica Neue"/>
              </a:rPr>
              <a:t>from this rock </a:t>
            </a:r>
            <a:r>
              <a:rPr lang="en-US" sz="1800" b="0" i="0" dirty="0">
                <a:solidFill>
                  <a:srgbClr val="111111"/>
                </a:solidFill>
                <a:effectLst/>
                <a:latin typeface="Helvetica Neue"/>
              </a:rPr>
              <a:t>(Num. 20:9-12; </a:t>
            </a:r>
            <a:endParaRPr lang="en-US" b="0" i="0" dirty="0">
              <a:solidFill>
                <a:srgbClr val="111111"/>
              </a:solidFill>
              <a:effectLst/>
              <a:latin typeface="Helvetica Neue"/>
            </a:endParaRPr>
          </a:p>
        </p:txBody>
      </p:sp>
      <p:sp>
        <p:nvSpPr>
          <p:cNvPr id="4" name="Slide Number Placeholder 3"/>
          <p:cNvSpPr>
            <a:spLocks noGrp="1"/>
          </p:cNvSpPr>
          <p:nvPr>
            <p:ph type="sldNum" sz="quarter" idx="5"/>
          </p:nvPr>
        </p:nvSpPr>
        <p:spPr/>
        <p:txBody>
          <a:bodyPr/>
          <a:lstStyle/>
          <a:p>
            <a:fld id="{D62CD796-C663-4694-8CD3-1AAB33C84F7E}" type="slidenum">
              <a:rPr lang="en-US" smtClean="0"/>
              <a:t>19</a:t>
            </a:fld>
            <a:endParaRPr lang="en-US"/>
          </a:p>
        </p:txBody>
      </p:sp>
    </p:spTree>
    <p:extLst>
      <p:ext uri="{BB962C8B-B14F-4D97-AF65-F5344CB8AC3E}">
        <p14:creationId xmlns:p14="http://schemas.microsoft.com/office/powerpoint/2010/main" val="3050030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Angry words O let them never from the tongue unbridled slip, may the heart’s best impulse ever check them ere they soil the lip.  Love one another thus saith the Savior children obey the Father’s blest command. Yes death &amp; life are in the power of the tongue.  Will you have judicial approval by the Judge, Savior, &amp; Redeemer for the glory of heaven or will you be condemned to torment in the last day?</a:t>
            </a:r>
          </a:p>
          <a:p>
            <a:endParaRPr lang="en-US" dirty="0"/>
          </a:p>
        </p:txBody>
      </p:sp>
      <p:sp>
        <p:nvSpPr>
          <p:cNvPr id="4" name="Slide Number Placeholder 3"/>
          <p:cNvSpPr>
            <a:spLocks noGrp="1"/>
          </p:cNvSpPr>
          <p:nvPr>
            <p:ph type="sldNum" sz="quarter" idx="5"/>
          </p:nvPr>
        </p:nvSpPr>
        <p:spPr/>
        <p:txBody>
          <a:bodyPr/>
          <a:lstStyle/>
          <a:p>
            <a:fld id="{D62CD796-C663-4694-8CD3-1AAB33C84F7E}" type="slidenum">
              <a:rPr lang="en-US" smtClean="0"/>
              <a:t>2</a:t>
            </a:fld>
            <a:endParaRPr lang="en-US"/>
          </a:p>
        </p:txBody>
      </p:sp>
    </p:spTree>
    <p:extLst>
      <p:ext uri="{BB962C8B-B14F-4D97-AF65-F5344CB8AC3E}">
        <p14:creationId xmlns:p14="http://schemas.microsoft.com/office/powerpoint/2010/main" val="18962105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111111"/>
                </a:solidFill>
                <a:effectLst/>
                <a:latin typeface="Helvetica Neue"/>
              </a:rPr>
              <a:t>Most of the time we might not use bad words but what about when tested? Use His name as curse word. They say things like God, Jesus (curse word) Christ or Holy (curse word). Many people even try switching a word. They say Oh my God they say something else. Golly gee. God’s name is holy and it must be used with respect. Swearing is not the only way to use God’s name in vain. You can also do this by claiming to be Christian, but living in a continuous lifestyle of sin. (Gossip, slander, abusive words)</a:t>
            </a:r>
            <a:endParaRPr lang="en-US" b="0" i="0" dirty="0">
              <a:solidFill>
                <a:srgbClr val="111111"/>
              </a:solidFill>
              <a:effectLst/>
              <a:latin typeface="Helvetica Neue"/>
            </a:endParaRPr>
          </a:p>
        </p:txBody>
      </p:sp>
      <p:sp>
        <p:nvSpPr>
          <p:cNvPr id="4" name="Slide Number Placeholder 3"/>
          <p:cNvSpPr>
            <a:spLocks noGrp="1"/>
          </p:cNvSpPr>
          <p:nvPr>
            <p:ph type="sldNum" sz="quarter" idx="5"/>
          </p:nvPr>
        </p:nvSpPr>
        <p:spPr/>
        <p:txBody>
          <a:bodyPr/>
          <a:lstStyle/>
          <a:p>
            <a:fld id="{D62CD796-C663-4694-8CD3-1AAB33C84F7E}" type="slidenum">
              <a:rPr lang="en-US" smtClean="0"/>
              <a:t>20</a:t>
            </a:fld>
            <a:endParaRPr lang="en-US"/>
          </a:p>
        </p:txBody>
      </p:sp>
    </p:spTree>
    <p:extLst>
      <p:ext uri="{BB962C8B-B14F-4D97-AF65-F5344CB8AC3E}">
        <p14:creationId xmlns:p14="http://schemas.microsoft.com/office/powerpoint/2010/main" val="1356549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Death &amp; life are in the power of the tongue- it is dangerous &amp; poisonous but Jesus showed us the example of being justified by His words &amp; dying on the cross for our sins so that we can die to sin and use our tongues for righteousness.</a:t>
            </a:r>
          </a:p>
        </p:txBody>
      </p:sp>
      <p:sp>
        <p:nvSpPr>
          <p:cNvPr id="4" name="Slide Number Placeholder 3"/>
          <p:cNvSpPr>
            <a:spLocks noGrp="1"/>
          </p:cNvSpPr>
          <p:nvPr>
            <p:ph type="sldNum" sz="quarter" idx="5"/>
          </p:nvPr>
        </p:nvSpPr>
        <p:spPr/>
        <p:txBody>
          <a:bodyPr/>
          <a:lstStyle/>
          <a:p>
            <a:fld id="{D62CD796-C663-4694-8CD3-1AAB33C84F7E}" type="slidenum">
              <a:rPr lang="en-US" smtClean="0"/>
              <a:t>21</a:t>
            </a:fld>
            <a:endParaRPr lang="en-US"/>
          </a:p>
        </p:txBody>
      </p:sp>
    </p:spTree>
    <p:extLst>
      <p:ext uri="{BB962C8B-B14F-4D97-AF65-F5344CB8AC3E}">
        <p14:creationId xmlns:p14="http://schemas.microsoft.com/office/powerpoint/2010/main" val="32106114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dirty="0">
                <a:solidFill>
                  <a:srgbClr val="111111"/>
                </a:solidFill>
                <a:effectLst/>
                <a:latin typeface="Helvetica Neue"/>
              </a:rPr>
              <a:t>Job admitted to be rash with his lips (6:3), Moses spoke rashly 1x kept him out of the promised land- shall we bring forth water from this rock (Num. 20:9-12)</a:t>
            </a:r>
            <a:endParaRPr lang="en-US" dirty="0"/>
          </a:p>
        </p:txBody>
      </p:sp>
      <p:sp>
        <p:nvSpPr>
          <p:cNvPr id="4" name="Slide Number Placeholder 3"/>
          <p:cNvSpPr>
            <a:spLocks noGrp="1"/>
          </p:cNvSpPr>
          <p:nvPr>
            <p:ph type="sldNum" sz="quarter" idx="5"/>
          </p:nvPr>
        </p:nvSpPr>
        <p:spPr/>
        <p:txBody>
          <a:bodyPr/>
          <a:lstStyle/>
          <a:p>
            <a:fld id="{D62CD796-C663-4694-8CD3-1AAB33C84F7E}" type="slidenum">
              <a:rPr lang="en-US" smtClean="0"/>
              <a:t>22</a:t>
            </a:fld>
            <a:endParaRPr lang="en-US"/>
          </a:p>
        </p:txBody>
      </p:sp>
    </p:spTree>
    <p:extLst>
      <p:ext uri="{BB962C8B-B14F-4D97-AF65-F5344CB8AC3E}">
        <p14:creationId xmlns:p14="http://schemas.microsoft.com/office/powerpoint/2010/main" val="40301819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You can worship at every opportunity you have, give as you have prospered, sing &amp; make melody in your heart, pray the prayers, but if you don’t bridle the tongue your religion is worthless according to God’s word (James 1:26)</a:t>
            </a:r>
          </a:p>
        </p:txBody>
      </p:sp>
      <p:sp>
        <p:nvSpPr>
          <p:cNvPr id="4" name="Slide Number Placeholder 3"/>
          <p:cNvSpPr>
            <a:spLocks noGrp="1"/>
          </p:cNvSpPr>
          <p:nvPr>
            <p:ph type="sldNum" sz="quarter" idx="5"/>
          </p:nvPr>
        </p:nvSpPr>
        <p:spPr/>
        <p:txBody>
          <a:bodyPr/>
          <a:lstStyle/>
          <a:p>
            <a:fld id="{D62CD796-C663-4694-8CD3-1AAB33C84F7E}" type="slidenum">
              <a:rPr lang="en-US" smtClean="0"/>
              <a:t>23</a:t>
            </a:fld>
            <a:endParaRPr lang="en-US"/>
          </a:p>
        </p:txBody>
      </p:sp>
    </p:spTree>
    <p:extLst>
      <p:ext uri="{BB962C8B-B14F-4D97-AF65-F5344CB8AC3E}">
        <p14:creationId xmlns:p14="http://schemas.microsoft.com/office/powerpoint/2010/main" val="6524109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Death &amp; life are in the power of the tongue &amp; they who love it will eat it’s fruit (Prov. 18:21) Power to hurt &amp; hinder or heal &amp; help.  You can worship at every opportunity you have, give as you have prospered, sing &amp; make melody in your heart, pray the prayers, but if you don’t bridle the tongue your religion is worthless according to God’s word (James 1:26)</a:t>
            </a:r>
          </a:p>
        </p:txBody>
      </p:sp>
      <p:sp>
        <p:nvSpPr>
          <p:cNvPr id="4" name="Slide Number Placeholder 3"/>
          <p:cNvSpPr>
            <a:spLocks noGrp="1"/>
          </p:cNvSpPr>
          <p:nvPr>
            <p:ph type="sldNum" sz="quarter" idx="5"/>
          </p:nvPr>
        </p:nvSpPr>
        <p:spPr/>
        <p:txBody>
          <a:bodyPr/>
          <a:lstStyle/>
          <a:p>
            <a:fld id="{D62CD796-C663-4694-8CD3-1AAB33C84F7E}" type="slidenum">
              <a:rPr lang="en-US" smtClean="0"/>
              <a:t>24</a:t>
            </a:fld>
            <a:endParaRPr lang="en-US"/>
          </a:p>
        </p:txBody>
      </p:sp>
    </p:spTree>
    <p:extLst>
      <p:ext uri="{BB962C8B-B14F-4D97-AF65-F5344CB8AC3E}">
        <p14:creationId xmlns:p14="http://schemas.microsoft.com/office/powerpoint/2010/main" val="10542121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Death &amp; life are in the power of the tongue &amp; they who love it will eat it’s fruit (Prov. 18:21) Power to hurt &amp; hinder or heal &amp; help.  You can worship at every opportunity you have, give as you have prospered, sing &amp; make melody in your heart, pray the prayers, but if you don’t bridle the tongue your religion is worthless according to God’s word (James 1:26)</a:t>
            </a:r>
          </a:p>
        </p:txBody>
      </p:sp>
      <p:sp>
        <p:nvSpPr>
          <p:cNvPr id="4" name="Slide Number Placeholder 3"/>
          <p:cNvSpPr>
            <a:spLocks noGrp="1"/>
          </p:cNvSpPr>
          <p:nvPr>
            <p:ph type="sldNum" sz="quarter" idx="5"/>
          </p:nvPr>
        </p:nvSpPr>
        <p:spPr/>
        <p:txBody>
          <a:bodyPr/>
          <a:lstStyle/>
          <a:p>
            <a:fld id="{D62CD796-C663-4694-8CD3-1AAB33C84F7E}" type="slidenum">
              <a:rPr lang="en-US" smtClean="0"/>
              <a:t>25</a:t>
            </a:fld>
            <a:endParaRPr lang="en-US"/>
          </a:p>
        </p:txBody>
      </p:sp>
    </p:spTree>
    <p:extLst>
      <p:ext uri="{BB962C8B-B14F-4D97-AF65-F5344CB8AC3E}">
        <p14:creationId xmlns:p14="http://schemas.microsoft.com/office/powerpoint/2010/main" val="15782055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Angry words O let them never from the tongue unbridled slip, may the heart’s best impulse ever check them ere they soil the lip.  Love one another thus saith the Savior children obey the Father’s blest command. Yes death &amp; life are in the power of the tongue</a:t>
            </a:r>
          </a:p>
          <a:p>
            <a:endParaRPr lang="en-US" dirty="0"/>
          </a:p>
        </p:txBody>
      </p:sp>
      <p:sp>
        <p:nvSpPr>
          <p:cNvPr id="4" name="Slide Number Placeholder 3"/>
          <p:cNvSpPr>
            <a:spLocks noGrp="1"/>
          </p:cNvSpPr>
          <p:nvPr>
            <p:ph type="sldNum" sz="quarter" idx="5"/>
          </p:nvPr>
        </p:nvSpPr>
        <p:spPr/>
        <p:txBody>
          <a:bodyPr/>
          <a:lstStyle/>
          <a:p>
            <a:fld id="{D62CD796-C663-4694-8CD3-1AAB33C84F7E}" type="slidenum">
              <a:rPr lang="en-US" smtClean="0"/>
              <a:t>26</a:t>
            </a:fld>
            <a:endParaRPr lang="en-US"/>
          </a:p>
        </p:txBody>
      </p:sp>
    </p:spTree>
    <p:extLst>
      <p:ext uri="{BB962C8B-B14F-4D97-AF65-F5344CB8AC3E}">
        <p14:creationId xmlns:p14="http://schemas.microsoft.com/office/powerpoint/2010/main" val="42983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want to teach- that’s good but hear about the dangers of the tongue before you do.  Before you get to the warnings that you can’t tame the tongue hear what he says in verse 2.  We all stumble in many ways but if don’t, you are mature &amp; able to bridle the whole body.  We will read the whole passage but focus on v. 6-8 on the dangers of the tongue.</a:t>
            </a:r>
          </a:p>
        </p:txBody>
      </p:sp>
      <p:sp>
        <p:nvSpPr>
          <p:cNvPr id="4" name="Slide Number Placeholder 3"/>
          <p:cNvSpPr>
            <a:spLocks noGrp="1"/>
          </p:cNvSpPr>
          <p:nvPr>
            <p:ph type="sldNum" sz="quarter" idx="5"/>
          </p:nvPr>
        </p:nvSpPr>
        <p:spPr/>
        <p:txBody>
          <a:bodyPr/>
          <a:lstStyle/>
          <a:p>
            <a:fld id="{D62CD796-C663-4694-8CD3-1AAB33C84F7E}" type="slidenum">
              <a:rPr lang="en-US" smtClean="0"/>
              <a:t>3</a:t>
            </a:fld>
            <a:endParaRPr lang="en-US"/>
          </a:p>
        </p:txBody>
      </p:sp>
    </p:spTree>
    <p:extLst>
      <p:ext uri="{BB962C8B-B14F-4D97-AF65-F5344CB8AC3E}">
        <p14:creationId xmlns:p14="http://schemas.microsoft.com/office/powerpoint/2010/main" val="3838524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want to teach- that’s good but hear about the dangers of the tongue before you do.  Before you get to the warnings that you can’t tame the tongue hear what he says in verse 2.  We all stumble in many ways but if don’t, you are mature &amp; able to bridle the whole body.  We will read the whole passage but focus on v. 6-8 on the dangers of the tongue.</a:t>
            </a:r>
          </a:p>
        </p:txBody>
      </p:sp>
      <p:sp>
        <p:nvSpPr>
          <p:cNvPr id="4" name="Slide Number Placeholder 3"/>
          <p:cNvSpPr>
            <a:spLocks noGrp="1"/>
          </p:cNvSpPr>
          <p:nvPr>
            <p:ph type="sldNum" sz="quarter" idx="5"/>
          </p:nvPr>
        </p:nvSpPr>
        <p:spPr/>
        <p:txBody>
          <a:bodyPr/>
          <a:lstStyle/>
          <a:p>
            <a:fld id="{D62CD796-C663-4694-8CD3-1AAB33C84F7E}" type="slidenum">
              <a:rPr lang="en-US" smtClean="0"/>
              <a:t>4</a:t>
            </a:fld>
            <a:endParaRPr lang="en-US"/>
          </a:p>
        </p:txBody>
      </p:sp>
    </p:spTree>
    <p:extLst>
      <p:ext uri="{BB962C8B-B14F-4D97-AF65-F5344CB8AC3E}">
        <p14:creationId xmlns:p14="http://schemas.microsoft.com/office/powerpoint/2010/main" val="4292707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A worthless man digs up evil, While </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footnote a"/>
              </a:rPr>
              <a:t>a</a:t>
            </a:r>
            <a:r>
              <a:rPr lang="en-US" b="0" i="0" baseline="30000" dirty="0">
                <a:solidFill>
                  <a:srgbClr val="000000"/>
                </a:solidFill>
                <a:effectLst/>
                <a:latin typeface="system-ui"/>
              </a:rPr>
              <a:t>]</a:t>
            </a:r>
            <a:r>
              <a:rPr lang="en-US" b="0" i="0" dirty="0">
                <a:solidFill>
                  <a:srgbClr val="000000"/>
                </a:solidFill>
                <a:effectLst/>
                <a:latin typeface="system-ui"/>
              </a:rPr>
              <a:t>his words are like scorching fire. </a:t>
            </a:r>
            <a:r>
              <a:rPr lang="en-US" b="1" i="0" baseline="30000" dirty="0">
                <a:solidFill>
                  <a:srgbClr val="000000"/>
                </a:solidFill>
                <a:effectLst/>
                <a:latin typeface="system-ui"/>
              </a:rPr>
              <a:t>28 </a:t>
            </a:r>
            <a:r>
              <a:rPr lang="en-US" b="0" i="0" dirty="0">
                <a:solidFill>
                  <a:srgbClr val="000000"/>
                </a:solidFill>
                <a:effectLst/>
                <a:latin typeface="system-ui"/>
              </a:rPr>
              <a:t>A perverse man spreads strife, And a slanderer separates intimate friends. (Prov. 16:27-28)</a:t>
            </a:r>
            <a:r>
              <a:rPr lang="en-US" b="0" i="1" dirty="0">
                <a:solidFill>
                  <a:srgbClr val="000000"/>
                </a:solidFill>
                <a:effectLst/>
                <a:latin typeface="system-ui"/>
              </a:rPr>
              <a:t>“Like</a:t>
            </a:r>
            <a:r>
              <a:rPr lang="en-US" b="0" i="0" dirty="0">
                <a:solidFill>
                  <a:srgbClr val="000000"/>
                </a:solidFill>
                <a:effectLst/>
                <a:latin typeface="system-ui"/>
              </a:rPr>
              <a:t> charcoal to hot embers and wood to fire, So is a contentious man to kindle strife” (Prov. 26:21). </a:t>
            </a:r>
            <a:endParaRPr lang="en-US" dirty="0"/>
          </a:p>
        </p:txBody>
      </p:sp>
      <p:sp>
        <p:nvSpPr>
          <p:cNvPr id="4" name="Slide Number Placeholder 3"/>
          <p:cNvSpPr>
            <a:spLocks noGrp="1"/>
          </p:cNvSpPr>
          <p:nvPr>
            <p:ph type="sldNum" sz="quarter" idx="5"/>
          </p:nvPr>
        </p:nvSpPr>
        <p:spPr/>
        <p:txBody>
          <a:bodyPr/>
          <a:lstStyle/>
          <a:p>
            <a:fld id="{D62CD796-C663-4694-8CD3-1AAB33C84F7E}" type="slidenum">
              <a:rPr lang="en-US" smtClean="0"/>
              <a:t>5</a:t>
            </a:fld>
            <a:endParaRPr lang="en-US"/>
          </a:p>
        </p:txBody>
      </p:sp>
    </p:spTree>
    <p:extLst>
      <p:ext uri="{BB962C8B-B14F-4D97-AF65-F5344CB8AC3E}">
        <p14:creationId xmlns:p14="http://schemas.microsoft.com/office/powerpoint/2010/main" val="103834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World of wickedness.  Walks with a perverse mouth, God hates a lying tongue, those who plot evil &amp; spreads strife among brethren.  How many times has this happened because the teacher didn’t take heed to the dangers of the tongue &amp; split or destroyed faithful congregations because they didn’t believe &amp; love the truth enough to endure through the trials, suffering, or persecution that you will face if you contend earnestly for the faith!</a:t>
            </a:r>
          </a:p>
        </p:txBody>
      </p:sp>
      <p:sp>
        <p:nvSpPr>
          <p:cNvPr id="4" name="Slide Number Placeholder 3"/>
          <p:cNvSpPr>
            <a:spLocks noGrp="1"/>
          </p:cNvSpPr>
          <p:nvPr>
            <p:ph type="sldNum" sz="quarter" idx="5"/>
          </p:nvPr>
        </p:nvSpPr>
        <p:spPr/>
        <p:txBody>
          <a:bodyPr/>
          <a:lstStyle/>
          <a:p>
            <a:fld id="{D62CD796-C663-4694-8CD3-1AAB33C84F7E}" type="slidenum">
              <a:rPr lang="en-US" smtClean="0"/>
              <a:t>6</a:t>
            </a:fld>
            <a:endParaRPr lang="en-US"/>
          </a:p>
        </p:txBody>
      </p:sp>
    </p:spTree>
    <p:extLst>
      <p:ext uri="{BB962C8B-B14F-4D97-AF65-F5344CB8AC3E}">
        <p14:creationId xmlns:p14="http://schemas.microsoft.com/office/powerpoint/2010/main" val="2774234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Parents used to tell their children don’t stain the family name.  The easiest way to destroy your reputation as a person is to sow strife &amp; tell lies.  You’re not trustworthy, dependable, reliable, and you can’t faithfully serve God with the rest of your body! That person is a strife maker instead of a peace maker.  Don’t put that person in a position of power (elder, deacon) instead he needs to be disciplined if he is factious, reject him after a 1</a:t>
            </a:r>
            <a:r>
              <a:rPr lang="en-US" baseline="30000" dirty="0"/>
              <a:t>st</a:t>
            </a:r>
            <a:r>
              <a:rPr lang="en-US" dirty="0"/>
              <a:t> &amp; 2</a:t>
            </a:r>
            <a:r>
              <a:rPr lang="en-US" baseline="30000" dirty="0"/>
              <a:t>nd</a:t>
            </a:r>
            <a:r>
              <a:rPr lang="en-US" dirty="0"/>
              <a:t> warning knowing that the person is perverted &amp; is sinning, self condemned (Titus 3:10-11),  Protect the rest of the body of Christ from a false teacher or a divisive person.</a:t>
            </a:r>
          </a:p>
        </p:txBody>
      </p:sp>
      <p:sp>
        <p:nvSpPr>
          <p:cNvPr id="4" name="Slide Number Placeholder 3"/>
          <p:cNvSpPr>
            <a:spLocks noGrp="1"/>
          </p:cNvSpPr>
          <p:nvPr>
            <p:ph type="sldNum" sz="quarter" idx="5"/>
          </p:nvPr>
        </p:nvSpPr>
        <p:spPr/>
        <p:txBody>
          <a:bodyPr/>
          <a:lstStyle/>
          <a:p>
            <a:fld id="{D62CD796-C663-4694-8CD3-1AAB33C84F7E}" type="slidenum">
              <a:rPr lang="en-US" smtClean="0"/>
              <a:t>7</a:t>
            </a:fld>
            <a:endParaRPr lang="en-US"/>
          </a:p>
        </p:txBody>
      </p:sp>
    </p:spTree>
    <p:extLst>
      <p:ext uri="{BB962C8B-B14F-4D97-AF65-F5344CB8AC3E}">
        <p14:creationId xmlns:p14="http://schemas.microsoft.com/office/powerpoint/2010/main" val="3675706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Forest fire started by a cigarette carelessly thrown out of a car or not put out before going out to bed at a campsite.  The god of this world would be happy to use you as a vessel for destruction. It’s a lot harder to see the physical evidence of this destruction but it will be evident in the broken hearts of faithful brethren who have seen the damage of angry words, animosity, bitterness, those who refuse to repent &amp; be reconciled to the Lord in His body with the brethren.</a:t>
            </a:r>
          </a:p>
        </p:txBody>
      </p:sp>
      <p:sp>
        <p:nvSpPr>
          <p:cNvPr id="4" name="Slide Number Placeholder 3"/>
          <p:cNvSpPr>
            <a:spLocks noGrp="1"/>
          </p:cNvSpPr>
          <p:nvPr>
            <p:ph type="sldNum" sz="quarter" idx="5"/>
          </p:nvPr>
        </p:nvSpPr>
        <p:spPr/>
        <p:txBody>
          <a:bodyPr/>
          <a:lstStyle/>
          <a:p>
            <a:fld id="{D62CD796-C663-4694-8CD3-1AAB33C84F7E}" type="slidenum">
              <a:rPr lang="en-US" smtClean="0"/>
              <a:t>8</a:t>
            </a:fld>
            <a:endParaRPr lang="en-US"/>
          </a:p>
        </p:txBody>
      </p:sp>
    </p:spTree>
    <p:extLst>
      <p:ext uri="{BB962C8B-B14F-4D97-AF65-F5344CB8AC3E}">
        <p14:creationId xmlns:p14="http://schemas.microsoft.com/office/powerpoint/2010/main" val="3733971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Doing evil is like sport to a fool who rejects God’s word.  Just imagine arsenic, cyanide, or snake venom coming out of someone’s mouth &amp; people dying- we would be much more careful with our tongue if we truly realized the pain, suffering, &amp; misery it has caused in the world. Social media. No man can tame it.  I give up because I can’t help it since I have a sinful nature &amp; you say there’s no way I can control it.  No man can tame it without God’s help &amp; God has given us an example of one who did it perfectly. </a:t>
            </a:r>
          </a:p>
        </p:txBody>
      </p:sp>
      <p:sp>
        <p:nvSpPr>
          <p:cNvPr id="4" name="Slide Number Placeholder 3"/>
          <p:cNvSpPr>
            <a:spLocks noGrp="1"/>
          </p:cNvSpPr>
          <p:nvPr>
            <p:ph type="sldNum" sz="quarter" idx="5"/>
          </p:nvPr>
        </p:nvSpPr>
        <p:spPr/>
        <p:txBody>
          <a:bodyPr/>
          <a:lstStyle/>
          <a:p>
            <a:fld id="{D62CD796-C663-4694-8CD3-1AAB33C84F7E}" type="slidenum">
              <a:rPr lang="en-US" smtClean="0"/>
              <a:t>9</a:t>
            </a:fld>
            <a:endParaRPr lang="en-US"/>
          </a:p>
        </p:txBody>
      </p:sp>
    </p:spTree>
    <p:extLst>
      <p:ext uri="{BB962C8B-B14F-4D97-AF65-F5344CB8AC3E}">
        <p14:creationId xmlns:p14="http://schemas.microsoft.com/office/powerpoint/2010/main" val="15570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DA72A-44AD-4546-B7F4-8A2AAAE629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5B652F0-4D7B-460A-9C3C-B11858CAB0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31BB8E-06A3-4A79-BD0F-A80F9ED52D74}"/>
              </a:ext>
            </a:extLst>
          </p:cNvPr>
          <p:cNvSpPr>
            <a:spLocks noGrp="1"/>
          </p:cNvSpPr>
          <p:nvPr>
            <p:ph type="dt" sz="half" idx="10"/>
          </p:nvPr>
        </p:nvSpPr>
        <p:spPr/>
        <p:txBody>
          <a:bodyPr/>
          <a:lstStyle/>
          <a:p>
            <a:fld id="{9125F1DD-E09D-42D4-916F-AB4AEC367ACE}" type="datetimeFigureOut">
              <a:rPr lang="en-US" smtClean="0"/>
              <a:t>1/16/2022</a:t>
            </a:fld>
            <a:endParaRPr lang="en-US"/>
          </a:p>
        </p:txBody>
      </p:sp>
      <p:sp>
        <p:nvSpPr>
          <p:cNvPr id="5" name="Footer Placeholder 4">
            <a:extLst>
              <a:ext uri="{FF2B5EF4-FFF2-40B4-BE49-F238E27FC236}">
                <a16:creationId xmlns:a16="http://schemas.microsoft.com/office/drawing/2014/main" id="{897B91BF-8EA1-4E45-B49E-5E8D83F58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4FA11-D12A-47A2-B466-072303B4571C}"/>
              </a:ext>
            </a:extLst>
          </p:cNvPr>
          <p:cNvSpPr>
            <a:spLocks noGrp="1"/>
          </p:cNvSpPr>
          <p:nvPr>
            <p:ph type="sldNum" sz="quarter" idx="12"/>
          </p:nvPr>
        </p:nvSpPr>
        <p:spPr/>
        <p:txBody>
          <a:bodyPr/>
          <a:lstStyle/>
          <a:p>
            <a:fld id="{264D3EC9-1171-4AAD-A7AA-68F454D54A1B}" type="slidenum">
              <a:rPr lang="en-US" smtClean="0"/>
              <a:t>‹#›</a:t>
            </a:fld>
            <a:endParaRPr lang="en-US"/>
          </a:p>
        </p:txBody>
      </p:sp>
    </p:spTree>
    <p:extLst>
      <p:ext uri="{BB962C8B-B14F-4D97-AF65-F5344CB8AC3E}">
        <p14:creationId xmlns:p14="http://schemas.microsoft.com/office/powerpoint/2010/main" val="3738162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016D9-AC47-489B-AE73-A80314D672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E59F49-9416-441A-904E-445DF07863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86E3F8-9EF0-4E28-9705-CD3D8F7BA2AB}"/>
              </a:ext>
            </a:extLst>
          </p:cNvPr>
          <p:cNvSpPr>
            <a:spLocks noGrp="1"/>
          </p:cNvSpPr>
          <p:nvPr>
            <p:ph type="dt" sz="half" idx="10"/>
          </p:nvPr>
        </p:nvSpPr>
        <p:spPr/>
        <p:txBody>
          <a:bodyPr/>
          <a:lstStyle/>
          <a:p>
            <a:fld id="{9125F1DD-E09D-42D4-916F-AB4AEC367ACE}" type="datetimeFigureOut">
              <a:rPr lang="en-US" smtClean="0"/>
              <a:t>1/16/2022</a:t>
            </a:fld>
            <a:endParaRPr lang="en-US"/>
          </a:p>
        </p:txBody>
      </p:sp>
      <p:sp>
        <p:nvSpPr>
          <p:cNvPr id="5" name="Footer Placeholder 4">
            <a:extLst>
              <a:ext uri="{FF2B5EF4-FFF2-40B4-BE49-F238E27FC236}">
                <a16:creationId xmlns:a16="http://schemas.microsoft.com/office/drawing/2014/main" id="{EA2C994F-A7C5-4B2E-A978-872400AE42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FAD950-06F8-4C2D-BE91-F20794C40B7E}"/>
              </a:ext>
            </a:extLst>
          </p:cNvPr>
          <p:cNvSpPr>
            <a:spLocks noGrp="1"/>
          </p:cNvSpPr>
          <p:nvPr>
            <p:ph type="sldNum" sz="quarter" idx="12"/>
          </p:nvPr>
        </p:nvSpPr>
        <p:spPr/>
        <p:txBody>
          <a:bodyPr/>
          <a:lstStyle/>
          <a:p>
            <a:fld id="{264D3EC9-1171-4AAD-A7AA-68F454D54A1B}" type="slidenum">
              <a:rPr lang="en-US" smtClean="0"/>
              <a:t>‹#›</a:t>
            </a:fld>
            <a:endParaRPr lang="en-US"/>
          </a:p>
        </p:txBody>
      </p:sp>
    </p:spTree>
    <p:extLst>
      <p:ext uri="{BB962C8B-B14F-4D97-AF65-F5344CB8AC3E}">
        <p14:creationId xmlns:p14="http://schemas.microsoft.com/office/powerpoint/2010/main" val="1721330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2AB7A5-CE04-47AA-895B-B3072B7B32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23F966-ADFA-46CD-A1B5-206BC3C28D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DD5ECD-2885-425E-9293-1558C8DE8FCA}"/>
              </a:ext>
            </a:extLst>
          </p:cNvPr>
          <p:cNvSpPr>
            <a:spLocks noGrp="1"/>
          </p:cNvSpPr>
          <p:nvPr>
            <p:ph type="dt" sz="half" idx="10"/>
          </p:nvPr>
        </p:nvSpPr>
        <p:spPr/>
        <p:txBody>
          <a:bodyPr/>
          <a:lstStyle/>
          <a:p>
            <a:fld id="{9125F1DD-E09D-42D4-916F-AB4AEC367ACE}" type="datetimeFigureOut">
              <a:rPr lang="en-US" smtClean="0"/>
              <a:t>1/16/2022</a:t>
            </a:fld>
            <a:endParaRPr lang="en-US"/>
          </a:p>
        </p:txBody>
      </p:sp>
      <p:sp>
        <p:nvSpPr>
          <p:cNvPr id="5" name="Footer Placeholder 4">
            <a:extLst>
              <a:ext uri="{FF2B5EF4-FFF2-40B4-BE49-F238E27FC236}">
                <a16:creationId xmlns:a16="http://schemas.microsoft.com/office/drawing/2014/main" id="{A6C3F79E-7D14-422F-83EC-1D242BE08F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F9E500-9898-4FAF-ADC7-8806AF9B4E9E}"/>
              </a:ext>
            </a:extLst>
          </p:cNvPr>
          <p:cNvSpPr>
            <a:spLocks noGrp="1"/>
          </p:cNvSpPr>
          <p:nvPr>
            <p:ph type="sldNum" sz="quarter" idx="12"/>
          </p:nvPr>
        </p:nvSpPr>
        <p:spPr/>
        <p:txBody>
          <a:bodyPr/>
          <a:lstStyle/>
          <a:p>
            <a:fld id="{264D3EC9-1171-4AAD-A7AA-68F454D54A1B}" type="slidenum">
              <a:rPr lang="en-US" smtClean="0"/>
              <a:t>‹#›</a:t>
            </a:fld>
            <a:endParaRPr lang="en-US"/>
          </a:p>
        </p:txBody>
      </p:sp>
    </p:spTree>
    <p:extLst>
      <p:ext uri="{BB962C8B-B14F-4D97-AF65-F5344CB8AC3E}">
        <p14:creationId xmlns:p14="http://schemas.microsoft.com/office/powerpoint/2010/main" val="61121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56706-26F6-4A69-89A8-135079DE90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2DB30-5549-4987-9659-54E3ADFA49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BD3059-5743-4D3B-A8DA-D0A32CB3E17A}"/>
              </a:ext>
            </a:extLst>
          </p:cNvPr>
          <p:cNvSpPr>
            <a:spLocks noGrp="1"/>
          </p:cNvSpPr>
          <p:nvPr>
            <p:ph type="dt" sz="half" idx="10"/>
          </p:nvPr>
        </p:nvSpPr>
        <p:spPr/>
        <p:txBody>
          <a:bodyPr/>
          <a:lstStyle/>
          <a:p>
            <a:fld id="{9125F1DD-E09D-42D4-916F-AB4AEC367ACE}" type="datetimeFigureOut">
              <a:rPr lang="en-US" smtClean="0"/>
              <a:t>1/16/2022</a:t>
            </a:fld>
            <a:endParaRPr lang="en-US"/>
          </a:p>
        </p:txBody>
      </p:sp>
      <p:sp>
        <p:nvSpPr>
          <p:cNvPr id="5" name="Footer Placeholder 4">
            <a:extLst>
              <a:ext uri="{FF2B5EF4-FFF2-40B4-BE49-F238E27FC236}">
                <a16:creationId xmlns:a16="http://schemas.microsoft.com/office/drawing/2014/main" id="{DDDB775E-8518-47B1-B6E3-2D4252DF2C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847CB-34D5-4BC3-9A52-9E2D0B7A7BEA}"/>
              </a:ext>
            </a:extLst>
          </p:cNvPr>
          <p:cNvSpPr>
            <a:spLocks noGrp="1"/>
          </p:cNvSpPr>
          <p:nvPr>
            <p:ph type="sldNum" sz="quarter" idx="12"/>
          </p:nvPr>
        </p:nvSpPr>
        <p:spPr/>
        <p:txBody>
          <a:bodyPr/>
          <a:lstStyle/>
          <a:p>
            <a:fld id="{264D3EC9-1171-4AAD-A7AA-68F454D54A1B}" type="slidenum">
              <a:rPr lang="en-US" smtClean="0"/>
              <a:t>‹#›</a:t>
            </a:fld>
            <a:endParaRPr lang="en-US"/>
          </a:p>
        </p:txBody>
      </p:sp>
    </p:spTree>
    <p:extLst>
      <p:ext uri="{BB962C8B-B14F-4D97-AF65-F5344CB8AC3E}">
        <p14:creationId xmlns:p14="http://schemas.microsoft.com/office/powerpoint/2010/main" val="815499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9EF5E-A702-4F34-B588-65356A271A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AE2C53-08E7-45E0-A90C-71AC3A6FAC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B6DAB0-93DD-4A54-BD43-F6FA5ACE99D4}"/>
              </a:ext>
            </a:extLst>
          </p:cNvPr>
          <p:cNvSpPr>
            <a:spLocks noGrp="1"/>
          </p:cNvSpPr>
          <p:nvPr>
            <p:ph type="dt" sz="half" idx="10"/>
          </p:nvPr>
        </p:nvSpPr>
        <p:spPr/>
        <p:txBody>
          <a:bodyPr/>
          <a:lstStyle/>
          <a:p>
            <a:fld id="{9125F1DD-E09D-42D4-916F-AB4AEC367ACE}" type="datetimeFigureOut">
              <a:rPr lang="en-US" smtClean="0"/>
              <a:t>1/16/2022</a:t>
            </a:fld>
            <a:endParaRPr lang="en-US"/>
          </a:p>
        </p:txBody>
      </p:sp>
      <p:sp>
        <p:nvSpPr>
          <p:cNvPr id="5" name="Footer Placeholder 4">
            <a:extLst>
              <a:ext uri="{FF2B5EF4-FFF2-40B4-BE49-F238E27FC236}">
                <a16:creationId xmlns:a16="http://schemas.microsoft.com/office/drawing/2014/main" id="{FAAD5F83-C082-4206-8814-E0C4C402A7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C76C20-D1C4-41CD-9E48-798A35D9E2EB}"/>
              </a:ext>
            </a:extLst>
          </p:cNvPr>
          <p:cNvSpPr>
            <a:spLocks noGrp="1"/>
          </p:cNvSpPr>
          <p:nvPr>
            <p:ph type="sldNum" sz="quarter" idx="12"/>
          </p:nvPr>
        </p:nvSpPr>
        <p:spPr/>
        <p:txBody>
          <a:bodyPr/>
          <a:lstStyle/>
          <a:p>
            <a:fld id="{264D3EC9-1171-4AAD-A7AA-68F454D54A1B}" type="slidenum">
              <a:rPr lang="en-US" smtClean="0"/>
              <a:t>‹#›</a:t>
            </a:fld>
            <a:endParaRPr lang="en-US"/>
          </a:p>
        </p:txBody>
      </p:sp>
    </p:spTree>
    <p:extLst>
      <p:ext uri="{BB962C8B-B14F-4D97-AF65-F5344CB8AC3E}">
        <p14:creationId xmlns:p14="http://schemas.microsoft.com/office/powerpoint/2010/main" val="2698597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1B4D2-3D16-42C2-92F6-4F8F8D55E1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43E04C-F634-4B88-AD5A-B3E4752717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1067C2-3A53-4C52-B9E5-F8530EF4F4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46E25A-F130-4334-AD42-B3B4020086D2}"/>
              </a:ext>
            </a:extLst>
          </p:cNvPr>
          <p:cNvSpPr>
            <a:spLocks noGrp="1"/>
          </p:cNvSpPr>
          <p:nvPr>
            <p:ph type="dt" sz="half" idx="10"/>
          </p:nvPr>
        </p:nvSpPr>
        <p:spPr/>
        <p:txBody>
          <a:bodyPr/>
          <a:lstStyle/>
          <a:p>
            <a:fld id="{9125F1DD-E09D-42D4-916F-AB4AEC367ACE}" type="datetimeFigureOut">
              <a:rPr lang="en-US" smtClean="0"/>
              <a:t>1/16/2022</a:t>
            </a:fld>
            <a:endParaRPr lang="en-US"/>
          </a:p>
        </p:txBody>
      </p:sp>
      <p:sp>
        <p:nvSpPr>
          <p:cNvPr id="6" name="Footer Placeholder 5">
            <a:extLst>
              <a:ext uri="{FF2B5EF4-FFF2-40B4-BE49-F238E27FC236}">
                <a16:creationId xmlns:a16="http://schemas.microsoft.com/office/drawing/2014/main" id="{19DA7D8A-710C-4AB1-BF2B-89A06262C1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C33832-163F-4629-9385-236139D482DA}"/>
              </a:ext>
            </a:extLst>
          </p:cNvPr>
          <p:cNvSpPr>
            <a:spLocks noGrp="1"/>
          </p:cNvSpPr>
          <p:nvPr>
            <p:ph type="sldNum" sz="quarter" idx="12"/>
          </p:nvPr>
        </p:nvSpPr>
        <p:spPr/>
        <p:txBody>
          <a:bodyPr/>
          <a:lstStyle/>
          <a:p>
            <a:fld id="{264D3EC9-1171-4AAD-A7AA-68F454D54A1B}" type="slidenum">
              <a:rPr lang="en-US" smtClean="0"/>
              <a:t>‹#›</a:t>
            </a:fld>
            <a:endParaRPr lang="en-US"/>
          </a:p>
        </p:txBody>
      </p:sp>
    </p:spTree>
    <p:extLst>
      <p:ext uri="{BB962C8B-B14F-4D97-AF65-F5344CB8AC3E}">
        <p14:creationId xmlns:p14="http://schemas.microsoft.com/office/powerpoint/2010/main" val="2669250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C3F-88C0-4CDF-895D-40CDEF94DA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E3DE35-31DB-42D5-9355-84E34C3079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DB773B-5F23-42D4-9199-009FCAF23A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A534C8-FF4F-4D83-8208-7F8CB18A62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BFCF52-1BB2-489C-8A34-8DDEE5DFEE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2FC880-1B7D-425E-A7AE-926732CC88D3}"/>
              </a:ext>
            </a:extLst>
          </p:cNvPr>
          <p:cNvSpPr>
            <a:spLocks noGrp="1"/>
          </p:cNvSpPr>
          <p:nvPr>
            <p:ph type="dt" sz="half" idx="10"/>
          </p:nvPr>
        </p:nvSpPr>
        <p:spPr/>
        <p:txBody>
          <a:bodyPr/>
          <a:lstStyle/>
          <a:p>
            <a:fld id="{9125F1DD-E09D-42D4-916F-AB4AEC367ACE}" type="datetimeFigureOut">
              <a:rPr lang="en-US" smtClean="0"/>
              <a:t>1/16/2022</a:t>
            </a:fld>
            <a:endParaRPr lang="en-US"/>
          </a:p>
        </p:txBody>
      </p:sp>
      <p:sp>
        <p:nvSpPr>
          <p:cNvPr id="8" name="Footer Placeholder 7">
            <a:extLst>
              <a:ext uri="{FF2B5EF4-FFF2-40B4-BE49-F238E27FC236}">
                <a16:creationId xmlns:a16="http://schemas.microsoft.com/office/drawing/2014/main" id="{9C89A951-F03C-4957-892D-DF243712AF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CF7837-BA15-496A-9AE3-1E0E50A9A910}"/>
              </a:ext>
            </a:extLst>
          </p:cNvPr>
          <p:cNvSpPr>
            <a:spLocks noGrp="1"/>
          </p:cNvSpPr>
          <p:nvPr>
            <p:ph type="sldNum" sz="quarter" idx="12"/>
          </p:nvPr>
        </p:nvSpPr>
        <p:spPr/>
        <p:txBody>
          <a:bodyPr/>
          <a:lstStyle/>
          <a:p>
            <a:fld id="{264D3EC9-1171-4AAD-A7AA-68F454D54A1B}" type="slidenum">
              <a:rPr lang="en-US" smtClean="0"/>
              <a:t>‹#›</a:t>
            </a:fld>
            <a:endParaRPr lang="en-US"/>
          </a:p>
        </p:txBody>
      </p:sp>
    </p:spTree>
    <p:extLst>
      <p:ext uri="{BB962C8B-B14F-4D97-AF65-F5344CB8AC3E}">
        <p14:creationId xmlns:p14="http://schemas.microsoft.com/office/powerpoint/2010/main" val="3198323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C3BFA-B784-4709-836C-426219F5C9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32FD1C-ECC6-467B-A698-7A65F5B2FCA3}"/>
              </a:ext>
            </a:extLst>
          </p:cNvPr>
          <p:cNvSpPr>
            <a:spLocks noGrp="1"/>
          </p:cNvSpPr>
          <p:nvPr>
            <p:ph type="dt" sz="half" idx="10"/>
          </p:nvPr>
        </p:nvSpPr>
        <p:spPr/>
        <p:txBody>
          <a:bodyPr/>
          <a:lstStyle/>
          <a:p>
            <a:fld id="{9125F1DD-E09D-42D4-916F-AB4AEC367ACE}" type="datetimeFigureOut">
              <a:rPr lang="en-US" smtClean="0"/>
              <a:t>1/16/2022</a:t>
            </a:fld>
            <a:endParaRPr lang="en-US"/>
          </a:p>
        </p:txBody>
      </p:sp>
      <p:sp>
        <p:nvSpPr>
          <p:cNvPr id="4" name="Footer Placeholder 3">
            <a:extLst>
              <a:ext uri="{FF2B5EF4-FFF2-40B4-BE49-F238E27FC236}">
                <a16:creationId xmlns:a16="http://schemas.microsoft.com/office/drawing/2014/main" id="{9EA9CED2-F9B7-4119-BD41-B489388C0F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2BE105-32C7-4818-B708-A047E6321D3C}"/>
              </a:ext>
            </a:extLst>
          </p:cNvPr>
          <p:cNvSpPr>
            <a:spLocks noGrp="1"/>
          </p:cNvSpPr>
          <p:nvPr>
            <p:ph type="sldNum" sz="quarter" idx="12"/>
          </p:nvPr>
        </p:nvSpPr>
        <p:spPr/>
        <p:txBody>
          <a:bodyPr/>
          <a:lstStyle/>
          <a:p>
            <a:fld id="{264D3EC9-1171-4AAD-A7AA-68F454D54A1B}" type="slidenum">
              <a:rPr lang="en-US" smtClean="0"/>
              <a:t>‹#›</a:t>
            </a:fld>
            <a:endParaRPr lang="en-US"/>
          </a:p>
        </p:txBody>
      </p:sp>
    </p:spTree>
    <p:extLst>
      <p:ext uri="{BB962C8B-B14F-4D97-AF65-F5344CB8AC3E}">
        <p14:creationId xmlns:p14="http://schemas.microsoft.com/office/powerpoint/2010/main" val="340870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0973BC-C395-4197-A181-BC97BC4EB9E6}"/>
              </a:ext>
            </a:extLst>
          </p:cNvPr>
          <p:cNvSpPr>
            <a:spLocks noGrp="1"/>
          </p:cNvSpPr>
          <p:nvPr>
            <p:ph type="dt" sz="half" idx="10"/>
          </p:nvPr>
        </p:nvSpPr>
        <p:spPr/>
        <p:txBody>
          <a:bodyPr/>
          <a:lstStyle/>
          <a:p>
            <a:fld id="{9125F1DD-E09D-42D4-916F-AB4AEC367ACE}" type="datetimeFigureOut">
              <a:rPr lang="en-US" smtClean="0"/>
              <a:t>1/16/2022</a:t>
            </a:fld>
            <a:endParaRPr lang="en-US"/>
          </a:p>
        </p:txBody>
      </p:sp>
      <p:sp>
        <p:nvSpPr>
          <p:cNvPr id="3" name="Footer Placeholder 2">
            <a:extLst>
              <a:ext uri="{FF2B5EF4-FFF2-40B4-BE49-F238E27FC236}">
                <a16:creationId xmlns:a16="http://schemas.microsoft.com/office/drawing/2014/main" id="{7687A15F-47B0-4547-8CAD-57A36963D7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6071E7-02EF-4530-AF48-03F55FBA6A71}"/>
              </a:ext>
            </a:extLst>
          </p:cNvPr>
          <p:cNvSpPr>
            <a:spLocks noGrp="1"/>
          </p:cNvSpPr>
          <p:nvPr>
            <p:ph type="sldNum" sz="quarter" idx="12"/>
          </p:nvPr>
        </p:nvSpPr>
        <p:spPr/>
        <p:txBody>
          <a:bodyPr/>
          <a:lstStyle/>
          <a:p>
            <a:fld id="{264D3EC9-1171-4AAD-A7AA-68F454D54A1B}" type="slidenum">
              <a:rPr lang="en-US" smtClean="0"/>
              <a:t>‹#›</a:t>
            </a:fld>
            <a:endParaRPr lang="en-US"/>
          </a:p>
        </p:txBody>
      </p:sp>
    </p:spTree>
    <p:extLst>
      <p:ext uri="{BB962C8B-B14F-4D97-AF65-F5344CB8AC3E}">
        <p14:creationId xmlns:p14="http://schemas.microsoft.com/office/powerpoint/2010/main" val="1114054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7725-3C0B-4535-B47A-C98CD1F7B6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2C7B5D-7501-4F51-85CC-CE4250B55C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E71CA7-137B-4442-ACA5-C97980AF8E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F77D5E-06F7-4CB0-ABF9-AA0EFBD8056B}"/>
              </a:ext>
            </a:extLst>
          </p:cNvPr>
          <p:cNvSpPr>
            <a:spLocks noGrp="1"/>
          </p:cNvSpPr>
          <p:nvPr>
            <p:ph type="dt" sz="half" idx="10"/>
          </p:nvPr>
        </p:nvSpPr>
        <p:spPr/>
        <p:txBody>
          <a:bodyPr/>
          <a:lstStyle/>
          <a:p>
            <a:fld id="{9125F1DD-E09D-42D4-916F-AB4AEC367ACE}" type="datetimeFigureOut">
              <a:rPr lang="en-US" smtClean="0"/>
              <a:t>1/16/2022</a:t>
            </a:fld>
            <a:endParaRPr lang="en-US"/>
          </a:p>
        </p:txBody>
      </p:sp>
      <p:sp>
        <p:nvSpPr>
          <p:cNvPr id="6" name="Footer Placeholder 5">
            <a:extLst>
              <a:ext uri="{FF2B5EF4-FFF2-40B4-BE49-F238E27FC236}">
                <a16:creationId xmlns:a16="http://schemas.microsoft.com/office/drawing/2014/main" id="{28DA8833-9270-42DF-924F-B55555E49B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7C20BF-44E7-47CC-8B3C-F727533620F3}"/>
              </a:ext>
            </a:extLst>
          </p:cNvPr>
          <p:cNvSpPr>
            <a:spLocks noGrp="1"/>
          </p:cNvSpPr>
          <p:nvPr>
            <p:ph type="sldNum" sz="quarter" idx="12"/>
          </p:nvPr>
        </p:nvSpPr>
        <p:spPr/>
        <p:txBody>
          <a:bodyPr/>
          <a:lstStyle/>
          <a:p>
            <a:fld id="{264D3EC9-1171-4AAD-A7AA-68F454D54A1B}" type="slidenum">
              <a:rPr lang="en-US" smtClean="0"/>
              <a:t>‹#›</a:t>
            </a:fld>
            <a:endParaRPr lang="en-US"/>
          </a:p>
        </p:txBody>
      </p:sp>
    </p:spTree>
    <p:extLst>
      <p:ext uri="{BB962C8B-B14F-4D97-AF65-F5344CB8AC3E}">
        <p14:creationId xmlns:p14="http://schemas.microsoft.com/office/powerpoint/2010/main" val="624147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B6F9E-FF3B-4934-B642-F85FC83DB3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2E9D86-8BCC-4F98-9703-13A93493B6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E1ABB9-6708-4127-9977-4C9606CBA8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9D5E53-4CC8-479A-A454-9344E69A0394}"/>
              </a:ext>
            </a:extLst>
          </p:cNvPr>
          <p:cNvSpPr>
            <a:spLocks noGrp="1"/>
          </p:cNvSpPr>
          <p:nvPr>
            <p:ph type="dt" sz="half" idx="10"/>
          </p:nvPr>
        </p:nvSpPr>
        <p:spPr/>
        <p:txBody>
          <a:bodyPr/>
          <a:lstStyle/>
          <a:p>
            <a:fld id="{9125F1DD-E09D-42D4-916F-AB4AEC367ACE}" type="datetimeFigureOut">
              <a:rPr lang="en-US" smtClean="0"/>
              <a:t>1/16/2022</a:t>
            </a:fld>
            <a:endParaRPr lang="en-US"/>
          </a:p>
        </p:txBody>
      </p:sp>
      <p:sp>
        <p:nvSpPr>
          <p:cNvPr id="6" name="Footer Placeholder 5">
            <a:extLst>
              <a:ext uri="{FF2B5EF4-FFF2-40B4-BE49-F238E27FC236}">
                <a16:creationId xmlns:a16="http://schemas.microsoft.com/office/drawing/2014/main" id="{7F372B03-8C39-4AF7-BDD8-0F4F2C0799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0B8BDA-A063-4A87-97DB-7045C9F1A0BA}"/>
              </a:ext>
            </a:extLst>
          </p:cNvPr>
          <p:cNvSpPr>
            <a:spLocks noGrp="1"/>
          </p:cNvSpPr>
          <p:nvPr>
            <p:ph type="sldNum" sz="quarter" idx="12"/>
          </p:nvPr>
        </p:nvSpPr>
        <p:spPr/>
        <p:txBody>
          <a:bodyPr/>
          <a:lstStyle/>
          <a:p>
            <a:fld id="{264D3EC9-1171-4AAD-A7AA-68F454D54A1B}" type="slidenum">
              <a:rPr lang="en-US" smtClean="0"/>
              <a:t>‹#›</a:t>
            </a:fld>
            <a:endParaRPr lang="en-US"/>
          </a:p>
        </p:txBody>
      </p:sp>
    </p:spTree>
    <p:extLst>
      <p:ext uri="{BB962C8B-B14F-4D97-AF65-F5344CB8AC3E}">
        <p14:creationId xmlns:p14="http://schemas.microsoft.com/office/powerpoint/2010/main" val="4118579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B9FA4B-F9ED-44E0-8897-D50F571A1B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0554AE-7FB2-4AE4-B569-F6D1E737A4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3B42AB-8E99-4CF9-94AD-07C6CE4136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25F1DD-E09D-42D4-916F-AB4AEC367ACE}" type="datetimeFigureOut">
              <a:rPr lang="en-US" smtClean="0"/>
              <a:t>1/16/2022</a:t>
            </a:fld>
            <a:endParaRPr lang="en-US"/>
          </a:p>
        </p:txBody>
      </p:sp>
      <p:sp>
        <p:nvSpPr>
          <p:cNvPr id="5" name="Footer Placeholder 4">
            <a:extLst>
              <a:ext uri="{FF2B5EF4-FFF2-40B4-BE49-F238E27FC236}">
                <a16:creationId xmlns:a16="http://schemas.microsoft.com/office/drawing/2014/main" id="{3E3709CC-7B01-4D7B-A26E-90A46554B5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F21E5E-011E-4AB9-91B4-3F19589FEF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D3EC9-1171-4AAD-A7AA-68F454D54A1B}" type="slidenum">
              <a:rPr lang="en-US" smtClean="0"/>
              <a:t>‹#›</a:t>
            </a:fld>
            <a:endParaRPr lang="en-US"/>
          </a:p>
        </p:txBody>
      </p:sp>
    </p:spTree>
    <p:extLst>
      <p:ext uri="{BB962C8B-B14F-4D97-AF65-F5344CB8AC3E}">
        <p14:creationId xmlns:p14="http://schemas.microsoft.com/office/powerpoint/2010/main" val="2928864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61B1D-9195-441C-AC62-4FC2D65F3D5E}"/>
              </a:ext>
            </a:extLst>
          </p:cNvPr>
          <p:cNvSpPr>
            <a:spLocks noGrp="1"/>
          </p:cNvSpPr>
          <p:nvPr>
            <p:ph type="title"/>
          </p:nvPr>
        </p:nvSpPr>
        <p:spPr>
          <a:xfrm>
            <a:off x="0" y="1"/>
            <a:ext cx="12192000" cy="1004340"/>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244C6D21-5A18-4551-9504-6411FC766358}"/>
              </a:ext>
            </a:extLst>
          </p:cNvPr>
          <p:cNvSpPr>
            <a:spLocks noGrp="1"/>
          </p:cNvSpPr>
          <p:nvPr>
            <p:ph idx="1"/>
          </p:nvPr>
        </p:nvSpPr>
        <p:spPr>
          <a:xfrm>
            <a:off x="0" y="1154243"/>
            <a:ext cx="12192000" cy="5703756"/>
          </a:xfrm>
        </p:spPr>
        <p:txBody>
          <a:bodyPr>
            <a:normAutofit/>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190 We’re Marching to Zion</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87 Be Still My Soul</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652 There is a Green Hill</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394 Love One Another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Sermon-</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“Will You be Justified or Condemned by your Words”</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283 There’s a Great Day Coming</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230 This World is Not My Home</a:t>
            </a:r>
          </a:p>
        </p:txBody>
      </p:sp>
    </p:spTree>
    <p:extLst>
      <p:ext uri="{BB962C8B-B14F-4D97-AF65-F5344CB8AC3E}">
        <p14:creationId xmlns:p14="http://schemas.microsoft.com/office/powerpoint/2010/main" val="1706483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1"/>
            <a:ext cx="12192000" cy="1491174"/>
          </a:xfrm>
        </p:spPr>
        <p:txBody>
          <a:bodyPr>
            <a:normAutofit/>
          </a:bodyPr>
          <a:lstStyle/>
          <a:p>
            <a:pPr algn="ctr"/>
            <a:r>
              <a:rPr lang="en-US" sz="4200" b="1" dirty="0">
                <a:solidFill>
                  <a:srgbClr val="FFFF00"/>
                </a:solidFill>
                <a:latin typeface="Tahoma" panose="020B0604030504040204" pitchFamily="34" charset="0"/>
                <a:ea typeface="Tahoma" panose="020B0604030504040204" pitchFamily="34" charset="0"/>
                <a:cs typeface="Tahoma" panose="020B0604030504040204" pitchFamily="34" charset="0"/>
              </a:rPr>
              <a:t>We Learn to Trust &amp; Obey Jesus who Taught God’s Word Perfectly &amp; Died for our Sins </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491175"/>
            <a:ext cx="12192000" cy="5366824"/>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Messiah chose to reject evil and do good in fulfillment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prophecy (Isaiah 7:14-16; Matthew 1:21-23; 4:23) </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53002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1"/>
            <a:ext cx="12192000" cy="1491174"/>
          </a:xfrm>
        </p:spPr>
        <p:txBody>
          <a:bodyPr>
            <a:normAutofit/>
          </a:bodyPr>
          <a:lstStyle/>
          <a:p>
            <a:pPr algn="ctr"/>
            <a:r>
              <a:rPr lang="en-US" sz="4200" b="1" dirty="0">
                <a:solidFill>
                  <a:srgbClr val="FFFF00"/>
                </a:solidFill>
                <a:latin typeface="Tahoma" panose="020B0604030504040204" pitchFamily="34" charset="0"/>
                <a:ea typeface="Tahoma" panose="020B0604030504040204" pitchFamily="34" charset="0"/>
                <a:cs typeface="Tahoma" panose="020B0604030504040204" pitchFamily="34" charset="0"/>
              </a:rPr>
              <a:t>We Learn to Trust &amp; Obey Jesus who Taught God’s Word Perfectly &amp; Died for our Sins </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491175"/>
            <a:ext cx="12192000" cy="5366824"/>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Messiah chose to reject evil and do good in fulfillment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prophecy (Isaiah 7:14-16; Matthew 1:21-23; 4:23) </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spoke the truth &amp; obeyed His Father even to the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point of death (John 8:44-46; 12:46-50; Phil. 2:5-8).</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8994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1"/>
            <a:ext cx="12192000" cy="1491174"/>
          </a:xfrm>
        </p:spPr>
        <p:txBody>
          <a:bodyPr>
            <a:normAutofit/>
          </a:bodyPr>
          <a:lstStyle/>
          <a:p>
            <a:pPr algn="ctr"/>
            <a:r>
              <a:rPr lang="en-US" sz="4200" b="1" dirty="0">
                <a:solidFill>
                  <a:srgbClr val="FFFF00"/>
                </a:solidFill>
                <a:latin typeface="Tahoma" panose="020B0604030504040204" pitchFamily="34" charset="0"/>
                <a:ea typeface="Tahoma" panose="020B0604030504040204" pitchFamily="34" charset="0"/>
                <a:cs typeface="Tahoma" panose="020B0604030504040204" pitchFamily="34" charset="0"/>
              </a:rPr>
              <a:t>We Learn to Trust &amp; Obey Jesus who Taught God’s Word Perfectly &amp; Died for our Sins </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491175"/>
            <a:ext cx="12192000" cy="5366824"/>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Messiah chose to reject evil and do good in fulfillment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prophecy (Isaiah 7:14-16; Matthew 1:21-23; 4:23) </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spoke the truth &amp; obeyed His Father even to the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point of death (John 8:44-46; 12:46-50; Phil. 2:5-8).</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 died to that old man of sin when we were buried with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Christ in baptism, rose to walk in newness of life, &amp; now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 can use our tongues for righteousness (Rom. 6:3-11).</a:t>
            </a:r>
          </a:p>
        </p:txBody>
      </p:sp>
    </p:spTree>
    <p:extLst>
      <p:ext uri="{BB962C8B-B14F-4D97-AF65-F5344CB8AC3E}">
        <p14:creationId xmlns:p14="http://schemas.microsoft.com/office/powerpoint/2010/main" val="3337084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1"/>
            <a:ext cx="12192000" cy="1083211"/>
          </a:xfrm>
        </p:spPr>
        <p:txBody>
          <a:bodyPr>
            <a:normAutofit fontScale="90000"/>
          </a:bodyPr>
          <a:lstStyle/>
          <a:p>
            <a:pPr algn="ctr"/>
            <a:r>
              <a:rPr lang="en-US" sz="5000" b="1" dirty="0">
                <a:solidFill>
                  <a:srgbClr val="FFFF00"/>
                </a:solidFill>
                <a:latin typeface="Tahoma" panose="020B0604030504040204" pitchFamily="34" charset="0"/>
                <a:ea typeface="Tahoma" panose="020B0604030504040204" pitchFamily="34" charset="0"/>
                <a:cs typeface="Tahoma" panose="020B0604030504040204" pitchFamily="34" charset="0"/>
              </a:rPr>
              <a:t>Train your Tongue by the Master Teacher </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083212"/>
            <a:ext cx="12192000" cy="5774787"/>
          </a:xfrm>
        </p:spPr>
        <p:txBody>
          <a:bodyPr>
            <a:normAutofit/>
          </a:bodyPr>
          <a:lstStyle/>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15090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1"/>
            <a:ext cx="12192000" cy="1083211"/>
          </a:xfrm>
        </p:spPr>
        <p:txBody>
          <a:bodyPr>
            <a:normAutofit fontScale="90000"/>
          </a:bodyPr>
          <a:lstStyle/>
          <a:p>
            <a:pPr algn="ctr"/>
            <a:r>
              <a:rPr lang="en-US" sz="5000" b="1" dirty="0">
                <a:solidFill>
                  <a:srgbClr val="FFFF00"/>
                </a:solidFill>
                <a:latin typeface="Tahoma" panose="020B0604030504040204" pitchFamily="34" charset="0"/>
                <a:ea typeface="Tahoma" panose="020B0604030504040204" pitchFamily="34" charset="0"/>
                <a:cs typeface="Tahoma" panose="020B0604030504040204" pitchFamily="34" charset="0"/>
              </a:rPr>
              <a:t>Train your Tongue by the Master Teacher </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083212"/>
            <a:ext cx="12192000" cy="5774787"/>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teaches us what to say in His word which we treasure,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learn, speak, and live by (Matthew 4:4; 12:34; Luke 6:40;</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Psalm 119:9-11; Eph. 3:3-4; 5:17; Col. 3:16; 1 Pet. 4:11)</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51005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1"/>
            <a:ext cx="12192000" cy="1083211"/>
          </a:xfrm>
        </p:spPr>
        <p:txBody>
          <a:bodyPr>
            <a:normAutofit fontScale="90000"/>
          </a:bodyPr>
          <a:lstStyle/>
          <a:p>
            <a:pPr algn="ctr"/>
            <a:r>
              <a:rPr lang="en-US" sz="5000" b="1" dirty="0">
                <a:solidFill>
                  <a:srgbClr val="FFFF00"/>
                </a:solidFill>
                <a:latin typeface="Tahoma" panose="020B0604030504040204" pitchFamily="34" charset="0"/>
                <a:ea typeface="Tahoma" panose="020B0604030504040204" pitchFamily="34" charset="0"/>
                <a:cs typeface="Tahoma" panose="020B0604030504040204" pitchFamily="34" charset="0"/>
              </a:rPr>
              <a:t>Train your Tongue by the Master Teacher </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083212"/>
            <a:ext cx="12192000" cy="5774787"/>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teaches us what to say in His word which we treasure,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learn, speak, and live by (Matthew 4:4; 12:34; Luke 6:40;</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Psalm 119:9-11; Eph. 3:3-4; 5:17; Col. 3:16; 1 Pet. 4:11)</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As we discipline ourselves, we learn to think before we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speak instead of saying hurtful things (Pr. 15:28-29).</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4801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1"/>
            <a:ext cx="12192000" cy="1083211"/>
          </a:xfrm>
        </p:spPr>
        <p:txBody>
          <a:bodyPr>
            <a:normAutofit fontScale="90000"/>
          </a:bodyPr>
          <a:lstStyle/>
          <a:p>
            <a:pPr algn="ctr"/>
            <a:r>
              <a:rPr lang="en-US" sz="5000" b="1" dirty="0">
                <a:solidFill>
                  <a:srgbClr val="FFFF00"/>
                </a:solidFill>
                <a:latin typeface="Tahoma" panose="020B0604030504040204" pitchFamily="34" charset="0"/>
                <a:ea typeface="Tahoma" panose="020B0604030504040204" pitchFamily="34" charset="0"/>
                <a:cs typeface="Tahoma" panose="020B0604030504040204" pitchFamily="34" charset="0"/>
              </a:rPr>
              <a:t>Train your Tongue by the Master Teacher </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083212"/>
            <a:ext cx="12192000" cy="5774787"/>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teaches us what to say in His word which we treasure,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learn, speak, and live by (Matthew 4:4; 12:34; Luke 6:40;</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Psalm 119:9-11; Eph. 3:3-4; 5:17; Col. 3:16; 1 Pet. 4:11)</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As we discipline ourselves, we learn to think before we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speak instead of saying hurtful things (Pr. 15:28-29).</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 teach our brethren, children, coworkers, classmates, &amp;</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community the truth that will save their souls instead of</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being negligent (Heb. 5:11-14; 2 Tim. 1:5; 2:2, 24-26)</a:t>
            </a:r>
          </a:p>
        </p:txBody>
      </p:sp>
    </p:spTree>
    <p:extLst>
      <p:ext uri="{BB962C8B-B14F-4D97-AF65-F5344CB8AC3E}">
        <p14:creationId xmlns:p14="http://schemas.microsoft.com/office/powerpoint/2010/main" val="2148940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2"/>
            <a:ext cx="12192000" cy="1195752"/>
          </a:xfrm>
        </p:spPr>
        <p:txBody>
          <a:bodyPr>
            <a:normAutofit fontScale="90000"/>
          </a:bodyPr>
          <a:lstStyle/>
          <a:p>
            <a:pPr algn="ctr"/>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What kind of words do you use when tested?</a:t>
            </a:r>
            <a:b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(angry, sick, suffering, tired, frustrated, rebuked, etc.)  </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434906"/>
            <a:ext cx="12192000" cy="5423094"/>
          </a:xfrm>
        </p:spPr>
        <p:txBody>
          <a:bodyPr>
            <a:normAutofit/>
          </a:bodyPr>
          <a:lstStyle/>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38037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2"/>
            <a:ext cx="12192000" cy="1195752"/>
          </a:xfrm>
        </p:spPr>
        <p:txBody>
          <a:bodyPr>
            <a:normAutofit fontScale="90000"/>
          </a:bodyPr>
          <a:lstStyle/>
          <a:p>
            <a:pPr algn="ctr"/>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What kind of words do you use when tested?</a:t>
            </a:r>
            <a:b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(angry, sick, suffering, tired, frustrated, rebuked, etc.)  </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434906"/>
            <a:ext cx="12192000" cy="5423094"/>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you think before you speak? When you do,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it said with love or carelessly with anger?</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(James 1:19-20; Prov. 15:1; Eph. 4:15; Matt. 12:34-36)</a:t>
            </a:r>
          </a:p>
          <a:p>
            <a:pPr marL="0" indent="0" algn="ctr">
              <a:buNone/>
            </a:pPr>
            <a:r>
              <a:rPr lang="en-US" sz="18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38080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2"/>
            <a:ext cx="12192000" cy="1195752"/>
          </a:xfrm>
        </p:spPr>
        <p:txBody>
          <a:bodyPr>
            <a:normAutofit fontScale="90000"/>
          </a:bodyPr>
          <a:lstStyle/>
          <a:p>
            <a:pPr algn="ctr"/>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What kind of words do you use when tested?</a:t>
            </a:r>
            <a:b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(angry, sick, suffering, tired, frustrated, rebuked, etc.)  </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434906"/>
            <a:ext cx="12192000" cy="5423094"/>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you think before you speak? When you do,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it said with love or carelessly with anger?</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(James 1:19-20; Prov. 15:1; Eph. 4:15; Matt. 12:34-36)</a:t>
            </a:r>
          </a:p>
          <a:p>
            <a:pPr marL="0" indent="0" algn="ctr">
              <a:buNone/>
            </a:pPr>
            <a:r>
              <a:rPr lang="en-US" sz="18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you curse or use euphemisms when you’re hurt,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shocked, or surprised? (Ps. 111:9; Eph. 4:29; Matt. 4:10)</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81262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E0F778B-2BC6-4173-8BB3-7650DAF79F40}"/>
              </a:ext>
            </a:extLst>
          </p:cNvPr>
          <p:cNvSpPr>
            <a:spLocks noGrp="1"/>
          </p:cNvSpPr>
          <p:nvPr>
            <p:ph type="subTitle" idx="1"/>
          </p:nvPr>
        </p:nvSpPr>
        <p:spPr>
          <a:xfrm>
            <a:off x="0" y="0"/>
            <a:ext cx="12192000" cy="1575582"/>
          </a:xfrm>
        </p:spPr>
        <p:txBody>
          <a:bodyPr>
            <a:noAutofit/>
          </a:bodyPr>
          <a:lstStyle/>
          <a:p>
            <a:r>
              <a:rPr lang="en-US" sz="5200" b="1" dirty="0">
                <a:solidFill>
                  <a:srgbClr val="FFFF00"/>
                </a:solidFill>
                <a:latin typeface="Tahoma" panose="020B0604030504040204" pitchFamily="34" charset="0"/>
                <a:ea typeface="Tahoma" panose="020B0604030504040204" pitchFamily="34" charset="0"/>
                <a:cs typeface="Tahoma" panose="020B0604030504040204" pitchFamily="34" charset="0"/>
              </a:rPr>
              <a:t>Will You be Justified or Condemned </a:t>
            </a:r>
          </a:p>
          <a:p>
            <a:r>
              <a:rPr lang="en-US" sz="5200" b="1" dirty="0">
                <a:solidFill>
                  <a:srgbClr val="FFFF00"/>
                </a:solidFill>
                <a:latin typeface="Tahoma" panose="020B0604030504040204" pitchFamily="34" charset="0"/>
                <a:ea typeface="Tahoma" panose="020B0604030504040204" pitchFamily="34" charset="0"/>
                <a:cs typeface="Tahoma" panose="020B0604030504040204" pitchFamily="34" charset="0"/>
              </a:rPr>
              <a:t>by Your Words on Judgment Day?</a:t>
            </a:r>
          </a:p>
        </p:txBody>
      </p:sp>
      <p:pic>
        <p:nvPicPr>
          <p:cNvPr id="1026" name="Picture 2" descr="Matthew 12:37 For by your words you shall be justified, and by your words  you shall be condemned.">
            <a:extLst>
              <a:ext uri="{FF2B5EF4-FFF2-40B4-BE49-F238E27FC236}">
                <a16:creationId xmlns:a16="http://schemas.microsoft.com/office/drawing/2014/main" id="{70921564-08A8-4CDD-B929-AA9C72B736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00664"/>
            <a:ext cx="12192000" cy="5042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8561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2"/>
            <a:ext cx="12192000" cy="1195752"/>
          </a:xfrm>
        </p:spPr>
        <p:txBody>
          <a:bodyPr>
            <a:normAutofit fontScale="90000"/>
          </a:bodyPr>
          <a:lstStyle/>
          <a:p>
            <a:pPr algn="ctr"/>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What kind of words do you use when tested?</a:t>
            </a:r>
            <a:b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(angry, sick, suffering, tired, frustrated, rebuked, etc.)  </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434906"/>
            <a:ext cx="12192000" cy="5423094"/>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you think before you speak? When you do,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it said with love or carelessly with anger?</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(James 1:19-20; Prov. 15:1; Eph. 4:15; Matt. 12:34-36)</a:t>
            </a:r>
          </a:p>
          <a:p>
            <a:pPr marL="0" indent="0" algn="ctr">
              <a:buNone/>
            </a:pPr>
            <a:r>
              <a:rPr lang="en-US" sz="18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you curse or use euphemisms when you’re hurt,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shocked, or surprised? (Ps. 111:9; Eph. 4:29; Matt. 4:10)</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you use graceful words that build others up or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shameful words that tear others down? (Eph. 4:29b)</a:t>
            </a:r>
          </a:p>
        </p:txBody>
      </p:sp>
    </p:spTree>
    <p:extLst>
      <p:ext uri="{BB962C8B-B14F-4D97-AF65-F5344CB8AC3E}">
        <p14:creationId xmlns:p14="http://schemas.microsoft.com/office/powerpoint/2010/main" val="2028550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2"/>
            <a:ext cx="12192000" cy="899884"/>
          </a:xfrm>
        </p:spPr>
        <p:txBody>
          <a:bodyPr>
            <a:normAutofit fontScale="90000"/>
          </a:bodyPr>
          <a:lstStyle/>
          <a:p>
            <a:pPr algn="ct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Will You be Justified by Your Words or Condemned?</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045029"/>
            <a:ext cx="12192000" cy="5812971"/>
          </a:xfrm>
        </p:spPr>
        <p:txBody>
          <a:bodyPr>
            <a:normAutofit/>
          </a:bodyPr>
          <a:lstStyle/>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54115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2"/>
            <a:ext cx="12192000" cy="899884"/>
          </a:xfrm>
        </p:spPr>
        <p:txBody>
          <a:bodyPr>
            <a:normAutofit fontScale="90000"/>
          </a:bodyPr>
          <a:lstStyle/>
          <a:p>
            <a:pPr algn="ct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Will You be Justified by Your Words or Condemned?</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045029"/>
            <a:ext cx="12192000" cy="581297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You’ll be judged by every thoughtless word you speak! </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56304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2"/>
            <a:ext cx="12192000" cy="899884"/>
          </a:xfrm>
        </p:spPr>
        <p:txBody>
          <a:bodyPr>
            <a:normAutofit fontScale="90000"/>
          </a:bodyPr>
          <a:lstStyle/>
          <a:p>
            <a:pPr algn="ct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Will You be Justified by Your Words or Condemned?</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045029"/>
            <a:ext cx="12192000" cy="581297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You’ll be judged by every thoughtless word you speak!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you claim to be religious but don’t bridle your tongue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religion is worthless (James 1:26).</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62170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2"/>
            <a:ext cx="12192000" cy="899884"/>
          </a:xfrm>
        </p:spPr>
        <p:txBody>
          <a:bodyPr>
            <a:normAutofit fontScale="90000"/>
          </a:bodyPr>
          <a:lstStyle/>
          <a:p>
            <a:pPr algn="ct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Will You be Justified by Your Words or Condemned?</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045029"/>
            <a:ext cx="12192000" cy="581297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You’ll be judged by every thoughtless word you speak!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you claim to be religious but don’t bridle your tongue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religion is worthless (James 1:26).</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can’t justify yourself before God if you haven’t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obeyed the gospel of Christ for no sin will enter heaven.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(Revelation 21:27; 1 Tim. 5:25-26; 2 Thess. 1:7-9)</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90910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2"/>
            <a:ext cx="12192000" cy="899884"/>
          </a:xfrm>
        </p:spPr>
        <p:txBody>
          <a:bodyPr>
            <a:normAutofit fontScale="90000"/>
          </a:bodyPr>
          <a:lstStyle/>
          <a:p>
            <a:pPr algn="ct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Will You be Justified by Your Words or Condemned?</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045029"/>
            <a:ext cx="12192000" cy="5812971"/>
          </a:xfrm>
        </p:spPr>
        <p:txBody>
          <a:bodyPr>
            <a:normAutofit lnSpcReduction="10000"/>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You’ll be judged by every thoughtless word you speak!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you claim to be religious but don’t bridle your tongue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religion is worthless (James 1:26).</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can’t justify yourself before God if you haven’t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obeyed the gospel of Christ for no sin will enter heaven.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(Revelation 21:27; 1 Tim. 5:25-26; 2 Thess. 1:7-9)</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As a Christian, if you need to repent and confess your sins,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is faithful and righteous to forgive you.  Do it now!</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John 1:9; Acts 8:20-24; 2 Cor. 6:2)</a:t>
            </a:r>
          </a:p>
        </p:txBody>
      </p:sp>
    </p:spTree>
    <p:extLst>
      <p:ext uri="{BB962C8B-B14F-4D97-AF65-F5344CB8AC3E}">
        <p14:creationId xmlns:p14="http://schemas.microsoft.com/office/powerpoint/2010/main" val="588978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61B1D-9195-441C-AC62-4FC2D65F3D5E}"/>
              </a:ext>
            </a:extLst>
          </p:cNvPr>
          <p:cNvSpPr>
            <a:spLocks noGrp="1"/>
          </p:cNvSpPr>
          <p:nvPr>
            <p:ph type="title"/>
          </p:nvPr>
        </p:nvSpPr>
        <p:spPr>
          <a:xfrm>
            <a:off x="0" y="1"/>
            <a:ext cx="12192000" cy="1004340"/>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244C6D21-5A18-4551-9504-6411FC766358}"/>
              </a:ext>
            </a:extLst>
          </p:cNvPr>
          <p:cNvSpPr>
            <a:spLocks noGrp="1"/>
          </p:cNvSpPr>
          <p:nvPr>
            <p:ph idx="1"/>
          </p:nvPr>
        </p:nvSpPr>
        <p:spPr>
          <a:xfrm>
            <a:off x="0" y="1154243"/>
            <a:ext cx="12192000" cy="5703756"/>
          </a:xfrm>
        </p:spPr>
        <p:txBody>
          <a:bodyPr>
            <a:normAutofit/>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190 We’re Marching to Zion</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87 Be Still My Soul</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652 There is a Green Hill</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394 Love One Another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Sermon-</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“Will You be Justified or Condemned by your Words”</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283 There’s a Great Day Coming</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230 This World is Not My Home</a:t>
            </a:r>
          </a:p>
        </p:txBody>
      </p:sp>
    </p:spTree>
    <p:extLst>
      <p:ext uri="{BB962C8B-B14F-4D97-AF65-F5344CB8AC3E}">
        <p14:creationId xmlns:p14="http://schemas.microsoft.com/office/powerpoint/2010/main" val="104582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1"/>
            <a:ext cx="12192000" cy="984737"/>
          </a:xfrm>
        </p:spPr>
        <p:txBody>
          <a:bodyPr>
            <a:normAutofit/>
          </a:bodyPr>
          <a:lstStyle/>
          <a:p>
            <a:pPr algn="ctr"/>
            <a:r>
              <a:rPr lang="en-US" sz="5100" b="1" dirty="0">
                <a:solidFill>
                  <a:srgbClr val="FFFF00"/>
                </a:solidFill>
                <a:latin typeface="Tahoma" panose="020B0604030504040204" pitchFamily="34" charset="0"/>
                <a:ea typeface="Tahoma" panose="020B0604030504040204" pitchFamily="34" charset="0"/>
                <a:cs typeface="Tahoma" panose="020B0604030504040204" pitchFamily="34" charset="0"/>
              </a:rPr>
              <a:t>Danger of the Tongue- James 3:1-12</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097280"/>
            <a:ext cx="12192000" cy="5760719"/>
          </a:xfrm>
        </p:spPr>
        <p:txBody>
          <a:bodyPr>
            <a:normAutofit/>
          </a:bodyPr>
          <a:lstStyle/>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38090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1"/>
            <a:ext cx="12192000" cy="984737"/>
          </a:xfrm>
        </p:spPr>
        <p:txBody>
          <a:bodyPr>
            <a:normAutofit/>
          </a:bodyPr>
          <a:lstStyle/>
          <a:p>
            <a:pPr algn="ctr"/>
            <a:r>
              <a:rPr lang="en-US" sz="5100" b="1" dirty="0">
                <a:solidFill>
                  <a:srgbClr val="FFFF00"/>
                </a:solidFill>
                <a:latin typeface="Tahoma" panose="020B0604030504040204" pitchFamily="34" charset="0"/>
                <a:ea typeface="Tahoma" panose="020B0604030504040204" pitchFamily="34" charset="0"/>
                <a:cs typeface="Tahoma" panose="020B0604030504040204" pitchFamily="34" charset="0"/>
              </a:rPr>
              <a:t>Danger of the Tongue- James 3:1-12</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097280"/>
            <a:ext cx="12192000" cy="5760719"/>
          </a:xfrm>
        </p:spPr>
        <p:txBody>
          <a:bodyPr>
            <a:normAutofit/>
          </a:bodyPr>
          <a:lstStyle/>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James 3:6 The Tongue Is A Fire (yellow)">
            <a:extLst>
              <a:ext uri="{FF2B5EF4-FFF2-40B4-BE49-F238E27FC236}">
                <a16:creationId xmlns:a16="http://schemas.microsoft.com/office/drawing/2014/main" id="{0DA64DC0-4A36-400F-8D2C-020F56B4B2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51482"/>
            <a:ext cx="12192000" cy="5760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147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1"/>
            <a:ext cx="12192000" cy="984737"/>
          </a:xfrm>
        </p:spPr>
        <p:txBody>
          <a:bodyPr>
            <a:normAutofit/>
          </a:bodyPr>
          <a:lstStyle/>
          <a:p>
            <a:pPr algn="ctr"/>
            <a:r>
              <a:rPr lang="en-US" sz="5100" b="1" dirty="0">
                <a:solidFill>
                  <a:srgbClr val="FFFF00"/>
                </a:solidFill>
                <a:latin typeface="Tahoma" panose="020B0604030504040204" pitchFamily="34" charset="0"/>
                <a:ea typeface="Tahoma" panose="020B0604030504040204" pitchFamily="34" charset="0"/>
                <a:cs typeface="Tahoma" panose="020B0604030504040204" pitchFamily="34" charset="0"/>
              </a:rPr>
              <a:t>Danger of the Tongue- James 3:1-12</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052310"/>
            <a:ext cx="12192000" cy="5760719"/>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It is a fire which kindles strife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(3:6; Prov. 16:27-28; 26:21)</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07247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1"/>
            <a:ext cx="12192000" cy="984737"/>
          </a:xfrm>
        </p:spPr>
        <p:txBody>
          <a:bodyPr>
            <a:normAutofit/>
          </a:bodyPr>
          <a:lstStyle/>
          <a:p>
            <a:pPr algn="ctr"/>
            <a:r>
              <a:rPr lang="en-US" sz="5100" b="1" dirty="0">
                <a:solidFill>
                  <a:srgbClr val="FFFF00"/>
                </a:solidFill>
                <a:latin typeface="Tahoma" panose="020B0604030504040204" pitchFamily="34" charset="0"/>
                <a:ea typeface="Tahoma" panose="020B0604030504040204" pitchFamily="34" charset="0"/>
                <a:cs typeface="Tahoma" panose="020B0604030504040204" pitchFamily="34" charset="0"/>
              </a:rPr>
              <a:t>Danger of the Tongue- James 3:1-12</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097280"/>
            <a:ext cx="12192000" cy="5760719"/>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It is a fire which kindles strife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(3:6; Prov. 16:27-28; 26:21)</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It is wicked- sowing evil, telling lies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(3:6; Prov. 6:12-19)</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8807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1"/>
            <a:ext cx="12192000" cy="984737"/>
          </a:xfrm>
        </p:spPr>
        <p:txBody>
          <a:bodyPr>
            <a:normAutofit/>
          </a:bodyPr>
          <a:lstStyle/>
          <a:p>
            <a:pPr algn="ctr"/>
            <a:r>
              <a:rPr lang="en-US" sz="5100" b="1" dirty="0">
                <a:solidFill>
                  <a:srgbClr val="FFFF00"/>
                </a:solidFill>
                <a:latin typeface="Tahoma" panose="020B0604030504040204" pitchFamily="34" charset="0"/>
                <a:ea typeface="Tahoma" panose="020B0604030504040204" pitchFamily="34" charset="0"/>
                <a:cs typeface="Tahoma" panose="020B0604030504040204" pitchFamily="34" charset="0"/>
              </a:rPr>
              <a:t>Danger of the Tongue- James 3:1-12</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097280"/>
            <a:ext cx="12192000" cy="5760719"/>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It is a fire which kindles strife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(3:6; Prov. 16:27-28; 26:21)</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It is wicked- sowing evil, telling lies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(3:6; Prov. 6:12-19)</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It stains the entire body (3:6)</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21889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1"/>
            <a:ext cx="12192000" cy="984737"/>
          </a:xfrm>
        </p:spPr>
        <p:txBody>
          <a:bodyPr>
            <a:normAutofit/>
          </a:bodyPr>
          <a:lstStyle/>
          <a:p>
            <a:pPr algn="ctr"/>
            <a:r>
              <a:rPr lang="en-US" sz="5100" b="1" dirty="0">
                <a:solidFill>
                  <a:srgbClr val="FFFF00"/>
                </a:solidFill>
                <a:latin typeface="Tahoma" panose="020B0604030504040204" pitchFamily="34" charset="0"/>
                <a:ea typeface="Tahoma" panose="020B0604030504040204" pitchFamily="34" charset="0"/>
                <a:cs typeface="Tahoma" panose="020B0604030504040204" pitchFamily="34" charset="0"/>
              </a:rPr>
              <a:t>Danger of the Tongue- James 3:1-12</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1097280"/>
            <a:ext cx="12192000" cy="5760719"/>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It is a fire which kindles strife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(3:6; Prov. 16:27-28; 26:21)</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It is wicked- sowing evil, telling lies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(3:6; Prov. 6:12-19)</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It stains the entire body (3:6)</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It is ignited &amp; inflamed by hell (3:6)</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30762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BB15-7E58-43FD-BD41-5187612B01DB}"/>
              </a:ext>
            </a:extLst>
          </p:cNvPr>
          <p:cNvSpPr>
            <a:spLocks noGrp="1"/>
          </p:cNvSpPr>
          <p:nvPr>
            <p:ph type="title"/>
          </p:nvPr>
        </p:nvSpPr>
        <p:spPr>
          <a:xfrm>
            <a:off x="0" y="1"/>
            <a:ext cx="12192000" cy="984737"/>
          </a:xfrm>
        </p:spPr>
        <p:txBody>
          <a:bodyPr>
            <a:normAutofit/>
          </a:bodyPr>
          <a:lstStyle/>
          <a:p>
            <a:pPr algn="ctr"/>
            <a:r>
              <a:rPr lang="en-US" sz="5100" b="1" dirty="0">
                <a:solidFill>
                  <a:srgbClr val="FFFF00"/>
                </a:solidFill>
                <a:latin typeface="Tahoma" panose="020B0604030504040204" pitchFamily="34" charset="0"/>
                <a:ea typeface="Tahoma" panose="020B0604030504040204" pitchFamily="34" charset="0"/>
                <a:cs typeface="Tahoma" panose="020B0604030504040204" pitchFamily="34" charset="0"/>
              </a:rPr>
              <a:t>Danger of the Tongue- James 3:1-12</a:t>
            </a:r>
          </a:p>
        </p:txBody>
      </p:sp>
      <p:sp>
        <p:nvSpPr>
          <p:cNvPr id="3" name="Content Placeholder 2">
            <a:extLst>
              <a:ext uri="{FF2B5EF4-FFF2-40B4-BE49-F238E27FC236}">
                <a16:creationId xmlns:a16="http://schemas.microsoft.com/office/drawing/2014/main" id="{86AB0292-8151-4110-822F-2EF5F3122022}"/>
              </a:ext>
            </a:extLst>
          </p:cNvPr>
          <p:cNvSpPr>
            <a:spLocks noGrp="1"/>
          </p:cNvSpPr>
          <p:nvPr>
            <p:ph idx="1"/>
          </p:nvPr>
        </p:nvSpPr>
        <p:spPr>
          <a:xfrm>
            <a:off x="0" y="984738"/>
            <a:ext cx="12192000" cy="5873261"/>
          </a:xfrm>
        </p:spPr>
        <p:txBody>
          <a:bodyPr>
            <a:normAutofit fontScale="92500" lnSpcReduction="10000"/>
          </a:bodyPr>
          <a:lstStyle/>
          <a:p>
            <a:pPr marL="0" indent="0" algn="ctr">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It is a fire which kindles strife </a:t>
            </a:r>
          </a:p>
          <a:p>
            <a:pPr marL="0" indent="0" algn="ctr">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(3:6; Prov. 16:27-28; 26:21)</a:t>
            </a:r>
          </a:p>
          <a:p>
            <a:pPr marL="0" indent="0" algn="ctr">
              <a:buNone/>
            </a:pPr>
            <a:endParaRPr lang="en-US" sz="1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It is wicked- sowing evil, telling lies </a:t>
            </a:r>
          </a:p>
          <a:p>
            <a:pPr marL="0" indent="0" algn="ctr">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(3:6; Prov. 6:12-19)</a:t>
            </a:r>
          </a:p>
          <a:p>
            <a:pPr marL="0" indent="0" algn="ctr">
              <a:buNone/>
            </a:pPr>
            <a:endParaRPr lang="en-US" sz="1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It stains the entire body (3:6)</a:t>
            </a:r>
          </a:p>
          <a:p>
            <a:pPr marL="0" indent="0" algn="ctr">
              <a:buNone/>
            </a:pPr>
            <a:endParaRPr lang="en-US" sz="1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It is ignited &amp; inflamed by hell (3:6)</a:t>
            </a:r>
          </a:p>
          <a:p>
            <a:pPr marL="0" indent="0" algn="ctr">
              <a:buNone/>
            </a:pPr>
            <a:endParaRPr lang="en-US" sz="1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It’s a restless evil, full of poison &amp; destruction (3:8)</a:t>
            </a:r>
          </a:p>
        </p:txBody>
      </p:sp>
    </p:spTree>
    <p:extLst>
      <p:ext uri="{BB962C8B-B14F-4D97-AF65-F5344CB8AC3E}">
        <p14:creationId xmlns:p14="http://schemas.microsoft.com/office/powerpoint/2010/main" val="2136505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2094</TotalTime>
  <Words>3484</Words>
  <Application>Microsoft Office PowerPoint</Application>
  <PresentationFormat>Widescreen</PresentationFormat>
  <Paragraphs>204</Paragraphs>
  <Slides>26</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Helvetica Neue</vt:lpstr>
      <vt:lpstr>system-ui</vt:lpstr>
      <vt:lpstr>Tahoma</vt:lpstr>
      <vt:lpstr>Office Theme</vt:lpstr>
      <vt:lpstr>Hymns for Worship at Woodmont</vt:lpstr>
      <vt:lpstr>PowerPoint Presentation</vt:lpstr>
      <vt:lpstr>Danger of the Tongue- James 3:1-12</vt:lpstr>
      <vt:lpstr>Danger of the Tongue- James 3:1-12</vt:lpstr>
      <vt:lpstr>Danger of the Tongue- James 3:1-12</vt:lpstr>
      <vt:lpstr>Danger of the Tongue- James 3:1-12</vt:lpstr>
      <vt:lpstr>Danger of the Tongue- James 3:1-12</vt:lpstr>
      <vt:lpstr>Danger of the Tongue- James 3:1-12</vt:lpstr>
      <vt:lpstr>Danger of the Tongue- James 3:1-12</vt:lpstr>
      <vt:lpstr>We Learn to Trust &amp; Obey Jesus who Taught God’s Word Perfectly &amp; Died for our Sins </vt:lpstr>
      <vt:lpstr>We Learn to Trust &amp; Obey Jesus who Taught God’s Word Perfectly &amp; Died for our Sins </vt:lpstr>
      <vt:lpstr>We Learn to Trust &amp; Obey Jesus who Taught God’s Word Perfectly &amp; Died for our Sins </vt:lpstr>
      <vt:lpstr>Train your Tongue by the Master Teacher </vt:lpstr>
      <vt:lpstr>Train your Tongue by the Master Teacher </vt:lpstr>
      <vt:lpstr>Train your Tongue by the Master Teacher </vt:lpstr>
      <vt:lpstr>Train your Tongue by the Master Teacher </vt:lpstr>
      <vt:lpstr>What kind of words do you use when tested? (angry, sick, suffering, tired, frustrated, rebuked, etc.)  </vt:lpstr>
      <vt:lpstr>What kind of words do you use when tested? (angry, sick, suffering, tired, frustrated, rebuked, etc.)  </vt:lpstr>
      <vt:lpstr>What kind of words do you use when tested? (angry, sick, suffering, tired, frustrated, rebuked, etc.)  </vt:lpstr>
      <vt:lpstr>What kind of words do you use when tested? (angry, sick, suffering, tired, frustrated, rebuked, etc.)  </vt:lpstr>
      <vt:lpstr>Will You be Justified by Your Words or Condemned?</vt:lpstr>
      <vt:lpstr>Will You be Justified by Your Words or Condemned?</vt:lpstr>
      <vt:lpstr>Will You be Justified by Your Words or Condemned?</vt:lpstr>
      <vt:lpstr>Will You be Justified by Your Words or Condemned?</vt:lpstr>
      <vt:lpstr>Will You be Justified by Your Words or Condemned?</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36</cp:revision>
  <dcterms:created xsi:type="dcterms:W3CDTF">2022-01-15T08:44:27Z</dcterms:created>
  <dcterms:modified xsi:type="dcterms:W3CDTF">2022-01-16T20:10:21Z</dcterms:modified>
</cp:coreProperties>
</file>