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56" r:id="rId3"/>
    <p:sldId id="257" r:id="rId4"/>
    <p:sldId id="261" r:id="rId5"/>
    <p:sldId id="262" r:id="rId6"/>
    <p:sldId id="265" r:id="rId7"/>
    <p:sldId id="266" r:id="rId8"/>
    <p:sldId id="264" r:id="rId9"/>
    <p:sldId id="268" r:id="rId10"/>
    <p:sldId id="271" r:id="rId11"/>
    <p:sldId id="272" r:id="rId12"/>
    <p:sldId id="259" r:id="rId13"/>
    <p:sldId id="273" r:id="rId14"/>
    <p:sldId id="274" r:id="rId15"/>
    <p:sldId id="260" r:id="rId16"/>
    <p:sldId id="275" r:id="rId17"/>
    <p:sldId id="276"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24D70BC5-09FB-4056-A5E8-6DEBFF02C0CD}"/>
    <pc:docChg chg="undo custSel addSld delSld modSld sldOrd">
      <pc:chgData name="Bettye Locklair" userId="c2d7acf3736df889" providerId="LiveId" clId="{24D70BC5-09FB-4056-A5E8-6DEBFF02C0CD}" dt="2022-02-20T22:59:23.304" v="4264"/>
      <pc:docMkLst>
        <pc:docMk/>
      </pc:docMkLst>
      <pc:sldChg chg="modNotesTx">
        <pc:chgData name="Bettye Locklair" userId="c2d7acf3736df889" providerId="LiveId" clId="{24D70BC5-09FB-4056-A5E8-6DEBFF02C0CD}" dt="2022-02-20T21:06:13.155" v="304" actId="20577"/>
        <pc:sldMkLst>
          <pc:docMk/>
          <pc:sldMk cId="4184003812" sldId="256"/>
        </pc:sldMkLst>
      </pc:sldChg>
      <pc:sldChg chg="modSp mod modNotesTx">
        <pc:chgData name="Bettye Locklair" userId="c2d7acf3736df889" providerId="LiveId" clId="{24D70BC5-09FB-4056-A5E8-6DEBFF02C0CD}" dt="2022-02-20T21:10:28.319" v="582"/>
        <pc:sldMkLst>
          <pc:docMk/>
          <pc:sldMk cId="2014553231" sldId="257"/>
        </pc:sldMkLst>
        <pc:graphicFrameChg chg="modGraphic">
          <ac:chgData name="Bettye Locklair" userId="c2d7acf3736df889" providerId="LiveId" clId="{24D70BC5-09FB-4056-A5E8-6DEBFF02C0CD}" dt="2022-02-20T20:44:45.029" v="7" actId="6549"/>
          <ac:graphicFrameMkLst>
            <pc:docMk/>
            <pc:sldMk cId="2014553231" sldId="257"/>
            <ac:graphicFrameMk id="4" creationId="{CF1A0496-F754-4F5D-B366-78ABCE319773}"/>
          </ac:graphicFrameMkLst>
        </pc:graphicFrameChg>
      </pc:sldChg>
      <pc:sldChg chg="modSp del mod">
        <pc:chgData name="Bettye Locklair" userId="c2d7acf3736df889" providerId="LiveId" clId="{24D70BC5-09FB-4056-A5E8-6DEBFF02C0CD}" dt="2022-02-20T20:48:57.681" v="33" actId="47"/>
        <pc:sldMkLst>
          <pc:docMk/>
          <pc:sldMk cId="2731854557" sldId="258"/>
        </pc:sldMkLst>
        <pc:graphicFrameChg chg="modGraphic">
          <ac:chgData name="Bettye Locklair" userId="c2d7acf3736df889" providerId="LiveId" clId="{24D70BC5-09FB-4056-A5E8-6DEBFF02C0CD}" dt="2022-02-20T20:46:24.897" v="20" actId="6549"/>
          <ac:graphicFrameMkLst>
            <pc:docMk/>
            <pc:sldMk cId="2731854557" sldId="258"/>
            <ac:graphicFrameMk id="4" creationId="{CF1A0496-F754-4F5D-B366-78ABCE319773}"/>
          </ac:graphicFrameMkLst>
        </pc:graphicFrameChg>
      </pc:sldChg>
      <pc:sldChg chg="modSp mod modNotesTx">
        <pc:chgData name="Bettye Locklair" userId="c2d7acf3736df889" providerId="LiveId" clId="{24D70BC5-09FB-4056-A5E8-6DEBFF02C0CD}" dt="2022-02-20T21:54:59.381" v="3574"/>
        <pc:sldMkLst>
          <pc:docMk/>
          <pc:sldMk cId="28665348" sldId="259"/>
        </pc:sldMkLst>
        <pc:graphicFrameChg chg="modGraphic">
          <ac:chgData name="Bettye Locklair" userId="c2d7acf3736df889" providerId="LiveId" clId="{24D70BC5-09FB-4056-A5E8-6DEBFF02C0CD}" dt="2022-02-20T21:47:03.240" v="2674" actId="20577"/>
          <ac:graphicFrameMkLst>
            <pc:docMk/>
            <pc:sldMk cId="28665348" sldId="259"/>
            <ac:graphicFrameMk id="4" creationId="{CF1A0496-F754-4F5D-B366-78ABCE319773}"/>
          </ac:graphicFrameMkLst>
        </pc:graphicFrameChg>
      </pc:sldChg>
      <pc:sldChg chg="modSp mod modNotesTx">
        <pc:chgData name="Bettye Locklair" userId="c2d7acf3736df889" providerId="LiveId" clId="{24D70BC5-09FB-4056-A5E8-6DEBFF02C0CD}" dt="2022-02-20T21:55:56.142" v="3615" actId="20577"/>
        <pc:sldMkLst>
          <pc:docMk/>
          <pc:sldMk cId="1160411988" sldId="260"/>
        </pc:sldMkLst>
        <pc:graphicFrameChg chg="modGraphic">
          <ac:chgData name="Bettye Locklair" userId="c2d7acf3736df889" providerId="LiveId" clId="{24D70BC5-09FB-4056-A5E8-6DEBFF02C0CD}" dt="2022-02-20T20:50:35.899" v="43" actId="6549"/>
          <ac:graphicFrameMkLst>
            <pc:docMk/>
            <pc:sldMk cId="1160411988" sldId="260"/>
            <ac:graphicFrameMk id="4" creationId="{CF1A0496-F754-4F5D-B366-78ABCE319773}"/>
          </ac:graphicFrameMkLst>
        </pc:graphicFrameChg>
      </pc:sldChg>
      <pc:sldChg chg="modSp add mod modNotesTx">
        <pc:chgData name="Bettye Locklair" userId="c2d7acf3736df889" providerId="LiveId" clId="{24D70BC5-09FB-4056-A5E8-6DEBFF02C0CD}" dt="2022-02-20T21:17:11.672" v="1123" actId="20577"/>
        <pc:sldMkLst>
          <pc:docMk/>
          <pc:sldMk cId="1702657457" sldId="261"/>
        </pc:sldMkLst>
        <pc:graphicFrameChg chg="modGraphic">
          <ac:chgData name="Bettye Locklair" userId="c2d7acf3736df889" providerId="LiveId" clId="{24D70BC5-09FB-4056-A5E8-6DEBFF02C0CD}" dt="2022-02-20T21:17:11.672" v="1123" actId="20577"/>
          <ac:graphicFrameMkLst>
            <pc:docMk/>
            <pc:sldMk cId="1702657457" sldId="261"/>
            <ac:graphicFrameMk id="4" creationId="{CF1A0496-F754-4F5D-B366-78ABCE319773}"/>
          </ac:graphicFrameMkLst>
        </pc:graphicFrameChg>
      </pc:sldChg>
      <pc:sldChg chg="modSp add mod">
        <pc:chgData name="Bettye Locklair" userId="c2d7acf3736df889" providerId="LiveId" clId="{24D70BC5-09FB-4056-A5E8-6DEBFF02C0CD}" dt="2022-02-20T21:17:26.781" v="1135" actId="20577"/>
        <pc:sldMkLst>
          <pc:docMk/>
          <pc:sldMk cId="908381649" sldId="262"/>
        </pc:sldMkLst>
        <pc:graphicFrameChg chg="modGraphic">
          <ac:chgData name="Bettye Locklair" userId="c2d7acf3736df889" providerId="LiveId" clId="{24D70BC5-09FB-4056-A5E8-6DEBFF02C0CD}" dt="2022-02-20T21:17:26.781" v="1135" actId="20577"/>
          <ac:graphicFrameMkLst>
            <pc:docMk/>
            <pc:sldMk cId="908381649" sldId="262"/>
            <ac:graphicFrameMk id="4" creationId="{CF1A0496-F754-4F5D-B366-78ABCE319773}"/>
          </ac:graphicFrameMkLst>
        </pc:graphicFrameChg>
      </pc:sldChg>
      <pc:sldChg chg="add del">
        <pc:chgData name="Bettye Locklair" userId="c2d7acf3736df889" providerId="LiveId" clId="{24D70BC5-09FB-4056-A5E8-6DEBFF02C0CD}" dt="2022-02-20T20:45:47.803" v="15" actId="47"/>
        <pc:sldMkLst>
          <pc:docMk/>
          <pc:sldMk cId="3007522218" sldId="263"/>
        </pc:sldMkLst>
      </pc:sldChg>
      <pc:sldChg chg="modSp add mod modNotesTx">
        <pc:chgData name="Bettye Locklair" userId="c2d7acf3736df889" providerId="LiveId" clId="{24D70BC5-09FB-4056-A5E8-6DEBFF02C0CD}" dt="2022-02-20T22:06:57.248" v="4007" actId="20577"/>
        <pc:sldMkLst>
          <pc:docMk/>
          <pc:sldMk cId="3876410906" sldId="264"/>
        </pc:sldMkLst>
        <pc:graphicFrameChg chg="modGraphic">
          <ac:chgData name="Bettye Locklair" userId="c2d7acf3736df889" providerId="LiveId" clId="{24D70BC5-09FB-4056-A5E8-6DEBFF02C0CD}" dt="2022-02-20T22:06:57.248" v="4007" actId="20577"/>
          <ac:graphicFrameMkLst>
            <pc:docMk/>
            <pc:sldMk cId="3876410906" sldId="264"/>
            <ac:graphicFrameMk id="4" creationId="{CF1A0496-F754-4F5D-B366-78ABCE319773}"/>
          </ac:graphicFrameMkLst>
        </pc:graphicFrameChg>
      </pc:sldChg>
      <pc:sldChg chg="modSp add mod modNotesTx">
        <pc:chgData name="Bettye Locklair" userId="c2d7acf3736df889" providerId="LiveId" clId="{24D70BC5-09FB-4056-A5E8-6DEBFF02C0CD}" dt="2022-02-20T21:17:34.612" v="1147" actId="20577"/>
        <pc:sldMkLst>
          <pc:docMk/>
          <pc:sldMk cId="3269855979" sldId="265"/>
        </pc:sldMkLst>
        <pc:graphicFrameChg chg="modGraphic">
          <ac:chgData name="Bettye Locklair" userId="c2d7acf3736df889" providerId="LiveId" clId="{24D70BC5-09FB-4056-A5E8-6DEBFF02C0CD}" dt="2022-02-20T21:17:34.612" v="1147" actId="20577"/>
          <ac:graphicFrameMkLst>
            <pc:docMk/>
            <pc:sldMk cId="3269855979" sldId="265"/>
            <ac:graphicFrameMk id="4" creationId="{CF1A0496-F754-4F5D-B366-78ABCE319773}"/>
          </ac:graphicFrameMkLst>
        </pc:graphicFrameChg>
      </pc:sldChg>
      <pc:sldChg chg="modSp add mod">
        <pc:chgData name="Bettye Locklair" userId="c2d7acf3736df889" providerId="LiveId" clId="{24D70BC5-09FB-4056-A5E8-6DEBFF02C0CD}" dt="2022-02-20T22:06:48.113" v="3995" actId="20577"/>
        <pc:sldMkLst>
          <pc:docMk/>
          <pc:sldMk cId="583570589" sldId="266"/>
        </pc:sldMkLst>
        <pc:graphicFrameChg chg="modGraphic">
          <ac:chgData name="Bettye Locklair" userId="c2d7acf3736df889" providerId="LiveId" clId="{24D70BC5-09FB-4056-A5E8-6DEBFF02C0CD}" dt="2022-02-20T22:06:48.113" v="3995" actId="20577"/>
          <ac:graphicFrameMkLst>
            <pc:docMk/>
            <pc:sldMk cId="583570589" sldId="266"/>
            <ac:graphicFrameMk id="4" creationId="{CF1A0496-F754-4F5D-B366-78ABCE319773}"/>
          </ac:graphicFrameMkLst>
        </pc:graphicFrameChg>
      </pc:sldChg>
      <pc:sldChg chg="add del">
        <pc:chgData name="Bettye Locklair" userId="c2d7acf3736df889" providerId="LiveId" clId="{24D70BC5-09FB-4056-A5E8-6DEBFF02C0CD}" dt="2022-02-20T20:46:02.930" v="16" actId="47"/>
        <pc:sldMkLst>
          <pc:docMk/>
          <pc:sldMk cId="1112635780" sldId="267"/>
        </pc:sldMkLst>
      </pc:sldChg>
      <pc:sldChg chg="modSp add del mod">
        <pc:chgData name="Bettye Locklair" userId="c2d7acf3736df889" providerId="LiveId" clId="{24D70BC5-09FB-4056-A5E8-6DEBFF02C0CD}" dt="2022-02-20T20:48:58.461" v="34" actId="47"/>
        <pc:sldMkLst>
          <pc:docMk/>
          <pc:sldMk cId="2535507783" sldId="267"/>
        </pc:sldMkLst>
        <pc:graphicFrameChg chg="modGraphic">
          <ac:chgData name="Bettye Locklair" userId="c2d7acf3736df889" providerId="LiveId" clId="{24D70BC5-09FB-4056-A5E8-6DEBFF02C0CD}" dt="2022-02-20T20:46:38.441" v="21" actId="6549"/>
          <ac:graphicFrameMkLst>
            <pc:docMk/>
            <pc:sldMk cId="2535507783" sldId="267"/>
            <ac:graphicFrameMk id="4" creationId="{CF1A0496-F754-4F5D-B366-78ABCE319773}"/>
          </ac:graphicFrameMkLst>
        </pc:graphicFrameChg>
      </pc:sldChg>
      <pc:sldChg chg="modSp add mod ord modNotesTx">
        <pc:chgData name="Bettye Locklair" userId="c2d7acf3736df889" providerId="LiveId" clId="{24D70BC5-09FB-4056-A5E8-6DEBFF02C0CD}" dt="2022-02-20T21:41:46.561" v="2478" actId="20577"/>
        <pc:sldMkLst>
          <pc:docMk/>
          <pc:sldMk cId="2298478392" sldId="268"/>
        </pc:sldMkLst>
        <pc:graphicFrameChg chg="modGraphic">
          <ac:chgData name="Bettye Locklair" userId="c2d7acf3736df889" providerId="LiveId" clId="{24D70BC5-09FB-4056-A5E8-6DEBFF02C0CD}" dt="2022-02-20T20:48:32.085" v="30" actId="14100"/>
          <ac:graphicFrameMkLst>
            <pc:docMk/>
            <pc:sldMk cId="2298478392" sldId="268"/>
            <ac:graphicFrameMk id="4" creationId="{CF1A0496-F754-4F5D-B366-78ABCE319773}"/>
          </ac:graphicFrameMkLst>
        </pc:graphicFrameChg>
      </pc:sldChg>
      <pc:sldChg chg="add del">
        <pc:chgData name="Bettye Locklair" userId="c2d7acf3736df889" providerId="LiveId" clId="{24D70BC5-09FB-4056-A5E8-6DEBFF02C0CD}" dt="2022-02-20T20:46:03.863" v="17" actId="47"/>
        <pc:sldMkLst>
          <pc:docMk/>
          <pc:sldMk cId="4236219403" sldId="268"/>
        </pc:sldMkLst>
      </pc:sldChg>
      <pc:sldChg chg="add del">
        <pc:chgData name="Bettye Locklair" userId="c2d7acf3736df889" providerId="LiveId" clId="{24D70BC5-09FB-4056-A5E8-6DEBFF02C0CD}" dt="2022-02-20T20:50:21.261" v="39" actId="47"/>
        <pc:sldMkLst>
          <pc:docMk/>
          <pc:sldMk cId="3926723961" sldId="269"/>
        </pc:sldMkLst>
      </pc:sldChg>
      <pc:sldChg chg="add del">
        <pc:chgData name="Bettye Locklair" userId="c2d7acf3736df889" providerId="LiveId" clId="{24D70BC5-09FB-4056-A5E8-6DEBFF02C0CD}" dt="2022-02-20T20:50:22.013" v="40" actId="47"/>
        <pc:sldMkLst>
          <pc:docMk/>
          <pc:sldMk cId="1901369041" sldId="270"/>
        </pc:sldMkLst>
      </pc:sldChg>
      <pc:sldChg chg="modSp add mod modNotesTx">
        <pc:chgData name="Bettye Locklair" userId="c2d7acf3736df889" providerId="LiveId" clId="{24D70BC5-09FB-4056-A5E8-6DEBFF02C0CD}" dt="2022-02-20T21:28:45.914" v="1668" actId="20577"/>
        <pc:sldMkLst>
          <pc:docMk/>
          <pc:sldMk cId="2629136874" sldId="271"/>
        </pc:sldMkLst>
        <pc:graphicFrameChg chg="modGraphic">
          <ac:chgData name="Bettye Locklair" userId="c2d7acf3736df889" providerId="LiveId" clId="{24D70BC5-09FB-4056-A5E8-6DEBFF02C0CD}" dt="2022-02-20T20:48:47.719" v="32" actId="14100"/>
          <ac:graphicFrameMkLst>
            <pc:docMk/>
            <pc:sldMk cId="2629136874" sldId="271"/>
            <ac:graphicFrameMk id="4" creationId="{CF1A0496-F754-4F5D-B366-78ABCE319773}"/>
          </ac:graphicFrameMkLst>
        </pc:graphicFrameChg>
      </pc:sldChg>
      <pc:sldChg chg="add modNotesTx">
        <pc:chgData name="Bettye Locklair" userId="c2d7acf3736df889" providerId="LiveId" clId="{24D70BC5-09FB-4056-A5E8-6DEBFF02C0CD}" dt="2022-02-20T21:35:39.831" v="2056" actId="20577"/>
        <pc:sldMkLst>
          <pc:docMk/>
          <pc:sldMk cId="806196855" sldId="272"/>
        </pc:sldMkLst>
      </pc:sldChg>
      <pc:sldChg chg="modSp add mod modNotesTx">
        <pc:chgData name="Bettye Locklair" userId="c2d7acf3736df889" providerId="LiveId" clId="{24D70BC5-09FB-4056-A5E8-6DEBFF02C0CD}" dt="2022-02-20T21:49:24.828" v="3055" actId="20577"/>
        <pc:sldMkLst>
          <pc:docMk/>
          <pc:sldMk cId="713287220" sldId="273"/>
        </pc:sldMkLst>
        <pc:graphicFrameChg chg="mod modGraphic">
          <ac:chgData name="Bettye Locklair" userId="c2d7acf3736df889" providerId="LiveId" clId="{24D70BC5-09FB-4056-A5E8-6DEBFF02C0CD}" dt="2022-02-20T21:47:20.104" v="2677" actId="6549"/>
          <ac:graphicFrameMkLst>
            <pc:docMk/>
            <pc:sldMk cId="713287220" sldId="273"/>
            <ac:graphicFrameMk id="4" creationId="{CF1A0496-F754-4F5D-B366-78ABCE319773}"/>
          </ac:graphicFrameMkLst>
        </pc:graphicFrameChg>
      </pc:sldChg>
      <pc:sldChg chg="modSp add mod modNotesTx">
        <pc:chgData name="Bettye Locklair" userId="c2d7acf3736df889" providerId="LiveId" clId="{24D70BC5-09FB-4056-A5E8-6DEBFF02C0CD}" dt="2022-02-20T21:53:44.166" v="3530" actId="20577"/>
        <pc:sldMkLst>
          <pc:docMk/>
          <pc:sldMk cId="508241907" sldId="274"/>
        </pc:sldMkLst>
        <pc:graphicFrameChg chg="mod modGraphic">
          <ac:chgData name="Bettye Locklair" userId="c2d7acf3736df889" providerId="LiveId" clId="{24D70BC5-09FB-4056-A5E8-6DEBFF02C0CD}" dt="2022-02-20T21:47:29.505" v="2679"/>
          <ac:graphicFrameMkLst>
            <pc:docMk/>
            <pc:sldMk cId="508241907" sldId="274"/>
            <ac:graphicFrameMk id="4" creationId="{CF1A0496-F754-4F5D-B366-78ABCE319773}"/>
          </ac:graphicFrameMkLst>
        </pc:graphicFrameChg>
      </pc:sldChg>
      <pc:sldChg chg="modSp add mod modNotesTx">
        <pc:chgData name="Bettye Locklair" userId="c2d7acf3736df889" providerId="LiveId" clId="{24D70BC5-09FB-4056-A5E8-6DEBFF02C0CD}" dt="2022-02-20T21:56:51.234" v="3771" actId="20577"/>
        <pc:sldMkLst>
          <pc:docMk/>
          <pc:sldMk cId="2712514220" sldId="275"/>
        </pc:sldMkLst>
        <pc:graphicFrameChg chg="modGraphic">
          <ac:chgData name="Bettye Locklair" userId="c2d7acf3736df889" providerId="LiveId" clId="{24D70BC5-09FB-4056-A5E8-6DEBFF02C0CD}" dt="2022-02-20T20:50:45.234" v="44" actId="6549"/>
          <ac:graphicFrameMkLst>
            <pc:docMk/>
            <pc:sldMk cId="2712514220" sldId="275"/>
            <ac:graphicFrameMk id="4" creationId="{CF1A0496-F754-4F5D-B366-78ABCE319773}"/>
          </ac:graphicFrameMkLst>
        </pc:graphicFrameChg>
      </pc:sldChg>
      <pc:sldChg chg="modSp add mod modNotesTx">
        <pc:chgData name="Bettye Locklair" userId="c2d7acf3736df889" providerId="LiveId" clId="{24D70BC5-09FB-4056-A5E8-6DEBFF02C0CD}" dt="2022-02-20T22:06:04.095" v="3977" actId="20577"/>
        <pc:sldMkLst>
          <pc:docMk/>
          <pc:sldMk cId="2704583889" sldId="276"/>
        </pc:sldMkLst>
        <pc:graphicFrameChg chg="modGraphic">
          <ac:chgData name="Bettye Locklair" userId="c2d7acf3736df889" providerId="LiveId" clId="{24D70BC5-09FB-4056-A5E8-6DEBFF02C0CD}" dt="2022-02-20T22:06:04.095" v="3977" actId="20577"/>
          <ac:graphicFrameMkLst>
            <pc:docMk/>
            <pc:sldMk cId="2704583889" sldId="276"/>
            <ac:graphicFrameMk id="4" creationId="{CF1A0496-F754-4F5D-B366-78ABCE319773}"/>
          </ac:graphicFrameMkLst>
        </pc:graphicFrameChg>
      </pc:sldChg>
      <pc:sldChg chg="modSp new mod ord setBg modNotesTx">
        <pc:chgData name="Bettye Locklair" userId="c2d7acf3736df889" providerId="LiveId" clId="{24D70BC5-09FB-4056-A5E8-6DEBFF02C0CD}" dt="2022-02-20T22:59:23.304" v="4264"/>
        <pc:sldMkLst>
          <pc:docMk/>
          <pc:sldMk cId="32631324" sldId="277"/>
        </pc:sldMkLst>
        <pc:spChg chg="mod">
          <ac:chgData name="Bettye Locklair" userId="c2d7acf3736df889" providerId="LiveId" clId="{24D70BC5-09FB-4056-A5E8-6DEBFF02C0CD}" dt="2022-02-20T22:48:42.320" v="4047" actId="122"/>
          <ac:spMkLst>
            <pc:docMk/>
            <pc:sldMk cId="32631324" sldId="277"/>
            <ac:spMk id="2" creationId="{8214D8BC-54CA-452A-9ACF-CC96299B7DFD}"/>
          </ac:spMkLst>
        </pc:spChg>
        <pc:spChg chg="mod">
          <ac:chgData name="Bettye Locklair" userId="c2d7acf3736df889" providerId="LiveId" clId="{24D70BC5-09FB-4056-A5E8-6DEBFF02C0CD}" dt="2022-02-20T22:58:20.656" v="4260" actId="313"/>
          <ac:spMkLst>
            <pc:docMk/>
            <pc:sldMk cId="32631324" sldId="277"/>
            <ac:spMk id="3" creationId="{DACA99F9-B0CF-4846-9F75-5F65CFF57149}"/>
          </ac:spMkLst>
        </pc:spChg>
      </pc:sldChg>
      <pc:sldChg chg="add ord">
        <pc:chgData name="Bettye Locklair" userId="c2d7acf3736df889" providerId="LiveId" clId="{24D70BC5-09FB-4056-A5E8-6DEBFF02C0CD}" dt="2022-02-20T22:58:29.798" v="4263"/>
        <pc:sldMkLst>
          <pc:docMk/>
          <pc:sldMk cId="989508528"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78A5C-AE0A-4ACF-893F-E93EC7673C68}" type="datetimeFigureOut">
              <a:rPr lang="en-US" smtClean="0"/>
              <a:t>2/20/2022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D31FC-4212-4681-B915-227BB3EC48CB}" type="slidenum">
              <a:rPr lang="en-US" smtClean="0"/>
              <a:t>‹#›</a:t>
            </a:fld>
            <a:endParaRPr lang="en-US"/>
          </a:p>
        </p:txBody>
      </p:sp>
    </p:spTree>
    <p:extLst>
      <p:ext uri="{BB962C8B-B14F-4D97-AF65-F5344CB8AC3E}">
        <p14:creationId xmlns:p14="http://schemas.microsoft.com/office/powerpoint/2010/main" val="414131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4161"/>
                </a:solidFill>
                <a:effectLst/>
                <a:latin typeface="helvetica" panose="020B0604020202020204" pitchFamily="34" charset="0"/>
              </a:rPr>
              <a:t>David spoke to the LORD the words of this song on the day that the Lord delivered him from all of his enemies and from the hand of Saul. Virtually the same song that he sang at the end of his life in 2 Samuel 22</a:t>
            </a:r>
            <a:endParaRPr lang="en-US" dirty="0"/>
          </a:p>
          <a:p>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1</a:t>
            </a:fld>
            <a:endParaRPr lang="en-US"/>
          </a:p>
        </p:txBody>
      </p:sp>
    </p:spTree>
    <p:extLst>
      <p:ext uri="{BB962C8B-B14F-4D97-AF65-F5344CB8AC3E}">
        <p14:creationId xmlns:p14="http://schemas.microsoft.com/office/powerpoint/2010/main" val="270746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 delivered David from the strength of Goliath with only the use of the sling &amp; a stone to kill the giant.  The Lord made a way of escape from death so many times, even when the whole army of Saul had him surrounded. </a:t>
            </a:r>
            <a:r>
              <a:rPr lang="en-US" b="0" i="0" dirty="0">
                <a:solidFill>
                  <a:srgbClr val="414042"/>
                </a:solidFill>
                <a:effectLst/>
                <a:latin typeface="helvetica" panose="020B0604020202020204" pitchFamily="34" charset="0"/>
              </a:rPr>
              <a:t>In previous psalms David cried out to God from times of intense crisis; now he cries out to God with the same strength to praise Him for His deliverance. It is sad to say that many are far more passionate in asking for help than they ever are in giving thanks or praise.</a:t>
            </a:r>
            <a:endParaRPr lang="en-US" dirty="0"/>
          </a:p>
          <a:p>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12</a:t>
            </a:fld>
            <a:endParaRPr lang="en-US"/>
          </a:p>
        </p:txBody>
      </p:sp>
    </p:spTree>
    <p:extLst>
      <p:ext uri="{BB962C8B-B14F-4D97-AF65-F5344CB8AC3E}">
        <p14:creationId xmlns:p14="http://schemas.microsoft.com/office/powerpoint/2010/main" val="78184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refuge in Christ from spiritual death, but not physical death.  Many apostles &amp; saints suffered a martyr’s death but God always promised to protect the souls of the faithful (Matt. 10:28) Told not to fear physical death.  Paul delivered from physical death but more importantly spiritual death, the second death which is the lake of fire. </a:t>
            </a:r>
          </a:p>
        </p:txBody>
      </p:sp>
      <p:sp>
        <p:nvSpPr>
          <p:cNvPr id="4" name="Slide Number Placeholder 3"/>
          <p:cNvSpPr>
            <a:spLocks noGrp="1"/>
          </p:cNvSpPr>
          <p:nvPr>
            <p:ph type="sldNum" sz="quarter" idx="5"/>
          </p:nvPr>
        </p:nvSpPr>
        <p:spPr/>
        <p:txBody>
          <a:bodyPr/>
          <a:lstStyle/>
          <a:p>
            <a:fld id="{29DD31FC-4212-4681-B915-227BB3EC48CB}" type="slidenum">
              <a:rPr lang="en-US" smtClean="0"/>
              <a:t>13</a:t>
            </a:fld>
            <a:endParaRPr lang="en-US"/>
          </a:p>
        </p:txBody>
      </p:sp>
    </p:spTree>
    <p:extLst>
      <p:ext uri="{BB962C8B-B14F-4D97-AF65-F5344CB8AC3E}">
        <p14:creationId xmlns:p14="http://schemas.microsoft.com/office/powerpoint/2010/main" val="2926700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allow fear or worry to reign instead of asking God to provide grace &amp; mercy to help us in our time of need.  We might be tempted to join the devil’s team in wickedness, find comfort in wine, women, &amp; wantonness instead of Christ. But that isn’t going to help you in the Judgment Day.  Instead you can live your life with the courage of Christ who is your Lord, Savior, &amp; deliverer unto eternal life.  </a:t>
            </a:r>
          </a:p>
        </p:txBody>
      </p:sp>
      <p:sp>
        <p:nvSpPr>
          <p:cNvPr id="4" name="Slide Number Placeholder 3"/>
          <p:cNvSpPr>
            <a:spLocks noGrp="1"/>
          </p:cNvSpPr>
          <p:nvPr>
            <p:ph type="sldNum" sz="quarter" idx="5"/>
          </p:nvPr>
        </p:nvSpPr>
        <p:spPr/>
        <p:txBody>
          <a:bodyPr/>
          <a:lstStyle/>
          <a:p>
            <a:fld id="{29DD31FC-4212-4681-B915-227BB3EC48CB}" type="slidenum">
              <a:rPr lang="en-US" smtClean="0"/>
              <a:t>14</a:t>
            </a:fld>
            <a:endParaRPr lang="en-US"/>
          </a:p>
        </p:txBody>
      </p:sp>
    </p:spTree>
    <p:extLst>
      <p:ext uri="{BB962C8B-B14F-4D97-AF65-F5344CB8AC3E}">
        <p14:creationId xmlns:p14="http://schemas.microsoft.com/office/powerpoint/2010/main" val="1235038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shield would defend his head &amp; his heart against the attacks of the enemy. </a:t>
            </a:r>
          </a:p>
        </p:txBody>
      </p:sp>
      <p:sp>
        <p:nvSpPr>
          <p:cNvPr id="4" name="Slide Number Placeholder 3"/>
          <p:cNvSpPr>
            <a:spLocks noGrp="1"/>
          </p:cNvSpPr>
          <p:nvPr>
            <p:ph type="sldNum" sz="quarter" idx="5"/>
          </p:nvPr>
        </p:nvSpPr>
        <p:spPr/>
        <p:txBody>
          <a:bodyPr/>
          <a:lstStyle/>
          <a:p>
            <a:fld id="{29DD31FC-4212-4681-B915-227BB3EC48CB}" type="slidenum">
              <a:rPr lang="en-US" smtClean="0"/>
              <a:t>15</a:t>
            </a:fld>
            <a:endParaRPr lang="en-US"/>
          </a:p>
        </p:txBody>
      </p:sp>
    </p:spTree>
    <p:extLst>
      <p:ext uri="{BB962C8B-B14F-4D97-AF65-F5344CB8AC3E}">
        <p14:creationId xmlns:p14="http://schemas.microsoft.com/office/powerpoint/2010/main" val="2785550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 of God’s word to protect you against whatever all the flaming arrows of the evil one.  You can overcome through Christ alone!</a:t>
            </a:r>
          </a:p>
        </p:txBody>
      </p:sp>
      <p:sp>
        <p:nvSpPr>
          <p:cNvPr id="4" name="Slide Number Placeholder 3"/>
          <p:cNvSpPr>
            <a:spLocks noGrp="1"/>
          </p:cNvSpPr>
          <p:nvPr>
            <p:ph type="sldNum" sz="quarter" idx="5"/>
          </p:nvPr>
        </p:nvSpPr>
        <p:spPr/>
        <p:txBody>
          <a:bodyPr/>
          <a:lstStyle/>
          <a:p>
            <a:fld id="{29DD31FC-4212-4681-B915-227BB3EC48CB}" type="slidenum">
              <a:rPr lang="en-US" smtClean="0"/>
              <a:t>16</a:t>
            </a:fld>
            <a:endParaRPr lang="en-US"/>
          </a:p>
        </p:txBody>
      </p:sp>
    </p:spTree>
    <p:extLst>
      <p:ext uri="{BB962C8B-B14F-4D97-AF65-F5344CB8AC3E}">
        <p14:creationId xmlns:p14="http://schemas.microsoft.com/office/powerpoint/2010/main" val="4226478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Refuge- </a:t>
            </a:r>
            <a:r>
              <a:rPr lang="en-US" b="0" i="0" dirty="0">
                <a:solidFill>
                  <a:srgbClr val="202124"/>
                </a:solidFill>
                <a:effectLst/>
                <a:latin typeface="Roboto" panose="02000000000000000000" pitchFamily="2" charset="0"/>
              </a:rPr>
              <a:t>a condition of being safe or sheltered from pursuit, danger, or trouble. </a:t>
            </a:r>
            <a:r>
              <a:rPr lang="en-US" dirty="0"/>
              <a:t>Many will find their refuge in Buddhism, Islam, Judaism, Hinduism, Islam, Taoism,  denominationalism</a:t>
            </a:r>
          </a:p>
        </p:txBody>
      </p:sp>
      <p:sp>
        <p:nvSpPr>
          <p:cNvPr id="4" name="Slide Number Placeholder 3"/>
          <p:cNvSpPr>
            <a:spLocks noGrp="1"/>
          </p:cNvSpPr>
          <p:nvPr>
            <p:ph type="sldNum" sz="quarter" idx="5"/>
          </p:nvPr>
        </p:nvSpPr>
        <p:spPr/>
        <p:txBody>
          <a:bodyPr/>
          <a:lstStyle/>
          <a:p>
            <a:fld id="{29DD31FC-4212-4681-B915-227BB3EC48CB}" type="slidenum">
              <a:rPr lang="en-US" smtClean="0"/>
              <a:t>17</a:t>
            </a:fld>
            <a:endParaRPr lang="en-US"/>
          </a:p>
        </p:txBody>
      </p:sp>
    </p:spTree>
    <p:extLst>
      <p:ext uri="{BB962C8B-B14F-4D97-AF65-F5344CB8AC3E}">
        <p14:creationId xmlns:p14="http://schemas.microsoft.com/office/powerpoint/2010/main" val="3961229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4161"/>
                </a:solidFill>
                <a:effectLst/>
                <a:latin typeface="helvetica" panose="020B0604020202020204" pitchFamily="34" charset="0"/>
              </a:rPr>
              <a:t>David spoke to the LORD the words of this song on the day that the Lord delivered him from all of his enemies and from the hand of Saul. Virtually the same song that he sang at the end of his life in 2 Samuel 22</a:t>
            </a:r>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2</a:t>
            </a:fld>
            <a:endParaRPr lang="en-US"/>
          </a:p>
        </p:txBody>
      </p:sp>
    </p:spTree>
    <p:extLst>
      <p:ext uri="{BB962C8B-B14F-4D97-AF65-F5344CB8AC3E}">
        <p14:creationId xmlns:p14="http://schemas.microsoft.com/office/powerpoint/2010/main" val="236692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helvetica" panose="020B0604020202020204" pitchFamily="34" charset="0"/>
              </a:rPr>
              <a:t>Since he was taken from the sheepfold and anointed the future king of Israel, David had lived as a fugitive, losing everything. He lost his safety, youth, family, career, rights, fellow Israelites, comforts, and at times his close relationship with God. Despite all, he remained steadfast to the Lord, had a penitent heart, and God – in His timing – delivered David and fulfilled the long-ago promise of his anointing.</a:t>
            </a:r>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3</a:t>
            </a:fld>
            <a:endParaRPr lang="en-US"/>
          </a:p>
        </p:txBody>
      </p:sp>
    </p:spTree>
    <p:extLst>
      <p:ext uri="{BB962C8B-B14F-4D97-AF65-F5344CB8AC3E}">
        <p14:creationId xmlns:p14="http://schemas.microsoft.com/office/powerpoint/2010/main" val="3867972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helvetica" panose="020B0604020202020204" pitchFamily="34" charset="0"/>
              </a:rPr>
              <a:t>  A </a:t>
            </a:r>
            <a:r>
              <a:rPr lang="en-US" b="0" i="0" dirty="0">
                <a:solidFill>
                  <a:srgbClr val="001320"/>
                </a:solidFill>
                <a:effectLst/>
                <a:latin typeface="Roboto" panose="02000000000000000000" pitchFamily="2" charset="0"/>
              </a:rPr>
              <a:t>country abounding in cliffs, caves &amp; strongholds, when he was running for his life from Saul. </a:t>
            </a:r>
            <a:r>
              <a:rPr lang="en-US" b="0" i="1" dirty="0">
                <a:solidFill>
                  <a:srgbClr val="A44200"/>
                </a:solidFill>
                <a:effectLst/>
                <a:latin typeface="Roboto" panose="02000000000000000000" pitchFamily="2" charset="0"/>
              </a:rPr>
              <a:t>The rock</a:t>
            </a:r>
            <a:r>
              <a:rPr lang="en-US" b="0" i="0" dirty="0">
                <a:solidFill>
                  <a:srgbClr val="001320"/>
                </a:solidFill>
                <a:effectLst/>
                <a:latin typeface="Roboto" panose="02000000000000000000" pitchFamily="2" charset="0"/>
              </a:rPr>
              <a:t>, or cliff (</a:t>
            </a:r>
            <a:r>
              <a:rPr lang="en-US" b="0" i="1" dirty="0">
                <a:solidFill>
                  <a:srgbClr val="A44200"/>
                </a:solidFill>
                <a:effectLst/>
                <a:latin typeface="Roboto" panose="02000000000000000000" pitchFamily="2" charset="0"/>
              </a:rPr>
              <a:t>sela</a:t>
            </a:r>
            <a:r>
              <a:rPr lang="en-US" b="0" i="0" dirty="0">
                <a:solidFill>
                  <a:srgbClr val="001320"/>
                </a:solidFill>
                <a:effectLst/>
                <a:latin typeface="Roboto" panose="02000000000000000000" pitchFamily="2" charset="0"/>
              </a:rPr>
              <a:t>) where he had been so unexpectedly delivered from Saul.  Provide shade from the unmerciful heat of the wilderness, shelter &amp; protection from Saul, a firm place to stand &amp; fight.</a:t>
            </a:r>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4</a:t>
            </a:fld>
            <a:endParaRPr lang="en-US"/>
          </a:p>
        </p:txBody>
      </p:sp>
    </p:spTree>
    <p:extLst>
      <p:ext uri="{BB962C8B-B14F-4D97-AF65-F5344CB8AC3E}">
        <p14:creationId xmlns:p14="http://schemas.microsoft.com/office/powerpoint/2010/main" val="1556512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our refuge in Christ, who built His church on the fact that He is the Son of God &amp; death would not overpower it. </a:t>
            </a:r>
          </a:p>
        </p:txBody>
      </p:sp>
      <p:sp>
        <p:nvSpPr>
          <p:cNvPr id="4" name="Slide Number Placeholder 3"/>
          <p:cNvSpPr>
            <a:spLocks noGrp="1"/>
          </p:cNvSpPr>
          <p:nvPr>
            <p:ph type="sldNum" sz="quarter" idx="5"/>
          </p:nvPr>
        </p:nvSpPr>
        <p:spPr/>
        <p:txBody>
          <a:bodyPr/>
          <a:lstStyle/>
          <a:p>
            <a:fld id="{29DD31FC-4212-4681-B915-227BB3EC48CB}" type="slidenum">
              <a:rPr lang="en-US" smtClean="0"/>
              <a:t>6</a:t>
            </a:fld>
            <a:endParaRPr lang="en-US"/>
          </a:p>
        </p:txBody>
      </p:sp>
    </p:spTree>
    <p:extLst>
      <p:ext uri="{BB962C8B-B14F-4D97-AF65-F5344CB8AC3E}">
        <p14:creationId xmlns:p14="http://schemas.microsoft.com/office/powerpoint/2010/main" val="245931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Christ the solid Rock I stand all other ground is sinking sand.  If you aren’t hearing and obeying the words of Jesus, the storms of trial you face in your life will be overwhelming and you will not ultimately be destroyed.    Shade, shelter, &amp; protection from the heat of persecution &amp; not grow weary in doing what’s right in the Lord’s cause.</a:t>
            </a:r>
          </a:p>
        </p:txBody>
      </p:sp>
      <p:sp>
        <p:nvSpPr>
          <p:cNvPr id="4" name="Slide Number Placeholder 3"/>
          <p:cNvSpPr>
            <a:spLocks noGrp="1"/>
          </p:cNvSpPr>
          <p:nvPr>
            <p:ph type="sldNum" sz="quarter" idx="5"/>
          </p:nvPr>
        </p:nvSpPr>
        <p:spPr/>
        <p:txBody>
          <a:bodyPr/>
          <a:lstStyle/>
          <a:p>
            <a:fld id="{29DD31FC-4212-4681-B915-227BB3EC48CB}" type="slidenum">
              <a:rPr lang="en-US" smtClean="0"/>
              <a:t>8</a:t>
            </a:fld>
            <a:endParaRPr lang="en-US"/>
          </a:p>
        </p:txBody>
      </p:sp>
    </p:spTree>
    <p:extLst>
      <p:ext uri="{BB962C8B-B14F-4D97-AF65-F5344CB8AC3E}">
        <p14:creationId xmlns:p14="http://schemas.microsoft.com/office/powerpoint/2010/main" val="104951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Fortress- </a:t>
            </a:r>
            <a:r>
              <a:rPr lang="en-US" b="0" i="0" dirty="0">
                <a:solidFill>
                  <a:srgbClr val="1A1A1A"/>
                </a:solidFill>
                <a:effectLst/>
                <a:latin typeface="Arial" panose="020B0604020202020204" pitchFamily="34" charset="0"/>
              </a:rPr>
              <a:t>a large fortified place; a fort or group of forts, often including a town; citadel; place of exceptional security; stronghold. He was in a place of strength &amp; safety. In a high tower of refuge he could see an enemy from a great distance &amp; be protected from his adversary.  He was going to be the Lord’s anointed as the next king</a:t>
            </a:r>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9</a:t>
            </a:fld>
            <a:endParaRPr lang="en-US"/>
          </a:p>
        </p:txBody>
      </p:sp>
    </p:spTree>
    <p:extLst>
      <p:ext uri="{BB962C8B-B14F-4D97-AF65-F5344CB8AC3E}">
        <p14:creationId xmlns:p14="http://schemas.microsoft.com/office/powerpoint/2010/main" val="1187661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name of the Lord is a strong tower.  The righteous run into it and are safe. Safety &amp; security. </a:t>
            </a:r>
          </a:p>
        </p:txBody>
      </p:sp>
      <p:sp>
        <p:nvSpPr>
          <p:cNvPr id="4" name="Slide Number Placeholder 3"/>
          <p:cNvSpPr>
            <a:spLocks noGrp="1"/>
          </p:cNvSpPr>
          <p:nvPr>
            <p:ph type="sldNum" sz="quarter" idx="5"/>
          </p:nvPr>
        </p:nvSpPr>
        <p:spPr/>
        <p:txBody>
          <a:bodyPr/>
          <a:lstStyle/>
          <a:p>
            <a:fld id="{29DD31FC-4212-4681-B915-227BB3EC48CB}" type="slidenum">
              <a:rPr lang="en-US" smtClean="0"/>
              <a:t>10</a:t>
            </a:fld>
            <a:endParaRPr lang="en-US"/>
          </a:p>
        </p:txBody>
      </p:sp>
    </p:spTree>
    <p:extLst>
      <p:ext uri="{BB962C8B-B14F-4D97-AF65-F5344CB8AC3E}">
        <p14:creationId xmlns:p14="http://schemas.microsoft.com/office/powerpoint/2010/main" val="54188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are take captive through man’s philosophies, human wisdom, and compromise with evil.  Situation ethics, law breaking acceptable, applauded, &amp; even expected (evolution, climate change, social justice, marijuana- local paper discussion in Texas, 67% for it here in survey, LGBTQ, SI, lying, stealing, cheating, speeding, running stop signs or red lights, </a:t>
            </a:r>
            <a:r>
              <a:rPr lang="en-US" dirty="0" err="1"/>
              <a:t>wreckless</a:t>
            </a:r>
            <a:endParaRPr lang="en-US" dirty="0"/>
          </a:p>
        </p:txBody>
      </p:sp>
      <p:sp>
        <p:nvSpPr>
          <p:cNvPr id="4" name="Slide Number Placeholder 3"/>
          <p:cNvSpPr>
            <a:spLocks noGrp="1"/>
          </p:cNvSpPr>
          <p:nvPr>
            <p:ph type="sldNum" sz="quarter" idx="5"/>
          </p:nvPr>
        </p:nvSpPr>
        <p:spPr/>
        <p:txBody>
          <a:bodyPr/>
          <a:lstStyle/>
          <a:p>
            <a:fld id="{29DD31FC-4212-4681-B915-227BB3EC48CB}" type="slidenum">
              <a:rPr lang="en-US" smtClean="0"/>
              <a:t>11</a:t>
            </a:fld>
            <a:endParaRPr lang="en-US"/>
          </a:p>
        </p:txBody>
      </p:sp>
    </p:spTree>
    <p:extLst>
      <p:ext uri="{BB962C8B-B14F-4D97-AF65-F5344CB8AC3E}">
        <p14:creationId xmlns:p14="http://schemas.microsoft.com/office/powerpoint/2010/main" val="86067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6443-E4BE-4177-8478-CD37F0AAA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D32636-819E-4A20-8183-E5DA3E9D36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95BA92-F723-40E9-A9BD-F96D8AC112F9}"/>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18AEC709-8C25-4FCB-91C8-6373CC614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68116-B66E-4A4B-80D9-5FB0040FEAF9}"/>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302501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2001-B94C-47EF-9B9B-9C3B3F3645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BEA034-A035-49A2-A34C-841612F9AA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B13D9-7D9A-4798-AFF9-9AAE792A86C4}"/>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35AB77F8-6C36-4BF9-8F6B-9A4BB01ABE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BE309-0185-4B46-93D0-DB982AFA3E16}"/>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361526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FF9E2C-FEE9-40CE-9BC8-5BD0FC477D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5B44E2-4EA6-4346-9E1C-9315AC585C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9E619-52CE-4C32-ABAC-F94ED1D5262D}"/>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84AF7478-4D88-4A07-82A0-ABE66F637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1A731-580D-4171-82D5-615BF3A294DE}"/>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137829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103F-3715-47EA-80E6-7F990091FF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2FB98-E7C7-4425-8371-8AF316B1B2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0D700-5D3C-4A43-AFF1-CAF42E1496C5}"/>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7DD9936F-A1A0-43EA-A88A-8A95D3846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28CDDA-ACFC-4961-900B-6269E4F0DA08}"/>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64553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C761A-A2D8-42F8-9E14-6D71463DF6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D3BCDB-6A0F-4777-A3BA-119DDFA684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33997D-2955-4B1B-B338-486594FC3B7F}"/>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41D50431-1561-4E73-8723-13CAF2FDE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E5B5B-8D18-4936-9E13-1581227631D8}"/>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372658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ACD34-9669-4DAC-ABF4-9786BCAE7A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93DD2A-763A-42CE-A9BD-51E1613A87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9A5FF-632A-44BD-A425-AF03CFC3F6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039E86-77CD-4390-95BD-8C7B90B54431}"/>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6" name="Footer Placeholder 5">
            <a:extLst>
              <a:ext uri="{FF2B5EF4-FFF2-40B4-BE49-F238E27FC236}">
                <a16:creationId xmlns:a16="http://schemas.microsoft.com/office/drawing/2014/main" id="{48CEA225-A805-4A8A-B924-E4A1E0596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F2D0A2-FB01-4258-BF7C-21E8D29DE999}"/>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162931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D9DD-ED1C-4E3E-86E3-FDEF9B9F53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DB9516-A8DB-43E5-8304-704B01D870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46BB3-4BD1-48F7-9BAE-80694DEBDC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28B462-58A1-4E48-8C42-B6A729ABAD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EF4D72-9CE7-4A06-8E0F-AA4753907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E23EF1-BC9D-424E-9577-DC42335DCA7E}"/>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8" name="Footer Placeholder 7">
            <a:extLst>
              <a:ext uri="{FF2B5EF4-FFF2-40B4-BE49-F238E27FC236}">
                <a16:creationId xmlns:a16="http://schemas.microsoft.com/office/drawing/2014/main" id="{1EE88398-1330-465E-BFA9-1E32473F7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F1D2AA-1608-4746-9396-42F4208AA357}"/>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12047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16EF2-9D67-4290-B635-792EA0979A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5A09E8-2AC7-4802-8172-E0C35510086C}"/>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4" name="Footer Placeholder 3">
            <a:extLst>
              <a:ext uri="{FF2B5EF4-FFF2-40B4-BE49-F238E27FC236}">
                <a16:creationId xmlns:a16="http://schemas.microsoft.com/office/drawing/2014/main" id="{18417CE9-ED4A-4FDC-8396-E56957ED40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3F6540-C4DC-401E-A05B-65D12673A550}"/>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120351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A9FBB3-638C-45FE-BEE5-80E580A454E3}"/>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3" name="Footer Placeholder 2">
            <a:extLst>
              <a:ext uri="{FF2B5EF4-FFF2-40B4-BE49-F238E27FC236}">
                <a16:creationId xmlns:a16="http://schemas.microsoft.com/office/drawing/2014/main" id="{30F42649-3BBB-4F4E-8ED0-63703E719C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D9546C-89DC-40F2-9A21-6245DAF4DDC5}"/>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407115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D5CF4-0DA1-40EB-A2F3-16C527E54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98D77D-FD5E-40B8-817A-8D23E9DF14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46307D-6915-44A2-8754-96E4045DF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15E6E-D8AF-4D40-B0AE-DB54B4E30364}"/>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6" name="Footer Placeholder 5">
            <a:extLst>
              <a:ext uri="{FF2B5EF4-FFF2-40B4-BE49-F238E27FC236}">
                <a16:creationId xmlns:a16="http://schemas.microsoft.com/office/drawing/2014/main" id="{ECF3BF0C-8007-4486-BDEE-B35422A92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408E5-3A77-4EF5-A3FF-F9CA13DEB336}"/>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247731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1E463-EF4B-4F67-A61E-879CB1DEC8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9FAE8A-C0B8-406C-9340-B795D16CC8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3DE766-9E82-4704-A37A-28E10AA56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07A458-34A8-4345-B8CF-09FB13AE4BE0}"/>
              </a:ext>
            </a:extLst>
          </p:cNvPr>
          <p:cNvSpPr>
            <a:spLocks noGrp="1"/>
          </p:cNvSpPr>
          <p:nvPr>
            <p:ph type="dt" sz="half" idx="10"/>
          </p:nvPr>
        </p:nvSpPr>
        <p:spPr/>
        <p:txBody>
          <a:bodyPr/>
          <a:lstStyle/>
          <a:p>
            <a:fld id="{2475807F-6C2F-438A-8358-E540FD7636D0}" type="datetimeFigureOut">
              <a:rPr lang="en-US" smtClean="0"/>
              <a:t>2/20/2022</a:t>
            </a:fld>
            <a:endParaRPr lang="en-US"/>
          </a:p>
        </p:txBody>
      </p:sp>
      <p:sp>
        <p:nvSpPr>
          <p:cNvPr id="6" name="Footer Placeholder 5">
            <a:extLst>
              <a:ext uri="{FF2B5EF4-FFF2-40B4-BE49-F238E27FC236}">
                <a16:creationId xmlns:a16="http://schemas.microsoft.com/office/drawing/2014/main" id="{B0E06DF4-956B-48F5-A22E-46643E28F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A99523-A994-406B-8401-FF03F3F5946D}"/>
              </a:ext>
            </a:extLst>
          </p:cNvPr>
          <p:cNvSpPr>
            <a:spLocks noGrp="1"/>
          </p:cNvSpPr>
          <p:nvPr>
            <p:ph type="sldNum" sz="quarter" idx="12"/>
          </p:nvPr>
        </p:nvSpPr>
        <p:spPr/>
        <p:txBody>
          <a:bodyPr/>
          <a:lstStyle/>
          <a:p>
            <a:fld id="{8938AA9D-A2EE-4B94-A010-62D36CB2BF06}" type="slidenum">
              <a:rPr lang="en-US" smtClean="0"/>
              <a:t>‹#›</a:t>
            </a:fld>
            <a:endParaRPr lang="en-US"/>
          </a:p>
        </p:txBody>
      </p:sp>
    </p:spTree>
    <p:extLst>
      <p:ext uri="{BB962C8B-B14F-4D97-AF65-F5344CB8AC3E}">
        <p14:creationId xmlns:p14="http://schemas.microsoft.com/office/powerpoint/2010/main" val="197964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49577-2C93-4C5F-95F9-5C97EB954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B4EC0D-038E-4696-8D77-48EEC547FD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C9B17-1554-46DC-9234-A884E1000E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5807F-6C2F-438A-8358-E540FD7636D0}" type="datetimeFigureOut">
              <a:rPr lang="en-US" smtClean="0"/>
              <a:t>2/20/2022</a:t>
            </a:fld>
            <a:endParaRPr lang="en-US"/>
          </a:p>
        </p:txBody>
      </p:sp>
      <p:sp>
        <p:nvSpPr>
          <p:cNvPr id="5" name="Footer Placeholder 4">
            <a:extLst>
              <a:ext uri="{FF2B5EF4-FFF2-40B4-BE49-F238E27FC236}">
                <a16:creationId xmlns:a16="http://schemas.microsoft.com/office/drawing/2014/main" id="{62AF7FE5-4F6B-4BAA-BBBE-A16FC2BCED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AA88AC-90AA-42F0-BB24-85E6309A2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8AA9D-A2EE-4B94-A010-62D36CB2BF06}" type="slidenum">
              <a:rPr lang="en-US" smtClean="0"/>
              <a:t>‹#›</a:t>
            </a:fld>
            <a:endParaRPr lang="en-US"/>
          </a:p>
        </p:txBody>
      </p:sp>
    </p:spTree>
    <p:extLst>
      <p:ext uri="{BB962C8B-B14F-4D97-AF65-F5344CB8AC3E}">
        <p14:creationId xmlns:p14="http://schemas.microsoft.com/office/powerpoint/2010/main" val="162237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D8BC-54CA-452A-9ACF-CC96299B7DFD}"/>
              </a:ext>
            </a:extLst>
          </p:cNvPr>
          <p:cNvSpPr>
            <a:spLocks noGrp="1"/>
          </p:cNvSpPr>
          <p:nvPr>
            <p:ph type="title"/>
          </p:nvPr>
        </p:nvSpPr>
        <p:spPr>
          <a:xfrm>
            <a:off x="0" y="1"/>
            <a:ext cx="12192000" cy="102694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ACA99F9-B0CF-4846-9F75-5F65CFF57149}"/>
              </a:ext>
            </a:extLst>
          </p:cNvPr>
          <p:cNvSpPr>
            <a:spLocks noGrp="1"/>
          </p:cNvSpPr>
          <p:nvPr>
            <p:ph idx="1"/>
          </p:nvPr>
        </p:nvSpPr>
        <p:spPr>
          <a:xfrm>
            <a:off x="0" y="1161143"/>
            <a:ext cx="12192000" cy="569685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103s I Will Give Him All My Praise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114s Abiding Things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“David’s Refuge- Psalm 18:2”</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305 Let Him In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660 I Will Sing of the Mercies</a:t>
            </a:r>
          </a:p>
        </p:txBody>
      </p:sp>
    </p:spTree>
    <p:extLst>
      <p:ext uri="{BB962C8B-B14F-4D97-AF65-F5344CB8AC3E}">
        <p14:creationId xmlns:p14="http://schemas.microsoft.com/office/powerpoint/2010/main" val="3263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71268543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4641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393812">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Lord was his fortress &amp; stronghold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91:2;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144:2)</a:t>
                      </a:r>
                    </a:p>
                  </a:txBody>
                  <a:tcPr marL="68580" marR="68580" marT="0" marB="0"/>
                </a:tc>
                <a:tc>
                  <a:txBody>
                    <a:bodyPr/>
                    <a:lstStyle/>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They have protection from their enemies with His armor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(Proverbs 18:10;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Ephesians 6:10ff)</a:t>
                      </a: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629136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nvPr>
        </p:nvGraphicFramePr>
        <p:xfrm>
          <a:off x="0" y="0"/>
          <a:ext cx="12192000" cy="6927713"/>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40676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Lord was his fortress &amp; stronghold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91:2;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144:2)</a:t>
                      </a:r>
                    </a:p>
                  </a:txBody>
                  <a:tcPr marL="68580" marR="68580" marT="0" marB="0"/>
                </a:tc>
                <a:tc>
                  <a:txBody>
                    <a:bodyPr/>
                    <a:lstStyle/>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They have protection from their enemies with His armor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(Proverbs 18:10;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Ephesians 6:10ff)</a:t>
                      </a:r>
                    </a:p>
                  </a:txBody>
                  <a:tcPr marL="68580" marR="68580" marT="0" marB="0"/>
                </a:tc>
                <a:tc>
                  <a:txBody>
                    <a:bodyPr/>
                    <a:lstStyle/>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Are you seeking shelter in God’s armor or allowing Satan to steal your soul through worldly wisdom? (Romans 13:12;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2 Timothy 2:26;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Colossians 2:8)</a:t>
                      </a: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806196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32592411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deliverer &amp; savior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18:16-19, Psalm 18:48-50; Psalm 91:3)</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866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50491822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deliverer &amp; savior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18:16-19, Psalm 18:48-50; Psalm 91:3)</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They will be saved from physical &amp; spiritual death (Heb. 2:14-15;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Cor. 1:8-11;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Tim. 4:8)</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71328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95835720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deliverer &amp; savior (Psalm 18:3,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18:16-19, Psalm 18:48-50; Psalm 91:3)</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They will be saved from physical &amp; spiritual death (Heb. 2:14-15;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Cor. 1:8-11;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Tim. 4:8)</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Are you dying to sin and living for righteousness or allowing fear or worry to reign?</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(1 Pet. 2:24-25; 1 John 4:17-18)</a:t>
                      </a: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50824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410673456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shield &amp; refuge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18:30, Psalm 18:35; Psalm 28:7)</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116041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03994042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shield &amp; refuge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18:30, Psalm 18:35; Psalm 28:7)</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They are taking up the shield of faith against the evil one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6:16)</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71251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181014160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his shield &amp; refuge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18:30, Psalm 18:35; Psalm 28:7)</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They are taking up the shield of faith against the evil one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 6:16)</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Are you defend-</a:t>
                      </a:r>
                      <a:r>
                        <a:rPr lang="en-US" sz="4000" dirty="0" err="1">
                          <a:effectLst/>
                          <a:latin typeface="Tahoma" panose="020B0604030504040204" pitchFamily="34" charset="0"/>
                          <a:ea typeface="Tahoma" panose="020B0604030504040204" pitchFamily="34" charset="0"/>
                          <a:cs typeface="Tahoma" panose="020B0604030504040204" pitchFamily="34" charset="0"/>
                        </a:rPr>
                        <a:t>ing</a:t>
                      </a:r>
                      <a:r>
                        <a:rPr lang="en-US" sz="4000" dirty="0">
                          <a:effectLst/>
                          <a:latin typeface="Tahoma" panose="020B0604030504040204" pitchFamily="34" charset="0"/>
                          <a:ea typeface="Tahoma" panose="020B0604030504040204" pitchFamily="34" charset="0"/>
                          <a:cs typeface="Tahoma" panose="020B0604030504040204" pitchFamily="34" charset="0"/>
                        </a:rPr>
                        <a:t> the truth against religious error or seeking safety in not confronting evil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Cor. 10:3-6)?</a:t>
                      </a: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704583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D8BC-54CA-452A-9ACF-CC96299B7DFD}"/>
              </a:ext>
            </a:extLst>
          </p:cNvPr>
          <p:cNvSpPr>
            <a:spLocks noGrp="1"/>
          </p:cNvSpPr>
          <p:nvPr>
            <p:ph type="title"/>
          </p:nvPr>
        </p:nvSpPr>
        <p:spPr>
          <a:xfrm>
            <a:off x="0" y="1"/>
            <a:ext cx="12192000" cy="102694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ACA99F9-B0CF-4846-9F75-5F65CFF57149}"/>
              </a:ext>
            </a:extLst>
          </p:cNvPr>
          <p:cNvSpPr>
            <a:spLocks noGrp="1"/>
          </p:cNvSpPr>
          <p:nvPr>
            <p:ph idx="1"/>
          </p:nvPr>
        </p:nvSpPr>
        <p:spPr>
          <a:xfrm>
            <a:off x="0" y="1161143"/>
            <a:ext cx="12192000" cy="569685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103s I Will Give Him All My Praise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114s Abiding Things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“David’s Refuge- Psalm 18:2”</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305 Let Him In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660 I Will Sing of the Mercies</a:t>
            </a:r>
          </a:p>
        </p:txBody>
      </p:sp>
    </p:spTree>
    <p:extLst>
      <p:ext uri="{BB962C8B-B14F-4D97-AF65-F5344CB8AC3E}">
        <p14:creationId xmlns:p14="http://schemas.microsoft.com/office/powerpoint/2010/main" val="98950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 Love You, Lord, My Strength. The Lord is My Rock, My Fortress and My  Deliverer… – Bible Inspirations">
            <a:extLst>
              <a:ext uri="{FF2B5EF4-FFF2-40B4-BE49-F238E27FC236}">
                <a16:creationId xmlns:a16="http://schemas.microsoft.com/office/drawing/2014/main" id="{D1008B03-4D16-45C3-A24B-DBEF1401E9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00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157962372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01455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100457699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his rock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71:1-3)</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170265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29362560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his rock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71:1-3)</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90838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283486352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his rock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71:1-3)</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They have a solid foundation for their future </a:t>
                      </a:r>
                    </a:p>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(Matt. 16:18-19; Eph. 2:19-22)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326985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51253803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his rock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71:1-3)</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They have a solid foundation for their future </a:t>
                      </a:r>
                    </a:p>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(Matt. 16:18-19; Eph. 2:19-22)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583570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389861556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67571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18229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Lord was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his rock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18:46;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71:1-3)</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They have a solid foundation for their future </a:t>
                      </a:r>
                    </a:p>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(Matt. 16:18-19; Eph. 2:19-22)</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building your life on the rock of truth or the sinking sand of sin?             (Matt. 7:24-27)</a:t>
                      </a: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387641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1A0496-F754-4F5D-B366-78ABCE319773}"/>
              </a:ext>
            </a:extLst>
          </p:cNvPr>
          <p:cNvGraphicFramePr>
            <a:graphicFrameLocks noGrp="1"/>
          </p:cNvGraphicFramePr>
          <p:nvPr>
            <p:ph idx="1"/>
            <p:extLst>
              <p:ext uri="{D42A27DB-BD31-4B8C-83A1-F6EECF244321}">
                <p14:modId xmlns:p14="http://schemas.microsoft.com/office/powerpoint/2010/main" val="69982005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4063130">
                  <a:extLst>
                    <a:ext uri="{9D8B030D-6E8A-4147-A177-3AD203B41FA5}">
                      <a16:colId xmlns:a16="http://schemas.microsoft.com/office/drawing/2014/main" val="1793594799"/>
                    </a:ext>
                  </a:extLst>
                </a:gridCol>
                <a:gridCol w="4064435">
                  <a:extLst>
                    <a:ext uri="{9D8B030D-6E8A-4147-A177-3AD203B41FA5}">
                      <a16:colId xmlns:a16="http://schemas.microsoft.com/office/drawing/2014/main" val="4091220737"/>
                    </a:ext>
                  </a:extLst>
                </a:gridCol>
                <a:gridCol w="4064435">
                  <a:extLst>
                    <a:ext uri="{9D8B030D-6E8A-4147-A177-3AD203B41FA5}">
                      <a16:colId xmlns:a16="http://schemas.microsoft.com/office/drawing/2014/main" val="1953732963"/>
                    </a:ext>
                  </a:extLst>
                </a:gridCol>
              </a:tblGrid>
              <a:tr h="14641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David’s Refuge (Psalm 18:2)</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The Saints Refuge in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Where Do You Go for Refuge?</a:t>
                      </a:r>
                    </a:p>
                  </a:txBody>
                  <a:tcPr marL="68580" marR="68580" marT="0" marB="0"/>
                </a:tc>
                <a:extLst>
                  <a:ext uri="{0D108BD9-81ED-4DB2-BD59-A6C34878D82A}">
                    <a16:rowId xmlns:a16="http://schemas.microsoft.com/office/drawing/2014/main" val="4292259807"/>
                  </a:ext>
                </a:extLst>
              </a:tr>
              <a:tr h="5393812">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Lord was his fortress &amp; stronghold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91:2;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Psalm 144:2)</a:t>
                      </a: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97166292"/>
                  </a:ext>
                </a:extLst>
              </a:tr>
            </a:tbl>
          </a:graphicData>
        </a:graphic>
      </p:graphicFrame>
    </p:spTree>
    <p:extLst>
      <p:ext uri="{BB962C8B-B14F-4D97-AF65-F5344CB8AC3E}">
        <p14:creationId xmlns:p14="http://schemas.microsoft.com/office/powerpoint/2010/main" val="2298478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1665</Words>
  <Application>Microsoft Office PowerPoint</Application>
  <PresentationFormat>Widescreen</PresentationFormat>
  <Paragraphs>163</Paragraphs>
  <Slides>18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helvetica</vt:lpstr>
      <vt:lpstr>Roboto</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dcterms:created xsi:type="dcterms:W3CDTF">2022-02-20T20:15:22Z</dcterms:created>
  <dcterms:modified xsi:type="dcterms:W3CDTF">2022-02-21T03:30:41Z</dcterms:modified>
</cp:coreProperties>
</file>