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324" r:id="rId2"/>
    <p:sldId id="262" r:id="rId3"/>
    <p:sldId id="258" r:id="rId4"/>
    <p:sldId id="321" r:id="rId5"/>
    <p:sldId id="314" r:id="rId6"/>
    <p:sldId id="315" r:id="rId7"/>
    <p:sldId id="316" r:id="rId8"/>
    <p:sldId id="317" r:id="rId9"/>
    <p:sldId id="310" r:id="rId10"/>
    <p:sldId id="318" r:id="rId11"/>
    <p:sldId id="319" r:id="rId12"/>
    <p:sldId id="320" r:id="rId13"/>
    <p:sldId id="311" r:id="rId14"/>
    <p:sldId id="322" r:id="rId15"/>
    <p:sldId id="323" r:id="rId16"/>
    <p:sldId id="312" r:id="rId17"/>
    <p:sldId id="313" r:id="rId18"/>
    <p:sldId id="32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4D592AD2-96CF-49B4-AADF-17AB4009D131}"/>
    <pc:docChg chg="custSel addSld modSld sldOrd">
      <pc:chgData name="Bettye Locklair" userId="c2d7acf3736df889" providerId="LiveId" clId="{4D592AD2-96CF-49B4-AADF-17AB4009D131}" dt="2022-02-13T16:20:03.652" v="5905"/>
      <pc:docMkLst>
        <pc:docMk/>
      </pc:docMkLst>
      <pc:sldChg chg="modSp modNotesTx">
        <pc:chgData name="Bettye Locklair" userId="c2d7acf3736df889" providerId="LiveId" clId="{4D592AD2-96CF-49B4-AADF-17AB4009D131}" dt="2022-02-13T01:49:43.431" v="3117" actId="20577"/>
        <pc:sldMkLst>
          <pc:docMk/>
          <pc:sldMk cId="3071483062" sldId="258"/>
        </pc:sldMkLst>
        <pc:spChg chg="mod">
          <ac:chgData name="Bettye Locklair" userId="c2d7acf3736df889" providerId="LiveId" clId="{4D592AD2-96CF-49B4-AADF-17AB4009D131}" dt="2022-02-13T01:46:42.995" v="2715" actId="6549"/>
          <ac:spMkLst>
            <pc:docMk/>
            <pc:sldMk cId="3071483062" sldId="258"/>
            <ac:spMk id="3" creationId="{00000000-0000-0000-0000-000000000000}"/>
          </ac:spMkLst>
        </pc:spChg>
      </pc:sldChg>
      <pc:sldChg chg="modNotesTx">
        <pc:chgData name="Bettye Locklair" userId="c2d7acf3736df889" providerId="LiveId" clId="{4D592AD2-96CF-49B4-AADF-17AB4009D131}" dt="2022-02-13T14:42:23.231" v="5557" actId="20577"/>
        <pc:sldMkLst>
          <pc:docMk/>
          <pc:sldMk cId="4023401223" sldId="262"/>
        </pc:sldMkLst>
      </pc:sldChg>
      <pc:sldChg chg="modSp modNotesTx">
        <pc:chgData name="Bettye Locklair" userId="c2d7acf3736df889" providerId="LiveId" clId="{4D592AD2-96CF-49B4-AADF-17AB4009D131}" dt="2022-02-13T14:46:43.430" v="5626" actId="20577"/>
        <pc:sldMkLst>
          <pc:docMk/>
          <pc:sldMk cId="86365266" sldId="310"/>
        </pc:sldMkLst>
        <pc:spChg chg="mod">
          <ac:chgData name="Bettye Locklair" userId="c2d7acf3736df889" providerId="LiveId" clId="{4D592AD2-96CF-49B4-AADF-17AB4009D131}" dt="2022-02-13T01:44:44.708" v="2570" actId="6549"/>
          <ac:spMkLst>
            <pc:docMk/>
            <pc:sldMk cId="86365266" sldId="310"/>
            <ac:spMk id="3" creationId="{00000000-0000-0000-0000-000000000000}"/>
          </ac:spMkLst>
        </pc:spChg>
      </pc:sldChg>
      <pc:sldChg chg="modSp mod">
        <pc:chgData name="Bettye Locklair" userId="c2d7acf3736df889" providerId="LiveId" clId="{4D592AD2-96CF-49B4-AADF-17AB4009D131}" dt="2022-02-13T02:02:11.823" v="4645" actId="6549"/>
        <pc:sldMkLst>
          <pc:docMk/>
          <pc:sldMk cId="2904931928" sldId="311"/>
        </pc:sldMkLst>
        <pc:spChg chg="mod">
          <ac:chgData name="Bettye Locklair" userId="c2d7acf3736df889" providerId="LiveId" clId="{4D592AD2-96CF-49B4-AADF-17AB4009D131}" dt="2022-02-13T02:02:11.823" v="4645" actId="6549"/>
          <ac:spMkLst>
            <pc:docMk/>
            <pc:sldMk cId="2904931928" sldId="311"/>
            <ac:spMk id="3" creationId="{00000000-0000-0000-0000-000000000000}"/>
          </ac:spMkLst>
        </pc:spChg>
      </pc:sldChg>
      <pc:sldChg chg="modAnim">
        <pc:chgData name="Bettye Locklair" userId="c2d7acf3736df889" providerId="LiveId" clId="{4D592AD2-96CF-49B4-AADF-17AB4009D131}" dt="2022-02-13T02:02:42.780" v="4649"/>
        <pc:sldMkLst>
          <pc:docMk/>
          <pc:sldMk cId="2010968209" sldId="312"/>
        </pc:sldMkLst>
      </pc:sldChg>
      <pc:sldChg chg="modSp modAnim">
        <pc:chgData name="Bettye Locklair" userId="c2d7acf3736df889" providerId="LiveId" clId="{4D592AD2-96CF-49B4-AADF-17AB4009D131}" dt="2022-02-13T02:03:01.146" v="4659" actId="6549"/>
        <pc:sldMkLst>
          <pc:docMk/>
          <pc:sldMk cId="4096143123" sldId="313"/>
        </pc:sldMkLst>
        <pc:spChg chg="mod">
          <ac:chgData name="Bettye Locklair" userId="c2d7acf3736df889" providerId="LiveId" clId="{4D592AD2-96CF-49B4-AADF-17AB4009D131}" dt="2022-02-13T02:03:01.146" v="4659" actId="6549"/>
          <ac:spMkLst>
            <pc:docMk/>
            <pc:sldMk cId="4096143123" sldId="313"/>
            <ac:spMk id="3" creationId="{00000000-0000-0000-0000-000000000000}"/>
          </ac:spMkLst>
        </pc:spChg>
      </pc:sldChg>
      <pc:sldChg chg="modSp add mod modNotesTx">
        <pc:chgData name="Bettye Locklair" userId="c2d7acf3736df889" providerId="LiveId" clId="{4D592AD2-96CF-49B4-AADF-17AB4009D131}" dt="2022-02-13T01:44:11.844" v="2566" actId="20577"/>
        <pc:sldMkLst>
          <pc:docMk/>
          <pc:sldMk cId="3549431246" sldId="314"/>
        </pc:sldMkLst>
        <pc:spChg chg="mod">
          <ac:chgData name="Bettye Locklair" userId="c2d7acf3736df889" providerId="LiveId" clId="{4D592AD2-96CF-49B4-AADF-17AB4009D131}" dt="2022-02-13T01:14:07.843" v="4" actId="6549"/>
          <ac:spMkLst>
            <pc:docMk/>
            <pc:sldMk cId="3549431246" sldId="314"/>
            <ac:spMk id="3" creationId="{00000000-0000-0000-0000-000000000000}"/>
          </ac:spMkLst>
        </pc:spChg>
      </pc:sldChg>
      <pc:sldChg chg="modSp add mod modNotesTx">
        <pc:chgData name="Bettye Locklair" userId="c2d7acf3736df889" providerId="LiveId" clId="{4D592AD2-96CF-49B4-AADF-17AB4009D131}" dt="2022-02-13T01:42:23.478" v="2339" actId="20577"/>
        <pc:sldMkLst>
          <pc:docMk/>
          <pc:sldMk cId="1378176008" sldId="315"/>
        </pc:sldMkLst>
        <pc:spChg chg="mod">
          <ac:chgData name="Bettye Locklair" userId="c2d7acf3736df889" providerId="LiveId" clId="{4D592AD2-96CF-49B4-AADF-17AB4009D131}" dt="2022-02-13T01:14:13.665" v="5" actId="6549"/>
          <ac:spMkLst>
            <pc:docMk/>
            <pc:sldMk cId="1378176008" sldId="315"/>
            <ac:spMk id="3" creationId="{00000000-0000-0000-0000-000000000000}"/>
          </ac:spMkLst>
        </pc:spChg>
      </pc:sldChg>
      <pc:sldChg chg="modSp add mod modNotesTx">
        <pc:chgData name="Bettye Locklair" userId="c2d7acf3736df889" providerId="LiveId" clId="{4D592AD2-96CF-49B4-AADF-17AB4009D131}" dt="2022-02-13T14:15:08.586" v="5259" actId="20577"/>
        <pc:sldMkLst>
          <pc:docMk/>
          <pc:sldMk cId="3343049763" sldId="316"/>
        </pc:sldMkLst>
        <pc:spChg chg="mod">
          <ac:chgData name="Bettye Locklair" userId="c2d7acf3736df889" providerId="LiveId" clId="{4D592AD2-96CF-49B4-AADF-17AB4009D131}" dt="2022-02-13T01:14:27.652" v="7" actId="6549"/>
          <ac:spMkLst>
            <pc:docMk/>
            <pc:sldMk cId="3343049763" sldId="316"/>
            <ac:spMk id="3" creationId="{00000000-0000-0000-0000-000000000000}"/>
          </ac:spMkLst>
        </pc:spChg>
      </pc:sldChg>
      <pc:sldChg chg="add modNotesTx">
        <pc:chgData name="Bettye Locklair" userId="c2d7acf3736df889" providerId="LiveId" clId="{4D592AD2-96CF-49B4-AADF-17AB4009D131}" dt="2022-02-13T14:13:57.935" v="5138" actId="20577"/>
        <pc:sldMkLst>
          <pc:docMk/>
          <pc:sldMk cId="2597779632" sldId="317"/>
        </pc:sldMkLst>
      </pc:sldChg>
      <pc:sldChg chg="modSp add mod modNotesTx">
        <pc:chgData name="Bettye Locklair" userId="c2d7acf3736df889" providerId="LiveId" clId="{4D592AD2-96CF-49B4-AADF-17AB4009D131}" dt="2022-02-13T14:47:59.029" v="5636" actId="20577"/>
        <pc:sldMkLst>
          <pc:docMk/>
          <pc:sldMk cId="1054848294" sldId="318"/>
        </pc:sldMkLst>
        <pc:spChg chg="mod">
          <ac:chgData name="Bettye Locklair" userId="c2d7acf3736df889" providerId="LiveId" clId="{4D592AD2-96CF-49B4-AADF-17AB4009D131}" dt="2022-02-13T01:44:54.459" v="2571" actId="6549"/>
          <ac:spMkLst>
            <pc:docMk/>
            <pc:sldMk cId="1054848294" sldId="318"/>
            <ac:spMk id="3" creationId="{00000000-0000-0000-0000-000000000000}"/>
          </ac:spMkLst>
        </pc:spChg>
      </pc:sldChg>
      <pc:sldChg chg="modSp add mod modNotesTx">
        <pc:chgData name="Bettye Locklair" userId="c2d7acf3736df889" providerId="LiveId" clId="{4D592AD2-96CF-49B4-AADF-17AB4009D131}" dt="2022-02-13T01:59:55.273" v="4299" actId="20577"/>
        <pc:sldMkLst>
          <pc:docMk/>
          <pc:sldMk cId="1067190063" sldId="319"/>
        </pc:sldMkLst>
        <pc:spChg chg="mod">
          <ac:chgData name="Bettye Locklair" userId="c2d7acf3736df889" providerId="LiveId" clId="{4D592AD2-96CF-49B4-AADF-17AB4009D131}" dt="2022-02-13T01:45:06.071" v="2572" actId="6549"/>
          <ac:spMkLst>
            <pc:docMk/>
            <pc:sldMk cId="1067190063" sldId="319"/>
            <ac:spMk id="3" creationId="{00000000-0000-0000-0000-000000000000}"/>
          </ac:spMkLst>
        </pc:spChg>
      </pc:sldChg>
      <pc:sldChg chg="add modNotesTx">
        <pc:chgData name="Bettye Locklair" userId="c2d7acf3736df889" providerId="LiveId" clId="{4D592AD2-96CF-49B4-AADF-17AB4009D131}" dt="2022-02-13T14:11:37.134" v="4722" actId="20577"/>
        <pc:sldMkLst>
          <pc:docMk/>
          <pc:sldMk cId="2849366862" sldId="320"/>
        </pc:sldMkLst>
      </pc:sldChg>
      <pc:sldChg chg="add modNotesTx">
        <pc:chgData name="Bettye Locklair" userId="c2d7acf3736df889" providerId="LiveId" clId="{4D592AD2-96CF-49B4-AADF-17AB4009D131}" dt="2022-02-13T01:50:48.392" v="3257" actId="20577"/>
        <pc:sldMkLst>
          <pc:docMk/>
          <pc:sldMk cId="2552736712" sldId="321"/>
        </pc:sldMkLst>
      </pc:sldChg>
      <pc:sldChg chg="modSp add mod">
        <pc:chgData name="Bettye Locklair" userId="c2d7acf3736df889" providerId="LiveId" clId="{4D592AD2-96CF-49B4-AADF-17AB4009D131}" dt="2022-02-13T14:08:02.056" v="4661" actId="313"/>
        <pc:sldMkLst>
          <pc:docMk/>
          <pc:sldMk cId="3276838185" sldId="322"/>
        </pc:sldMkLst>
        <pc:spChg chg="mod">
          <ac:chgData name="Bettye Locklair" userId="c2d7acf3736df889" providerId="LiveId" clId="{4D592AD2-96CF-49B4-AADF-17AB4009D131}" dt="2022-02-13T14:08:02.056" v="4661" actId="313"/>
          <ac:spMkLst>
            <pc:docMk/>
            <pc:sldMk cId="3276838185" sldId="322"/>
            <ac:spMk id="3" creationId="{00000000-0000-0000-0000-000000000000}"/>
          </ac:spMkLst>
        </pc:spChg>
      </pc:sldChg>
      <pc:sldChg chg="add">
        <pc:chgData name="Bettye Locklair" userId="c2d7acf3736df889" providerId="LiveId" clId="{4D592AD2-96CF-49B4-AADF-17AB4009D131}" dt="2022-02-13T02:02:06.174" v="4644" actId="2890"/>
        <pc:sldMkLst>
          <pc:docMk/>
          <pc:sldMk cId="4249609951" sldId="323"/>
        </pc:sldMkLst>
      </pc:sldChg>
      <pc:sldChg chg="modSp new mod ord setBg">
        <pc:chgData name="Bettye Locklair" userId="c2d7acf3736df889" providerId="LiveId" clId="{4D592AD2-96CF-49B4-AADF-17AB4009D131}" dt="2022-02-13T16:19:53.504" v="5902" actId="313"/>
        <pc:sldMkLst>
          <pc:docMk/>
          <pc:sldMk cId="2884224659" sldId="324"/>
        </pc:sldMkLst>
        <pc:spChg chg="mod">
          <ac:chgData name="Bettye Locklair" userId="c2d7acf3736df889" providerId="LiveId" clId="{4D592AD2-96CF-49B4-AADF-17AB4009D131}" dt="2022-02-13T14:22:08.384" v="5300" actId="122"/>
          <ac:spMkLst>
            <pc:docMk/>
            <pc:sldMk cId="2884224659" sldId="324"/>
            <ac:spMk id="2" creationId="{C94C1DC0-E65F-478B-8F89-57AA52807977}"/>
          </ac:spMkLst>
        </pc:spChg>
        <pc:spChg chg="mod">
          <ac:chgData name="Bettye Locklair" userId="c2d7acf3736df889" providerId="LiveId" clId="{4D592AD2-96CF-49B4-AADF-17AB4009D131}" dt="2022-02-13T16:19:53.504" v="5902" actId="313"/>
          <ac:spMkLst>
            <pc:docMk/>
            <pc:sldMk cId="2884224659" sldId="324"/>
            <ac:spMk id="3" creationId="{86C6AE79-8563-40FB-91A5-CB1A5438C249}"/>
          </ac:spMkLst>
        </pc:spChg>
      </pc:sldChg>
      <pc:sldChg chg="add ord">
        <pc:chgData name="Bettye Locklair" userId="c2d7acf3736df889" providerId="LiveId" clId="{4D592AD2-96CF-49B4-AADF-17AB4009D131}" dt="2022-02-13T16:20:03.652" v="5905"/>
        <pc:sldMkLst>
          <pc:docMk/>
          <pc:sldMk cId="1476256718" sldId="3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AC200929-6378-4C4C-8D66-E82537AB79BB}" type="datetimeFigureOut">
              <a:rPr lang="en-US" smtClean="0"/>
              <a:t>2/12/2022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C40B0-E27F-4A51-A332-3FAA37C7E11E}" type="slidenum">
              <a:rPr lang="en-US" smtClean="0"/>
              <a:t>‹#›</a:t>
            </a:fld>
            <a:endParaRPr lang="en-US"/>
          </a:p>
        </p:txBody>
      </p:sp>
    </p:spTree>
    <p:extLst>
      <p:ext uri="{BB962C8B-B14F-4D97-AF65-F5344CB8AC3E}">
        <p14:creationId xmlns:p14="http://schemas.microsoft.com/office/powerpoint/2010/main" val="252333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you decided to follow Jesus?  Good, but before you follow Jesus you must do something else which is why many aren’t going to heaven.  Not because of God’s will but because of man’s desire.  Not accept Christ as your personal Savior, say the sinner’s prayer, or just believe in Him</a:t>
            </a:r>
            <a:r>
              <a:rPr lang="en-US" baseline="0" dirty="0"/>
              <a:t> as you’ll find if you google how to come to Jesus as the world says.  What does Jesus say?  Studying from Matthew. </a:t>
            </a:r>
            <a:endParaRPr lang="en-US" dirty="0"/>
          </a:p>
        </p:txBody>
      </p:sp>
      <p:sp>
        <p:nvSpPr>
          <p:cNvPr id="4" name="Slide Number Placeholder 3"/>
          <p:cNvSpPr>
            <a:spLocks noGrp="1"/>
          </p:cNvSpPr>
          <p:nvPr>
            <p:ph type="sldNum" sz="quarter" idx="10"/>
          </p:nvPr>
        </p:nvSpPr>
        <p:spPr/>
        <p:txBody>
          <a:bodyPr/>
          <a:lstStyle/>
          <a:p>
            <a:fld id="{BC3C40B0-E27F-4A51-A332-3FAA37C7E11E}" type="slidenum">
              <a:rPr lang="en-US" smtClean="0"/>
              <a:t>2</a:t>
            </a:fld>
            <a:endParaRPr lang="en-US"/>
          </a:p>
        </p:txBody>
      </p:sp>
    </p:spTree>
    <p:extLst>
      <p:ext uri="{BB962C8B-B14F-4D97-AF65-F5344CB8AC3E}">
        <p14:creationId xmlns:p14="http://schemas.microsoft.com/office/powerpoint/2010/main" val="194068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are blessed when others hate, insult, isolate, &amp; call you evil for the cause of Christ.  A test to see if you’re a faithful Christian, are you taking up the cross of persecution by speaking up for His words of truth (one true church, marriage for life between man &amp; woman, purity in lifestyle- abstinence alcohol, dancing, drugs, SI, lying, etc.) Being called homophobic, canceled out by classmates or coworkers, very few friendships, etc. </a:t>
            </a:r>
          </a:p>
        </p:txBody>
      </p:sp>
      <p:sp>
        <p:nvSpPr>
          <p:cNvPr id="4" name="Slide Number Placeholder 3"/>
          <p:cNvSpPr>
            <a:spLocks noGrp="1"/>
          </p:cNvSpPr>
          <p:nvPr>
            <p:ph type="sldNum" sz="quarter" idx="5"/>
          </p:nvPr>
        </p:nvSpPr>
        <p:spPr/>
        <p:txBody>
          <a:bodyPr/>
          <a:lstStyle/>
          <a:p>
            <a:fld id="{BC3C40B0-E27F-4A51-A332-3FAA37C7E11E}" type="slidenum">
              <a:rPr lang="en-US" smtClean="0"/>
              <a:t>11</a:t>
            </a:fld>
            <a:endParaRPr lang="en-US"/>
          </a:p>
        </p:txBody>
      </p:sp>
    </p:spTree>
    <p:extLst>
      <p:ext uri="{BB962C8B-B14F-4D97-AF65-F5344CB8AC3E}">
        <p14:creationId xmlns:p14="http://schemas.microsoft.com/office/powerpoint/2010/main" val="4080655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about your family?  Trouble there if you stand up for the truth on MDR or other moral issues. Parents- okay if you watch game instead of go to services.  If you love them more than you love the Lord by compromising with their sin, you have shown that you aren’t worthy of His sacrifice &amp; can’t follow Jesus. Not eating with them if they are a Christian and practicing sin. </a:t>
            </a:r>
          </a:p>
        </p:txBody>
      </p:sp>
      <p:sp>
        <p:nvSpPr>
          <p:cNvPr id="4" name="Slide Number Placeholder 3"/>
          <p:cNvSpPr>
            <a:spLocks noGrp="1"/>
          </p:cNvSpPr>
          <p:nvPr>
            <p:ph type="sldNum" sz="quarter" idx="5"/>
          </p:nvPr>
        </p:nvSpPr>
        <p:spPr/>
        <p:txBody>
          <a:bodyPr/>
          <a:lstStyle/>
          <a:p>
            <a:fld id="{BC3C40B0-E27F-4A51-A332-3FAA37C7E11E}" type="slidenum">
              <a:rPr lang="en-US" smtClean="0"/>
              <a:t>12</a:t>
            </a:fld>
            <a:endParaRPr lang="en-US"/>
          </a:p>
        </p:txBody>
      </p:sp>
    </p:spTree>
    <p:extLst>
      <p:ext uri="{BB962C8B-B14F-4D97-AF65-F5344CB8AC3E}">
        <p14:creationId xmlns:p14="http://schemas.microsoft.com/office/powerpoint/2010/main" val="123097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a suggestion from Jesus or a good thing to do, it is an imperative.  Most translations say let him deny himself but it is a command from Jesus.   Notice that before you can follow Jesus you must be willing to deny yourself.  Are you willing to do that to follow Jesus? You must deny yourself is an Aorist or past tense- you must do it to follow Jesus. What does it mean?</a:t>
            </a:r>
          </a:p>
        </p:txBody>
      </p:sp>
      <p:sp>
        <p:nvSpPr>
          <p:cNvPr id="4" name="Slide Number Placeholder 3"/>
          <p:cNvSpPr>
            <a:spLocks noGrp="1"/>
          </p:cNvSpPr>
          <p:nvPr>
            <p:ph type="sldNum" sz="quarter" idx="5"/>
          </p:nvPr>
        </p:nvSpPr>
        <p:spPr/>
        <p:txBody>
          <a:bodyPr/>
          <a:lstStyle/>
          <a:p>
            <a:fld id="{BC3C40B0-E27F-4A51-A332-3FAA37C7E11E}" type="slidenum">
              <a:rPr lang="en-US" smtClean="0"/>
              <a:t>3</a:t>
            </a:fld>
            <a:endParaRPr lang="en-US"/>
          </a:p>
        </p:txBody>
      </p:sp>
    </p:spTree>
    <p:extLst>
      <p:ext uri="{BB962C8B-B14F-4D97-AF65-F5344CB8AC3E}">
        <p14:creationId xmlns:p14="http://schemas.microsoft.com/office/powerpoint/2010/main" val="2398434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going to follow Jesus you must place your interests below that of what Jesus wants you to do with your life. </a:t>
            </a:r>
          </a:p>
        </p:txBody>
      </p:sp>
      <p:sp>
        <p:nvSpPr>
          <p:cNvPr id="4" name="Slide Number Placeholder 3"/>
          <p:cNvSpPr>
            <a:spLocks noGrp="1"/>
          </p:cNvSpPr>
          <p:nvPr>
            <p:ph type="sldNum" sz="quarter" idx="5"/>
          </p:nvPr>
        </p:nvSpPr>
        <p:spPr/>
        <p:txBody>
          <a:bodyPr/>
          <a:lstStyle/>
          <a:p>
            <a:fld id="{BC3C40B0-E27F-4A51-A332-3FAA37C7E11E}" type="slidenum">
              <a:rPr lang="en-US" smtClean="0"/>
              <a:t>4</a:t>
            </a:fld>
            <a:endParaRPr lang="en-US"/>
          </a:p>
        </p:txBody>
      </p:sp>
    </p:spTree>
    <p:extLst>
      <p:ext uri="{BB962C8B-B14F-4D97-AF65-F5344CB8AC3E}">
        <p14:creationId xmlns:p14="http://schemas.microsoft.com/office/powerpoint/2010/main" val="214876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 31.4 million betting close to $8 billion on SB. Beware &amp; be on guard against every form of greed. For not even when one has an abundance does his life consist of his possessions. Must be willing to give up all your possessions not desiring to gamble away money to gain but should be earning money to give to help others.  Paul understood that- he gave up all that he had in the world to gain Christ.  It is not wrong to be rich as long as you obey the command to share (1 Tim. 6:17-19)  With all the spiritual blessings in Christ we have all the riches of His grace that He has lavished on us with forgiveness of sins. </a:t>
            </a:r>
          </a:p>
        </p:txBody>
      </p:sp>
      <p:sp>
        <p:nvSpPr>
          <p:cNvPr id="4" name="Slide Number Placeholder 3"/>
          <p:cNvSpPr>
            <a:spLocks noGrp="1"/>
          </p:cNvSpPr>
          <p:nvPr>
            <p:ph type="sldNum" sz="quarter" idx="5"/>
          </p:nvPr>
        </p:nvSpPr>
        <p:spPr/>
        <p:txBody>
          <a:bodyPr/>
          <a:lstStyle/>
          <a:p>
            <a:fld id="{BC3C40B0-E27F-4A51-A332-3FAA37C7E11E}" type="slidenum">
              <a:rPr lang="en-US" smtClean="0"/>
              <a:t>5</a:t>
            </a:fld>
            <a:endParaRPr lang="en-US"/>
          </a:p>
        </p:txBody>
      </p:sp>
    </p:spTree>
    <p:extLst>
      <p:ext uri="{BB962C8B-B14F-4D97-AF65-F5344CB8AC3E}">
        <p14:creationId xmlns:p14="http://schemas.microsoft.com/office/powerpoint/2010/main" val="507259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Children like to have super powers because they aren’t strong- love to tell people what to do instead of being stuck obeying parents.  Apostles desired power in Jesus’ kingdom after seeing his mighty miracles &amp; desired to have it on his right or left hand.  If you want to be great serve &amp; Jesus uses a little child to humble them to realize your not even going to heaven if you aren’t converted &amp; humble your child like this one. Learn from Paul- power is perfected in weakness.</a:t>
            </a:r>
          </a:p>
        </p:txBody>
      </p:sp>
      <p:sp>
        <p:nvSpPr>
          <p:cNvPr id="4" name="Slide Number Placeholder 3"/>
          <p:cNvSpPr>
            <a:spLocks noGrp="1"/>
          </p:cNvSpPr>
          <p:nvPr>
            <p:ph type="sldNum" sz="quarter" idx="5"/>
          </p:nvPr>
        </p:nvSpPr>
        <p:spPr/>
        <p:txBody>
          <a:bodyPr/>
          <a:lstStyle/>
          <a:p>
            <a:fld id="{BC3C40B0-E27F-4A51-A332-3FAA37C7E11E}" type="slidenum">
              <a:rPr lang="en-US" smtClean="0"/>
              <a:t>6</a:t>
            </a:fld>
            <a:endParaRPr lang="en-US"/>
          </a:p>
        </p:txBody>
      </p:sp>
    </p:spTree>
    <p:extLst>
      <p:ext uri="{BB962C8B-B14F-4D97-AF65-F5344CB8AC3E}">
        <p14:creationId xmlns:p14="http://schemas.microsoft.com/office/powerpoint/2010/main" val="3990262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are choked with the pleasures of this life &amp; don’t bring any fruit to maturity.  Tempted to watch instead of coming tonight at 5 PM.  Pleasure of going to a Super Bowl party with friends, drink alcohol, &amp; have fun instead of going to hear a boring preacher warn about the dangers of selfishness, sowing your wild oats, Satan’s temptations to sin, &amp; suffering addictions that makes everyday life agonizing, painful, and is not fun.  (2 Tim. 3:1-5) Will we be like Moses who endured ill-treatment with the people of God rather than enjoying the passing pleasures of sin (only a short time).  Please learn this lesson while you’re young so that you don’t go down the road to ruin and destruction and take others with you. Pleasure of playing with a church softball team who are in error because love the game &amp; are good at it. Deny yourself.</a:t>
            </a:r>
          </a:p>
        </p:txBody>
      </p:sp>
      <p:sp>
        <p:nvSpPr>
          <p:cNvPr id="4" name="Slide Number Placeholder 3"/>
          <p:cNvSpPr>
            <a:spLocks noGrp="1"/>
          </p:cNvSpPr>
          <p:nvPr>
            <p:ph type="sldNum" sz="quarter" idx="5"/>
          </p:nvPr>
        </p:nvSpPr>
        <p:spPr/>
        <p:txBody>
          <a:bodyPr/>
          <a:lstStyle/>
          <a:p>
            <a:fld id="{BC3C40B0-E27F-4A51-A332-3FAA37C7E11E}" type="slidenum">
              <a:rPr lang="en-US" smtClean="0"/>
              <a:t>7</a:t>
            </a:fld>
            <a:endParaRPr lang="en-US"/>
          </a:p>
        </p:txBody>
      </p:sp>
    </p:spTree>
    <p:extLst>
      <p:ext uri="{BB962C8B-B14F-4D97-AF65-F5344CB8AC3E}">
        <p14:creationId xmlns:p14="http://schemas.microsoft.com/office/powerpoint/2010/main" val="2021951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popular people are going to big parties watching the game while you are at services.  Does that make you feel bad?  Or have you learned to imitate the example of Jesus who was unpopular &amp; crucified so you could be forgiven.  We’re told to agonize and strive to enter through the narrow door for many will seek to enter &amp; not be able.  Why?  Because they weren’t willing to deny themselves.  </a:t>
            </a:r>
          </a:p>
        </p:txBody>
      </p:sp>
      <p:sp>
        <p:nvSpPr>
          <p:cNvPr id="4" name="Slide Number Placeholder 3"/>
          <p:cNvSpPr>
            <a:spLocks noGrp="1"/>
          </p:cNvSpPr>
          <p:nvPr>
            <p:ph type="sldNum" sz="quarter" idx="5"/>
          </p:nvPr>
        </p:nvSpPr>
        <p:spPr/>
        <p:txBody>
          <a:bodyPr/>
          <a:lstStyle/>
          <a:p>
            <a:fld id="{BC3C40B0-E27F-4A51-A332-3FAA37C7E11E}" type="slidenum">
              <a:rPr lang="en-US" smtClean="0"/>
              <a:t>8</a:t>
            </a:fld>
            <a:endParaRPr lang="en-US"/>
          </a:p>
        </p:txBody>
      </p:sp>
    </p:spTree>
    <p:extLst>
      <p:ext uri="{BB962C8B-B14F-4D97-AF65-F5344CB8AC3E}">
        <p14:creationId xmlns:p14="http://schemas.microsoft.com/office/powerpoint/2010/main" val="3330893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it mean to take up your cross? Take up (</a:t>
            </a:r>
            <a:r>
              <a:rPr lang="en-US" dirty="0" err="1"/>
              <a:t>airo</a:t>
            </a:r>
            <a:r>
              <a:rPr lang="en-US" dirty="0"/>
              <a:t>- </a:t>
            </a:r>
            <a:r>
              <a:rPr lang="en-US" dirty="0" err="1"/>
              <a:t>aerow</a:t>
            </a:r>
            <a:r>
              <a:rPr lang="en-US" dirty="0"/>
              <a:t>) aorist imperative. How sad it is that many will take Jesus words literal &amp; walk with a heavy cross behind them on the freeway.  How often must you do it? Every single day.  That’s too hard.</a:t>
            </a:r>
          </a:p>
        </p:txBody>
      </p:sp>
      <p:sp>
        <p:nvSpPr>
          <p:cNvPr id="4" name="Slide Number Placeholder 3"/>
          <p:cNvSpPr>
            <a:spLocks noGrp="1"/>
          </p:cNvSpPr>
          <p:nvPr>
            <p:ph type="sldNum" sz="quarter" idx="5"/>
          </p:nvPr>
        </p:nvSpPr>
        <p:spPr/>
        <p:txBody>
          <a:bodyPr/>
          <a:lstStyle/>
          <a:p>
            <a:fld id="{BC3C40B0-E27F-4A51-A332-3FAA37C7E11E}" type="slidenum">
              <a:rPr lang="en-US" smtClean="0"/>
              <a:t>9</a:t>
            </a:fld>
            <a:endParaRPr lang="en-US"/>
          </a:p>
        </p:txBody>
      </p:sp>
    </p:spTree>
    <p:extLst>
      <p:ext uri="{BB962C8B-B14F-4D97-AF65-F5344CB8AC3E}">
        <p14:creationId xmlns:p14="http://schemas.microsoft.com/office/powerpoint/2010/main" val="32274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Stowros</a:t>
            </a:r>
            <a:r>
              <a:rPr lang="en-US" dirty="0"/>
              <a:t>.  How hard was it for Jesus to be willing to suffer &amp; die a cruel, unjust, &amp; agonizing death on the cross for your sins that you committed against a holy and righteous God? Jesus did it with joy so that you might be saved.  Are you willing to suffer persecution for His name?</a:t>
            </a:r>
          </a:p>
        </p:txBody>
      </p:sp>
      <p:sp>
        <p:nvSpPr>
          <p:cNvPr id="4" name="Slide Number Placeholder 3"/>
          <p:cNvSpPr>
            <a:spLocks noGrp="1"/>
          </p:cNvSpPr>
          <p:nvPr>
            <p:ph type="sldNum" sz="quarter" idx="5"/>
          </p:nvPr>
        </p:nvSpPr>
        <p:spPr/>
        <p:txBody>
          <a:bodyPr/>
          <a:lstStyle/>
          <a:p>
            <a:fld id="{BC3C40B0-E27F-4A51-A332-3FAA37C7E11E}" type="slidenum">
              <a:rPr lang="en-US" smtClean="0"/>
              <a:t>10</a:t>
            </a:fld>
            <a:endParaRPr lang="en-US"/>
          </a:p>
        </p:txBody>
      </p:sp>
    </p:spTree>
    <p:extLst>
      <p:ext uri="{BB962C8B-B14F-4D97-AF65-F5344CB8AC3E}">
        <p14:creationId xmlns:p14="http://schemas.microsoft.com/office/powerpoint/2010/main" val="862084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8251036-A24E-4B71-BBBB-509809EFD264}"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1308081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51036-A24E-4B71-BBBB-509809EFD264}"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284573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51036-A24E-4B71-BBBB-509809EFD264}"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119424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251036-A24E-4B71-BBBB-509809EFD264}"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310295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251036-A24E-4B71-BBBB-509809EFD264}" type="datetimeFigureOut">
              <a:rPr lang="en-US" smtClean="0"/>
              <a:t>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197426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251036-A24E-4B71-BBBB-509809EFD264}"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212871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251036-A24E-4B71-BBBB-509809EFD264}" type="datetimeFigureOut">
              <a:rPr lang="en-US" smtClean="0"/>
              <a:t>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3722355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251036-A24E-4B71-BBBB-509809EFD264}" type="datetimeFigureOut">
              <a:rPr lang="en-US" smtClean="0"/>
              <a:t>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59759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51036-A24E-4B71-BBBB-509809EFD264}" type="datetimeFigureOut">
              <a:rPr lang="en-US" smtClean="0"/>
              <a:t>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3780325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51036-A24E-4B71-BBBB-509809EFD264}"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2946577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251036-A24E-4B71-BBBB-509809EFD264}" type="datetimeFigureOut">
              <a:rPr lang="en-US" smtClean="0"/>
              <a:t>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56AF1-4A33-4792-82D0-881A7F236443}" type="slidenum">
              <a:rPr lang="en-US" smtClean="0"/>
              <a:t>‹#›</a:t>
            </a:fld>
            <a:endParaRPr lang="en-US"/>
          </a:p>
        </p:txBody>
      </p:sp>
    </p:spTree>
    <p:extLst>
      <p:ext uri="{BB962C8B-B14F-4D97-AF65-F5344CB8AC3E}">
        <p14:creationId xmlns:p14="http://schemas.microsoft.com/office/powerpoint/2010/main" val="3073471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51036-A24E-4B71-BBBB-509809EFD264}" type="datetimeFigureOut">
              <a:rPr lang="en-US" smtClean="0"/>
              <a:t>2/12/2022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56AF1-4A33-4792-82D0-881A7F236443}" type="slidenum">
              <a:rPr lang="en-US" smtClean="0"/>
              <a:t>‹#›</a:t>
            </a:fld>
            <a:endParaRPr lang="en-US"/>
          </a:p>
        </p:txBody>
      </p:sp>
    </p:spTree>
    <p:extLst>
      <p:ext uri="{BB962C8B-B14F-4D97-AF65-F5344CB8AC3E}">
        <p14:creationId xmlns:p14="http://schemas.microsoft.com/office/powerpoint/2010/main" val="185240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1DC0-E65F-478B-8F89-57AA52807977}"/>
              </a:ext>
            </a:extLst>
          </p:cNvPr>
          <p:cNvSpPr>
            <a:spLocks noGrp="1"/>
          </p:cNvSpPr>
          <p:nvPr>
            <p:ph type="title"/>
          </p:nvPr>
        </p:nvSpPr>
        <p:spPr>
          <a:xfrm>
            <a:off x="0" y="1"/>
            <a:ext cx="12192000" cy="112541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86C6AE79-8563-40FB-91A5-CB1A5438C249}"/>
              </a:ext>
            </a:extLst>
          </p:cNvPr>
          <p:cNvSpPr>
            <a:spLocks noGrp="1"/>
          </p:cNvSpPr>
          <p:nvPr>
            <p:ph idx="1"/>
          </p:nvPr>
        </p:nvSpPr>
        <p:spPr>
          <a:xfrm>
            <a:off x="-1" y="972457"/>
            <a:ext cx="12191999" cy="5885543"/>
          </a:xfrm>
        </p:spPr>
        <p:txBody>
          <a:bodyPr>
            <a:normAutofit lnSpcReduction="10000"/>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44s Give Thanks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153 ‘Tis Set the Feast Divine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280 I Have Decided to Follow Jesus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 “What You Must Do to Follow Jesus”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4224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Up your Cross Daily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for Cross-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Stauros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“crucifixion, bear persecutions, troubles, distresses”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(Thayer’s)</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5484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Up your Cross Daily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for Cross-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Stauros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“crucifixion, bear persecutions, troubles, distresses”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(Thayer’s)</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be hated, called names, insulted &amp; isolated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6:22-23; 2 Timothy 3:12; Galatians 2:20)</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67190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Up your Cross Daily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for Cross-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Stauros</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“crucifixion, bear persecutions, troubles, distresses”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(Thayer’s)</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be hated, called names, insulted &amp; isolated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6:22-23; 2 Timothy 3:12; Galatians 2:20)</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will be divided from family members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14:25-27; Matthew 10:34-39)</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9366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Follow Him </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04931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Follow Him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Akoloutheo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(present imperative)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cleave steadfastly to one, conform wholly to his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example, in living and if need be in dying also”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(Thayer’s)</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6838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Follow Him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Akoloutheo</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(present imperative)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cleave steadfastly to one, conform wholly to his</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example, in living and if need be in dying also”</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(Thayer’s)</a:t>
            </a:r>
          </a:p>
          <a:p>
            <a:pPr marL="0" indent="0" algn="ctr">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Must be Completely Committed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9:23-26, 57-62; 18:22, 28-30; Romans 6:16-18;</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2 Timothy 1:12; 4:6-8)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49609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00B0F0"/>
                </a:solidFill>
                <a:latin typeface="Tahoma" panose="020B0604030504040204" pitchFamily="34" charset="0"/>
                <a:ea typeface="Tahoma" panose="020B0604030504040204" pitchFamily="34" charset="0"/>
                <a:cs typeface="Tahoma" panose="020B0604030504040204" pitchFamily="34" charset="0"/>
              </a:rPr>
              <a:t>If You Don’t Deny Yourself &amp; Take Up Your Cross, You Can’t Follow Jesus &amp; You Can’t Go to Heaven</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1294228"/>
            <a:ext cx="12192000" cy="5563772"/>
          </a:xfrm>
        </p:spPr>
        <p:txBody>
          <a:bodyPr>
            <a:normAutofit/>
          </a:bodyPr>
          <a:lstStyle/>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 don’t deny yourself, you can’t follow Jesus, </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&amp; therefore you cannot be His disciple!</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 don’t take up your cross daily, you can’t follow</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Jesus &amp; as a result, you cannot be His disciple!</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If you aren’t willing to give up all for Jesus, you can’t</a:t>
            </a:r>
          </a:p>
          <a:p>
            <a:pPr marL="0" indent="0" algn="ctr">
              <a:buNone/>
            </a:pP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follow Him, and you won’t have eternal life in heaven!</a:t>
            </a:r>
          </a:p>
          <a:p>
            <a:pPr marL="0" indent="0" algn="ctr">
              <a:buNone/>
            </a:pPr>
            <a:endParaRPr lang="en-US" sz="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1096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60119"/>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dirty="0">
                <a:solidFill>
                  <a:srgbClr val="FF0000"/>
                </a:solidFill>
                <a:latin typeface="Tahoma" panose="020B0604030504040204" pitchFamily="34" charset="0"/>
                <a:ea typeface="Tahoma" panose="020B0604030504040204" pitchFamily="34" charset="0"/>
                <a:cs typeface="Tahoma" panose="020B0604030504040204" pitchFamily="34" charset="0"/>
              </a:rPr>
              <a:t>Many Will go to Hell because they didn’t obey Jesus</a:t>
            </a: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Many will be thrown into hell because they were only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hearers of the word and not doers of what Jesus said.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refused to deny themselves prosperity, power,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pleasure, &amp; popularity; they refused to suffer persecution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 the cause of Christ &amp; be completely committed to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follow Him to eternal life in heaven (Matthew 7:21-27).</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Don’t let it be you! Obey the gospel today!</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(Luke 6:46; Revelation 20:15; Acts 2:38)!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61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C1DC0-E65F-478B-8F89-57AA52807977}"/>
              </a:ext>
            </a:extLst>
          </p:cNvPr>
          <p:cNvSpPr>
            <a:spLocks noGrp="1"/>
          </p:cNvSpPr>
          <p:nvPr>
            <p:ph type="title"/>
          </p:nvPr>
        </p:nvSpPr>
        <p:spPr>
          <a:xfrm>
            <a:off x="0" y="1"/>
            <a:ext cx="12192000" cy="1125414"/>
          </a:xfrm>
        </p:spPr>
        <p:txBody>
          <a:bodyPr>
            <a:normAutofit/>
          </a:bodyPr>
          <a:lstStyle/>
          <a:p>
            <a:pPr algn="ctr"/>
            <a:r>
              <a:rPr lang="en-US" sz="6200" dirty="0">
                <a:solidFill>
                  <a:srgbClr val="00B0F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86C6AE79-8563-40FB-91A5-CB1A5438C249}"/>
              </a:ext>
            </a:extLst>
          </p:cNvPr>
          <p:cNvSpPr>
            <a:spLocks noGrp="1"/>
          </p:cNvSpPr>
          <p:nvPr>
            <p:ph idx="1"/>
          </p:nvPr>
        </p:nvSpPr>
        <p:spPr>
          <a:xfrm>
            <a:off x="-1" y="972457"/>
            <a:ext cx="12191999" cy="5885543"/>
          </a:xfrm>
        </p:spPr>
        <p:txBody>
          <a:bodyPr>
            <a:normAutofit lnSpcReduction="10000"/>
          </a:bodyPr>
          <a:lstStyle/>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77s Jesus Let Us Come to Know You</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Opening Prayer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44s Give Thanks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153 ‘Tis Set the Feast Divine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Lord’s Supper</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280 I Have Decided to Follow Jesus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Sermon- “What You Must Do to Follow Jesus”</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190 We’re Marching to Zion</a:t>
            </a: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625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845820"/>
          </a:xfrm>
        </p:spPr>
        <p:txBody>
          <a:bodyPr>
            <a:noAutofit/>
          </a:bodyPr>
          <a:lstStyle/>
          <a:p>
            <a:r>
              <a:rPr lang="en-US" sz="60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p>
        </p:txBody>
      </p:sp>
      <p:pic>
        <p:nvPicPr>
          <p:cNvPr id="1026" name="Picture 2" descr="And he[Jesus] said to all, “If anyone would come after me, let him deny  himself and take up his cross daily and follow me.&amp;quot; (Luke 9:23, ESV, Holy  Bible) - SOUTH ASIAN">
            <a:extLst>
              <a:ext uri="{FF2B5EF4-FFF2-40B4-BE49-F238E27FC236}">
                <a16:creationId xmlns:a16="http://schemas.microsoft.com/office/drawing/2014/main" id="{751F2157-C395-4195-B13E-0D528087EE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80118"/>
            <a:ext cx="12192000" cy="58587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401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Deny Yourself-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Aparne’omai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aorist imperative </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148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Deny Yourself-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Aparne’omai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aorist imperative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forget one's self, lose sight of one's self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one's own interests” (Thayer’s)</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273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Deny Yourself-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Aparne’omai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aorist imperative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forget one's self, lose sight of one's self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one's own interests” (Thayer’s)</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-Deny Yourself Prosperity (Luke 12:15-20; 14:33; Phil. 3:8)</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943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Deny Yourself-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Aparne’omai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aorist imperative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forget one's self, lose sight of one's self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one's own interests” (Thayer’s)</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-Deny Yourself Prosperity (Luke 12:15-20; 14:33; Phil. 3:8)</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Deny Yourself Power (Luke 22:24-27; Matthew 18:3-4)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8176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Deny Yourself-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Aparne’omai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aorist imperative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forget one's self, lose sight of one's self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one's own interests” (Thayer’s)</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-Deny Yourself Prosperity (Luke 12:15-20; 14:33; Phil. 3:8)</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Deny Yourself Power (Luke 22:24-27; Matthew 18:3-4)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Deny Yourself Pleasure (Luke 8:14; Hebrews 11:25)</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3049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Deny Yourself-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Greek word-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Aparne’omai</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aorist imperative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forget one's self, lose sight of one's self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&amp; one's own interests” (Thayer’s)</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-Deny Yourself Prosperity (Luke 12:15-20; 14:33; Phil. 3:8)</a:t>
            </a:r>
          </a:p>
          <a:p>
            <a:pPr marL="0" indent="0" algn="ctr">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Deny Yourself Power (Luke 22:24-27; Matthew 18:3-4) </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Deny Yourself Pleasure (Luke 8:14; Hebrews 11:25)</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 Deny Yourself Popularity (Luke 13:24; Mt. 7:13-14)</a:t>
            </a:r>
            <a:r>
              <a:rPr lang="en-US" sz="3600" dirty="0">
                <a:latin typeface="Tahoma" panose="020B0604030504040204" pitchFamily="34" charset="0"/>
                <a:ea typeface="Tahoma" panose="020B0604030504040204" pitchFamily="34" charset="0"/>
                <a:cs typeface="Tahoma" panose="020B0604030504040204" pitchFamily="34" charset="0"/>
              </a:rPr>
              <a:t>f</a:t>
            </a: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7779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61181"/>
          </a:xfrm>
        </p:spPr>
        <p:txBody>
          <a:bodyPr>
            <a:normAutofit fontScale="90000"/>
          </a:bodyPr>
          <a:lstStyle/>
          <a:p>
            <a:pPr algn="ct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br>
              <a:rPr lang="en-US"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t>What You Must Do to Follow Jesus!</a:t>
            </a:r>
            <a:br>
              <a:rPr lang="en-US" sz="6700" dirty="0">
                <a:solidFill>
                  <a:srgbClr val="00B0F0"/>
                </a:solidFill>
                <a:latin typeface="Tahoma" panose="020B0604030504040204" pitchFamily="34" charset="0"/>
                <a:ea typeface="Tahoma" panose="020B0604030504040204" pitchFamily="34" charset="0"/>
                <a:cs typeface="Tahoma" panose="020B0604030504040204" pitchFamily="34" charset="0"/>
              </a:rPr>
            </a:br>
            <a:endParaRPr lang="en-US" sz="6700" dirty="0">
              <a:solidFill>
                <a:srgbClr val="00B0F0"/>
              </a:solidFill>
            </a:endParaRPr>
          </a:p>
        </p:txBody>
      </p:sp>
      <p:sp>
        <p:nvSpPr>
          <p:cNvPr id="3" name="Content Placeholder 2"/>
          <p:cNvSpPr>
            <a:spLocks noGrp="1"/>
          </p:cNvSpPr>
          <p:nvPr>
            <p:ph idx="1"/>
          </p:nvPr>
        </p:nvSpPr>
        <p:spPr>
          <a:xfrm>
            <a:off x="0" y="960120"/>
            <a:ext cx="12192000" cy="5897880"/>
          </a:xfrm>
        </p:spPr>
        <p:txBody>
          <a:bodyPr>
            <a:normAutofit/>
          </a:bodyPr>
          <a:lstStyle/>
          <a:p>
            <a:pPr marL="0" indent="0" algn="ctr">
              <a:buNone/>
            </a:pP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Up your Cross Daily</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6365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3398</TotalTime>
  <Words>1904</Words>
  <Application>Microsoft Office PowerPoint</Application>
  <PresentationFormat>Widescreen</PresentationFormat>
  <Paragraphs>150</Paragraphs>
  <Slides>18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Hymns for Worship at Woodmont</vt:lpstr>
      <vt:lpstr>PowerPoint Presentation</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What You Must Do to Follow Jesus! </vt:lpstr>
      <vt:lpstr>  If You Don’t Deny Yourself &amp; Take Up Your Cross, You Can’t Follow Jesus &amp; You Can’t Go to Heaven </vt:lpstr>
      <vt:lpstr> Many Will go to Hell because they didn’t obey Jesus </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76</cp:revision>
  <cp:lastPrinted>2022-02-12T22:36:47Z</cp:lastPrinted>
  <dcterms:created xsi:type="dcterms:W3CDTF">2020-04-04T10:30:28Z</dcterms:created>
  <dcterms:modified xsi:type="dcterms:W3CDTF">2022-02-13T20:15:55Z</dcterms:modified>
</cp:coreProperties>
</file>