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3" r:id="rId5"/>
    <p:sldId id="264" r:id="rId6"/>
    <p:sldId id="260" r:id="rId7"/>
    <p:sldId id="265" r:id="rId8"/>
    <p:sldId id="261" r:id="rId9"/>
    <p:sldId id="266" r:id="rId10"/>
    <p:sldId id="26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031CAFFE-1B25-4ABA-AEFE-D8E453399433}"/>
    <pc:docChg chg="custSel addSld modSld sldOrd">
      <pc:chgData name="Bettye Locklair" userId="c2d7acf3736df889" providerId="LiveId" clId="{031CAFFE-1B25-4ABA-AEFE-D8E453399433}" dt="2022-02-06T23:00:24.392" v="287"/>
      <pc:docMkLst>
        <pc:docMk/>
      </pc:docMkLst>
      <pc:sldChg chg="modSp mod">
        <pc:chgData name="Bettye Locklair" userId="c2d7acf3736df889" providerId="LiveId" clId="{031CAFFE-1B25-4ABA-AEFE-D8E453399433}" dt="2022-02-06T21:14:40.526" v="1" actId="6549"/>
        <pc:sldMkLst>
          <pc:docMk/>
          <pc:sldMk cId="1203802681" sldId="257"/>
        </pc:sldMkLst>
        <pc:graphicFrameChg chg="modGraphic">
          <ac:chgData name="Bettye Locklair" userId="c2d7acf3736df889" providerId="LiveId" clId="{031CAFFE-1B25-4ABA-AEFE-D8E453399433}" dt="2022-02-06T21:14:40.526" v="1" actId="6549"/>
          <ac:graphicFrameMkLst>
            <pc:docMk/>
            <pc:sldMk cId="1203802681" sldId="257"/>
            <ac:graphicFrameMk id="4" creationId="{544AD9D3-8B08-4EC2-8452-EDD662745E4B}"/>
          </ac:graphicFrameMkLst>
        </pc:graphicFrameChg>
      </pc:sldChg>
      <pc:sldChg chg="modSp mod">
        <pc:chgData name="Bettye Locklair" userId="c2d7acf3736df889" providerId="LiveId" clId="{031CAFFE-1B25-4ABA-AEFE-D8E453399433}" dt="2022-02-06T21:16:53.612" v="26" actId="207"/>
        <pc:sldMkLst>
          <pc:docMk/>
          <pc:sldMk cId="3632595454" sldId="260"/>
        </pc:sldMkLst>
        <pc:graphicFrameChg chg="modGraphic">
          <ac:chgData name="Bettye Locklair" userId="c2d7acf3736df889" providerId="LiveId" clId="{031CAFFE-1B25-4ABA-AEFE-D8E453399433}" dt="2022-02-06T21:16:53.612" v="26" actId="207"/>
          <ac:graphicFrameMkLst>
            <pc:docMk/>
            <pc:sldMk cId="3632595454" sldId="260"/>
            <ac:graphicFrameMk id="4" creationId="{544AD9D3-8B08-4EC2-8452-EDD662745E4B}"/>
          </ac:graphicFrameMkLst>
        </pc:graphicFrameChg>
      </pc:sldChg>
      <pc:sldChg chg="modSp mod">
        <pc:chgData name="Bettye Locklair" userId="c2d7acf3736df889" providerId="LiveId" clId="{031CAFFE-1B25-4ABA-AEFE-D8E453399433}" dt="2022-02-06T21:18:28.623" v="50" actId="20577"/>
        <pc:sldMkLst>
          <pc:docMk/>
          <pc:sldMk cId="3617966292" sldId="261"/>
        </pc:sldMkLst>
        <pc:graphicFrameChg chg="modGraphic">
          <ac:chgData name="Bettye Locklair" userId="c2d7acf3736df889" providerId="LiveId" clId="{031CAFFE-1B25-4ABA-AEFE-D8E453399433}" dt="2022-02-06T21:18:28.623" v="50" actId="20577"/>
          <ac:graphicFrameMkLst>
            <pc:docMk/>
            <pc:sldMk cId="3617966292" sldId="261"/>
            <ac:graphicFrameMk id="4" creationId="{544AD9D3-8B08-4EC2-8452-EDD662745E4B}"/>
          </ac:graphicFrameMkLst>
        </pc:graphicFrameChg>
      </pc:sldChg>
      <pc:sldChg chg="modAnim">
        <pc:chgData name="Bettye Locklair" userId="c2d7acf3736df889" providerId="LiveId" clId="{031CAFFE-1B25-4ABA-AEFE-D8E453399433}" dt="2022-02-06T21:17:47.580" v="33"/>
        <pc:sldMkLst>
          <pc:docMk/>
          <pc:sldMk cId="3384490313" sldId="262"/>
        </pc:sldMkLst>
      </pc:sldChg>
      <pc:sldChg chg="modSp mod">
        <pc:chgData name="Bettye Locklair" userId="c2d7acf3736df889" providerId="LiveId" clId="{031CAFFE-1B25-4ABA-AEFE-D8E453399433}" dt="2022-02-06T21:16:36.223" v="24" actId="207"/>
        <pc:sldMkLst>
          <pc:docMk/>
          <pc:sldMk cId="3303803340" sldId="263"/>
        </pc:sldMkLst>
        <pc:graphicFrameChg chg="modGraphic">
          <ac:chgData name="Bettye Locklair" userId="c2d7acf3736df889" providerId="LiveId" clId="{031CAFFE-1B25-4ABA-AEFE-D8E453399433}" dt="2022-02-06T21:16:36.223" v="24" actId="207"/>
          <ac:graphicFrameMkLst>
            <pc:docMk/>
            <pc:sldMk cId="3303803340" sldId="263"/>
            <ac:graphicFrameMk id="4" creationId="{544AD9D3-8B08-4EC2-8452-EDD662745E4B}"/>
          </ac:graphicFrameMkLst>
        </pc:graphicFrameChg>
      </pc:sldChg>
      <pc:sldChg chg="modSp add mod">
        <pc:chgData name="Bettye Locklair" userId="c2d7acf3736df889" providerId="LiveId" clId="{031CAFFE-1B25-4ABA-AEFE-D8E453399433}" dt="2022-02-06T21:16:45.100" v="25" actId="207"/>
        <pc:sldMkLst>
          <pc:docMk/>
          <pc:sldMk cId="2886193070" sldId="264"/>
        </pc:sldMkLst>
        <pc:graphicFrameChg chg="modGraphic">
          <ac:chgData name="Bettye Locklair" userId="c2d7acf3736df889" providerId="LiveId" clId="{031CAFFE-1B25-4ABA-AEFE-D8E453399433}" dt="2022-02-06T21:16:45.100" v="25" actId="207"/>
          <ac:graphicFrameMkLst>
            <pc:docMk/>
            <pc:sldMk cId="2886193070" sldId="264"/>
            <ac:graphicFrameMk id="4" creationId="{544AD9D3-8B08-4EC2-8452-EDD662745E4B}"/>
          </ac:graphicFrameMkLst>
        </pc:graphicFrameChg>
      </pc:sldChg>
      <pc:sldChg chg="modSp add mod">
        <pc:chgData name="Bettye Locklair" userId="c2d7acf3736df889" providerId="LiveId" clId="{031CAFFE-1B25-4ABA-AEFE-D8E453399433}" dt="2022-02-06T21:17:01.158" v="27" actId="207"/>
        <pc:sldMkLst>
          <pc:docMk/>
          <pc:sldMk cId="2490442739" sldId="265"/>
        </pc:sldMkLst>
        <pc:graphicFrameChg chg="modGraphic">
          <ac:chgData name="Bettye Locklair" userId="c2d7acf3736df889" providerId="LiveId" clId="{031CAFFE-1B25-4ABA-AEFE-D8E453399433}" dt="2022-02-06T21:17:01.158" v="27" actId="207"/>
          <ac:graphicFrameMkLst>
            <pc:docMk/>
            <pc:sldMk cId="2490442739" sldId="265"/>
            <ac:graphicFrameMk id="4" creationId="{544AD9D3-8B08-4EC2-8452-EDD662745E4B}"/>
          </ac:graphicFrameMkLst>
        </pc:graphicFrameChg>
      </pc:sldChg>
      <pc:sldChg chg="modSp add mod">
        <pc:chgData name="Bettye Locklair" userId="c2d7acf3736df889" providerId="LiveId" clId="{031CAFFE-1B25-4ABA-AEFE-D8E453399433}" dt="2022-02-06T21:17:19.773" v="29" actId="207"/>
        <pc:sldMkLst>
          <pc:docMk/>
          <pc:sldMk cId="4085814271" sldId="266"/>
        </pc:sldMkLst>
        <pc:graphicFrameChg chg="modGraphic">
          <ac:chgData name="Bettye Locklair" userId="c2d7acf3736df889" providerId="LiveId" clId="{031CAFFE-1B25-4ABA-AEFE-D8E453399433}" dt="2022-02-06T21:17:19.773" v="29" actId="207"/>
          <ac:graphicFrameMkLst>
            <pc:docMk/>
            <pc:sldMk cId="4085814271" sldId="266"/>
            <ac:graphicFrameMk id="4" creationId="{544AD9D3-8B08-4EC2-8452-EDD662745E4B}"/>
          </ac:graphicFrameMkLst>
        </pc:graphicFrameChg>
      </pc:sldChg>
      <pc:sldChg chg="modSp new mod ord setBg">
        <pc:chgData name="Bettye Locklair" userId="c2d7acf3736df889" providerId="LiveId" clId="{031CAFFE-1B25-4ABA-AEFE-D8E453399433}" dt="2022-02-06T23:00:16.723" v="284" actId="20577"/>
        <pc:sldMkLst>
          <pc:docMk/>
          <pc:sldMk cId="2854377373" sldId="267"/>
        </pc:sldMkLst>
        <pc:spChg chg="mod">
          <ac:chgData name="Bettye Locklair" userId="c2d7acf3736df889" providerId="LiveId" clId="{031CAFFE-1B25-4ABA-AEFE-D8E453399433}" dt="2022-02-06T22:48:27.297" v="90" actId="122"/>
          <ac:spMkLst>
            <pc:docMk/>
            <pc:sldMk cId="2854377373" sldId="267"/>
            <ac:spMk id="2" creationId="{28970486-D033-45AA-B2BA-EE607A39D841}"/>
          </ac:spMkLst>
        </pc:spChg>
        <pc:spChg chg="mod">
          <ac:chgData name="Bettye Locklair" userId="c2d7acf3736df889" providerId="LiveId" clId="{031CAFFE-1B25-4ABA-AEFE-D8E453399433}" dt="2022-02-06T23:00:16.723" v="284" actId="20577"/>
          <ac:spMkLst>
            <pc:docMk/>
            <pc:sldMk cId="2854377373" sldId="267"/>
            <ac:spMk id="3" creationId="{A09BA9C7-9B8D-46EC-9D89-29E46F75EC17}"/>
          </ac:spMkLst>
        </pc:spChg>
      </pc:sldChg>
      <pc:sldChg chg="add ord">
        <pc:chgData name="Bettye Locklair" userId="c2d7acf3736df889" providerId="LiveId" clId="{031CAFFE-1B25-4ABA-AEFE-D8E453399433}" dt="2022-02-06T23:00:24.392" v="287"/>
        <pc:sldMkLst>
          <pc:docMk/>
          <pc:sldMk cId="48020131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B14F0-07A2-47D1-9266-646D4C2AD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4A837-583D-4B10-83BD-F97A1BC78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80B69-2A47-43C8-B365-853843B9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DA9E8-1267-4904-B703-00CAEE2B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8A994-3ADE-476A-B883-C09EC54C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6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84A2-1A2E-405F-8883-95D6E724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26F4D-4DCA-4491-9350-C3213DE6F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1671-6456-48FA-BDD3-F8006E36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53A9B-C394-4A8D-A3A0-7B85C22C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490E5-4AB3-45B1-B9DD-E2440967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5249BF-148A-4362-86D6-55AFF9711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D610D-BD6F-45C8-81B1-38C722C5A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6071B-F93D-4400-8EB7-775D6CC8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961AB-6213-4312-8F57-BEC817A6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10F94-1A2B-4D40-BE60-E80DE3C4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0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9AF9-ED8B-42B0-8758-6020D389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B89A4-D6F4-4B69-A283-8E61A294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FB490-CA48-4344-AC75-AA56248A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422A-9731-426C-B29D-0D6E30AF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4C9F0-FF41-42FA-A378-E9C513EA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446B-9040-4F3B-B95B-D55FC96C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9E7B1-6048-4DED-B74A-23FC9EA11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A439F-EFE3-430F-BB1D-2E16BE19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19507-B971-4D47-A196-5097C0F5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7FB0-5A72-4597-8FA8-8DDC827F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0138-001B-4C96-8700-CFB58301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DD28-FF52-4B49-97B8-856F971CB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D8B81-CB1D-4030-A1FC-E1000811A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161D2-73FB-43B4-8144-9EA46F5E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9BA3-12D9-4354-BB08-1D20380F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62F3-B72A-4620-9BCA-364A7D98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3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1DD7-EEC0-4249-81DE-DF4C55FB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4B728-F6DB-4475-B51D-37C8B1323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E00C0-36E9-440F-BD79-A668879A3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D939F3-CE08-4AD3-96CF-F6704F7F1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C7923-D951-4414-A91E-17679F910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5823E-08A5-410A-AF15-71E988AC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91EBD7-D5CA-4C0C-A3F3-A3BAB93F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40CF38-A23A-4AB3-872A-A0923798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3E81-717D-4BFA-8036-C1A14E173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CE762-0408-49AE-9FCE-850AFF8D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A14ECB-1FB0-44C2-A6CA-680EF0ED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F6F4D-3C21-4CC6-BD79-3BFD9C77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ADA5D-F577-4102-8B4C-EA0CA351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1D31A-55BA-45A0-A900-E5869A02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4EDF3-8332-42F0-A626-1EF59F56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CA40-80D0-4969-A75D-CEA2F2D87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18B8D-00F1-49EE-9BC3-3947ED23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D1211-70E3-425A-A767-3CF1AA148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DBC04-CD13-4DA3-8588-4C6CCA09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F8C78-6282-4128-84F4-C6005E48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F8C42-508E-49E6-A9BC-0F53289F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90AF-8944-42C6-8483-886C0B2D8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3745F-3AD7-47CF-8A11-AB8F1DD3F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A3F89-033F-4200-A8E8-1B0C047BF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CC483-14F0-4509-9C62-7D808B93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FCF16-A422-4821-B5BC-634D3DFE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52549-8641-4E36-B56D-5D37D56F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1ED61-61D5-46C6-B16C-66373330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94390-4336-4B10-BF1B-DC5E407FF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3FA33-052C-4A81-B367-806410194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DBC5C-FC89-409F-9A13-52CA07D45D7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341B-86BE-48E8-8D2A-54F7A55A8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201F0-190D-4ABB-8A38-725C999FA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C153-BC91-4489-93A8-C1D65448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0486-D033-45AA-B2BA-EE607A39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067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A9C7-9B8D-46EC-9D89-29E46F75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1348"/>
            <a:ext cx="12192000" cy="5746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Leaning on the Everlasting Arms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 O thou Fount of Every Blessing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 Thus Remember Me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594 Lily of the Valley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574 The </a:t>
            </a:r>
            <a:r>
              <a:rPr lang="en-US" sz="4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Gloryland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Way</a:t>
            </a:r>
          </a:p>
        </p:txBody>
      </p:sp>
    </p:spTree>
    <p:extLst>
      <p:ext uri="{BB962C8B-B14F-4D97-AF65-F5344CB8AC3E}">
        <p14:creationId xmlns:p14="http://schemas.microsoft.com/office/powerpoint/2010/main" val="285437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4F40-E3FA-467A-B5B7-EC3CCEBB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347"/>
          </a:xfrm>
        </p:spPr>
        <p:txBody>
          <a:bodyPr>
            <a:normAutofit/>
          </a:bodyPr>
          <a:lstStyle/>
          <a:p>
            <a:pPr algn="ctr"/>
            <a:r>
              <a:rPr lang="en-US" sz="4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Showing God that You Haven’t Lost Heart?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58387-A653-48A2-88D9-ED26B657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98806"/>
            <a:ext cx="12407705" cy="5859193"/>
          </a:xfrm>
        </p:spPr>
        <p:txBody>
          <a:bodyPr/>
          <a:lstStyle/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shining the light of Christ to glorify God or hiding it?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putting on God’s armor &amp; being content in your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circumstances or complaining about them?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walking by faith being renewed by God’s word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everyday realizing that you will have a new body in the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or are worried about your death?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responded to God’s mercy by being born again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[of water and the Spirit] (John 3:5; 1 Pet. 1:3)?</a:t>
            </a:r>
          </a:p>
          <a:p>
            <a:pPr marL="0" indent="0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0486-D033-45AA-B2BA-EE607A39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067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A9C7-9B8D-46EC-9D89-29E46F75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1348"/>
            <a:ext cx="12192000" cy="5746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Leaning on the Everlasting Arms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 O thou Fount of Every Blessing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 Thus Remember Me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594 Lily of the Valley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574 The </a:t>
            </a:r>
            <a:r>
              <a:rPr lang="en-US" sz="4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Gloryland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Way</a:t>
            </a:r>
          </a:p>
        </p:txBody>
      </p:sp>
    </p:spTree>
    <p:extLst>
      <p:ext uri="{BB962C8B-B14F-4D97-AF65-F5344CB8AC3E}">
        <p14:creationId xmlns:p14="http://schemas.microsoft.com/office/powerpoint/2010/main" val="48020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2061103-7B3D-49EF-B1FD-8904FE769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11134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We Do Not Lose Heart (2 Cor. 4:1, 16)</a:t>
            </a:r>
          </a:p>
        </p:txBody>
      </p:sp>
      <p:pic>
        <p:nvPicPr>
          <p:cNvPr id="1026" name="Picture 2" descr="Therefore we do not lose heart; but though our outer man is decaying, yet  our inner man is being renewed day by day - Christian Pictures Blog">
            <a:extLst>
              <a:ext uri="{FF2B5EF4-FFF2-40B4-BE49-F238E27FC236}">
                <a16:creationId xmlns:a16="http://schemas.microsoft.com/office/drawing/2014/main" id="{0F2DA0D8-6EE4-436A-A23C-1AD38ED26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88304"/>
            <a:ext cx="12192001" cy="604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5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44508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80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04346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Have Received Mercy in the New Covenant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3:1-4:1;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2:4-5;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9:15)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80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26411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Have Received Mercy in the New Covenant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3:1-4:1;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2:4-5;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9:15)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speak the truth &amp; shine the light of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glorify God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3:1, 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4:2-6;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8:12;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5:16)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19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24604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surpassing greatness of God’s power in our weakness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4:7-12;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11:23-30;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12:9-10)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59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74214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surpassing greatness of God’s power in our weakness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4:7-12;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11:23-30;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12:9-10)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put on His armor &amp; be content instead of complaining about my circumstances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Timothy 6:6-8;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6:10-12;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4:11-13)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44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31472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 promised the faithful a new body in the resurrection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4:13-5:6;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2:6-7)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96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4AD9D3-8B08-4EC2-8452-EDD662745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40391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465251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78050361"/>
                    </a:ext>
                  </a:extLst>
                </a:gridCol>
              </a:tblGrid>
              <a:tr h="16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We Should Not Lose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 Will Do in Response?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4878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has promised the faithful a new body in the resurrection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4:13-5:6;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2:6-7)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walk by faith being renewed daily by the word and persuading others to obey the gospel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4:16;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5:7-15;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12:2)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2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81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482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You Showing God that You Haven’t Lost Heart?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</cp:revision>
  <dcterms:created xsi:type="dcterms:W3CDTF">2022-02-06T20:52:40Z</dcterms:created>
  <dcterms:modified xsi:type="dcterms:W3CDTF">2022-02-07T00:46:55Z</dcterms:modified>
</cp:coreProperties>
</file>