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2" r:id="rId2"/>
    <p:sldId id="256" r:id="rId3"/>
    <p:sldId id="257" r:id="rId4"/>
    <p:sldId id="260" r:id="rId5"/>
    <p:sldId id="258" r:id="rId6"/>
    <p:sldId id="261" r:id="rId7"/>
    <p:sldId id="259"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6" d="100"/>
          <a:sy n="66" d="100"/>
        </p:scale>
        <p:origin x="22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0C577D15-5232-4D94-97A1-4DB01B2489C8}"/>
    <pc:docChg chg="undo custSel addSld delSld modSld sldOrd">
      <pc:chgData name="Bettye Locklair" userId="c2d7acf3736df889" providerId="LiveId" clId="{0C577D15-5232-4D94-97A1-4DB01B2489C8}" dt="2022-02-06T18:13:39.162" v="2822" actId="20577"/>
      <pc:docMkLst>
        <pc:docMk/>
      </pc:docMkLst>
      <pc:sldChg chg="modNotesTx">
        <pc:chgData name="Bettye Locklair" userId="c2d7acf3736df889" providerId="LiveId" clId="{0C577D15-5232-4D94-97A1-4DB01B2489C8}" dt="2022-02-06T14:07:40.620" v="2424" actId="20577"/>
        <pc:sldMkLst>
          <pc:docMk/>
          <pc:sldMk cId="3184473297" sldId="256"/>
        </pc:sldMkLst>
      </pc:sldChg>
      <pc:sldChg chg="modSp mod modNotesTx">
        <pc:chgData name="Bettye Locklair" userId="c2d7acf3736df889" providerId="LiveId" clId="{0C577D15-5232-4D94-97A1-4DB01B2489C8}" dt="2022-02-06T15:09:41.504" v="2646" actId="20577"/>
        <pc:sldMkLst>
          <pc:docMk/>
          <pc:sldMk cId="1078192981" sldId="257"/>
        </pc:sldMkLst>
        <pc:spChg chg="mod">
          <ac:chgData name="Bettye Locklair" userId="c2d7acf3736df889" providerId="LiveId" clId="{0C577D15-5232-4D94-97A1-4DB01B2489C8}" dt="2022-02-06T02:53:41.783" v="1" actId="6549"/>
          <ac:spMkLst>
            <pc:docMk/>
            <pc:sldMk cId="1078192981" sldId="257"/>
            <ac:spMk id="3" creationId="{139116FB-1F07-4C57-8968-080D86442D8C}"/>
          </ac:spMkLst>
        </pc:spChg>
      </pc:sldChg>
      <pc:sldChg chg="modSp mod modNotesTx">
        <pc:chgData name="Bettye Locklair" userId="c2d7acf3736df889" providerId="LiveId" clId="{0C577D15-5232-4D94-97A1-4DB01B2489C8}" dt="2022-02-06T15:11:07.747" v="2648" actId="20577"/>
        <pc:sldMkLst>
          <pc:docMk/>
          <pc:sldMk cId="1480865219" sldId="258"/>
        </pc:sldMkLst>
        <pc:spChg chg="mod">
          <ac:chgData name="Bettye Locklair" userId="c2d7acf3736df889" providerId="LiveId" clId="{0C577D15-5232-4D94-97A1-4DB01B2489C8}" dt="2022-02-06T02:53:59.509" v="3" actId="6549"/>
          <ac:spMkLst>
            <pc:docMk/>
            <pc:sldMk cId="1480865219" sldId="258"/>
            <ac:spMk id="3" creationId="{139116FB-1F07-4C57-8968-080D86442D8C}"/>
          </ac:spMkLst>
        </pc:spChg>
      </pc:sldChg>
      <pc:sldChg chg="modAnim">
        <pc:chgData name="Bettye Locklair" userId="c2d7acf3736df889" providerId="LiveId" clId="{0C577D15-5232-4D94-97A1-4DB01B2489C8}" dt="2022-02-06T03:16:30.355" v="2220"/>
        <pc:sldMkLst>
          <pc:docMk/>
          <pc:sldMk cId="1829361842" sldId="259"/>
        </pc:sldMkLst>
      </pc:sldChg>
      <pc:sldChg chg="modSp add mod modNotesTx">
        <pc:chgData name="Bettye Locklair" userId="c2d7acf3736df889" providerId="LiveId" clId="{0C577D15-5232-4D94-97A1-4DB01B2489C8}" dt="2022-02-06T18:13:39.162" v="2822" actId="20577"/>
        <pc:sldMkLst>
          <pc:docMk/>
          <pc:sldMk cId="291164327" sldId="260"/>
        </pc:sldMkLst>
        <pc:spChg chg="mod">
          <ac:chgData name="Bettye Locklair" userId="c2d7acf3736df889" providerId="LiveId" clId="{0C577D15-5232-4D94-97A1-4DB01B2489C8}" dt="2022-02-06T18:13:39.162" v="2822" actId="20577"/>
          <ac:spMkLst>
            <pc:docMk/>
            <pc:sldMk cId="291164327" sldId="260"/>
            <ac:spMk id="3" creationId="{139116FB-1F07-4C57-8968-080D86442D8C}"/>
          </ac:spMkLst>
        </pc:spChg>
      </pc:sldChg>
      <pc:sldChg chg="add modNotesTx">
        <pc:chgData name="Bettye Locklair" userId="c2d7acf3736df889" providerId="LiveId" clId="{0C577D15-5232-4D94-97A1-4DB01B2489C8}" dt="2022-02-06T03:15:55.553" v="2217" actId="20577"/>
        <pc:sldMkLst>
          <pc:docMk/>
          <pc:sldMk cId="1477336344" sldId="261"/>
        </pc:sldMkLst>
      </pc:sldChg>
      <pc:sldChg chg="modSp new mod ord setBg modNotesTx">
        <pc:chgData name="Bettye Locklair" userId="c2d7acf3736df889" providerId="LiveId" clId="{0C577D15-5232-4D94-97A1-4DB01B2489C8}" dt="2022-02-06T16:27:44.221" v="2807" actId="20577"/>
        <pc:sldMkLst>
          <pc:docMk/>
          <pc:sldMk cId="1058751043" sldId="262"/>
        </pc:sldMkLst>
        <pc:spChg chg="mod">
          <ac:chgData name="Bettye Locklair" userId="c2d7acf3736df889" providerId="LiveId" clId="{0C577D15-5232-4D94-97A1-4DB01B2489C8}" dt="2022-02-06T15:06:08.477" v="2464" actId="122"/>
          <ac:spMkLst>
            <pc:docMk/>
            <pc:sldMk cId="1058751043" sldId="262"/>
            <ac:spMk id="2" creationId="{302FF7FD-1C9E-4C19-B4B7-65668A29073D}"/>
          </ac:spMkLst>
        </pc:spChg>
        <pc:spChg chg="mod">
          <ac:chgData name="Bettye Locklair" userId="c2d7acf3736df889" providerId="LiveId" clId="{0C577D15-5232-4D94-97A1-4DB01B2489C8}" dt="2022-02-06T16:27:44.221" v="2807" actId="20577"/>
          <ac:spMkLst>
            <pc:docMk/>
            <pc:sldMk cId="1058751043" sldId="262"/>
            <ac:spMk id="3" creationId="{EAD74091-6A84-47C1-9E7B-F3838418C96F}"/>
          </ac:spMkLst>
        </pc:spChg>
      </pc:sldChg>
      <pc:sldChg chg="new del">
        <pc:chgData name="Bettye Locklair" userId="c2d7acf3736df889" providerId="LiveId" clId="{0C577D15-5232-4D94-97A1-4DB01B2489C8}" dt="2022-02-06T14:06:42.645" v="2321" actId="680"/>
        <pc:sldMkLst>
          <pc:docMk/>
          <pc:sldMk cId="3349545059" sldId="262"/>
        </pc:sldMkLst>
      </pc:sldChg>
      <pc:sldChg chg="add ord">
        <pc:chgData name="Bettye Locklair" userId="c2d7acf3736df889" providerId="LiveId" clId="{0C577D15-5232-4D94-97A1-4DB01B2489C8}" dt="2022-02-06T16:28:36.930" v="2810"/>
        <pc:sldMkLst>
          <pc:docMk/>
          <pc:sldMk cId="3726368313" sldId="26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8AE41A-9E63-4BA3-A931-95D325AEE0AD}" type="datetimeFigureOut">
              <a:rPr lang="en-US" smtClean="0"/>
              <a:t>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CFF940-FA81-4368-A368-931BE6B34A1D}" type="slidenum">
              <a:rPr lang="en-US" smtClean="0"/>
              <a:t>‹#›</a:t>
            </a:fld>
            <a:endParaRPr lang="en-US"/>
          </a:p>
        </p:txBody>
      </p:sp>
    </p:spTree>
    <p:extLst>
      <p:ext uri="{BB962C8B-B14F-4D97-AF65-F5344CB8AC3E}">
        <p14:creationId xmlns:p14="http://schemas.microsoft.com/office/powerpoint/2010/main" val="2201632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latin typeface="Tahoma" pitchFamily="34" charset="0"/>
                <a:ea typeface="Tahoma" pitchFamily="34" charset="0"/>
                <a:cs typeface="Tahoma" pitchFamily="34" charset="0"/>
              </a:rPr>
              <a:t>We all experienced the bitter cold the last few days. It can leave us w/o feeling, lethargic, &amp; apathetic. Same spiritually.  Signs of God’s judgment on Jerusalem Jesus warned, </a:t>
            </a:r>
            <a:r>
              <a:rPr lang="en-US" i="1" dirty="0">
                <a:solidFill>
                  <a:schemeClr val="bg1"/>
                </a:solidFill>
                <a:latin typeface="Tahoma" pitchFamily="34" charset="0"/>
                <a:ea typeface="Tahoma" pitchFamily="34" charset="0"/>
                <a:cs typeface="Tahoma" pitchFamily="34" charset="0"/>
              </a:rPr>
              <a:t>“Because lawlessness will abound, the </a:t>
            </a:r>
            <a:r>
              <a:rPr lang="en-US" i="1" u="sng" dirty="0">
                <a:solidFill>
                  <a:srgbClr val="00B0F0"/>
                </a:solidFill>
                <a:latin typeface="Tahoma" pitchFamily="34" charset="0"/>
                <a:ea typeface="Tahoma" pitchFamily="34" charset="0"/>
                <a:cs typeface="Tahoma" pitchFamily="34" charset="0"/>
              </a:rPr>
              <a:t>love of many will grow cold</a:t>
            </a:r>
            <a:r>
              <a:rPr lang="en-US" i="1" dirty="0">
                <a:solidFill>
                  <a:schemeClr val="bg1"/>
                </a:solidFill>
                <a:latin typeface="Tahoma" pitchFamily="34" charset="0"/>
                <a:ea typeface="Tahoma" pitchFamily="34" charset="0"/>
                <a:cs typeface="Tahoma" pitchFamily="34" charset="0"/>
              </a:rPr>
              <a:t>. But he who endures to the end will be saved” </a:t>
            </a:r>
            <a:r>
              <a:rPr lang="en-US" dirty="0">
                <a:solidFill>
                  <a:schemeClr val="bg1"/>
                </a:solidFill>
                <a:latin typeface="Tahoma" pitchFamily="34" charset="0"/>
                <a:ea typeface="Tahoma" pitchFamily="34" charset="0"/>
                <a:cs typeface="Tahoma" pitchFamily="34" charset="0"/>
              </a:rPr>
              <a:t>(Matthew 24:12).</a:t>
            </a:r>
          </a:p>
          <a:p>
            <a:endParaRPr lang="en-US" dirty="0"/>
          </a:p>
        </p:txBody>
      </p:sp>
      <p:sp>
        <p:nvSpPr>
          <p:cNvPr id="4" name="Slide Number Placeholder 3"/>
          <p:cNvSpPr>
            <a:spLocks noGrp="1"/>
          </p:cNvSpPr>
          <p:nvPr>
            <p:ph type="sldNum" sz="quarter" idx="5"/>
          </p:nvPr>
        </p:nvSpPr>
        <p:spPr/>
        <p:txBody>
          <a:bodyPr/>
          <a:lstStyle/>
          <a:p>
            <a:fld id="{D1CFF940-FA81-4368-A368-931BE6B34A1D}" type="slidenum">
              <a:rPr lang="en-US" smtClean="0"/>
              <a:t>1</a:t>
            </a:fld>
            <a:endParaRPr lang="en-US"/>
          </a:p>
        </p:txBody>
      </p:sp>
    </p:spTree>
    <p:extLst>
      <p:ext uri="{BB962C8B-B14F-4D97-AF65-F5344CB8AC3E}">
        <p14:creationId xmlns:p14="http://schemas.microsoft.com/office/powerpoint/2010/main" val="4219634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We all experienced the bitter cold the last few days. It can leave us w/o feeling, lethargic, &amp; apathetic. Same spiritually.  Signs of God’s judgment on Jerusalem Jesus warned, </a:t>
            </a:r>
            <a:r>
              <a:rPr lang="en-US" i="1" dirty="0">
                <a:solidFill>
                  <a:schemeClr val="bg1"/>
                </a:solidFill>
                <a:latin typeface="Tahoma" pitchFamily="34" charset="0"/>
                <a:ea typeface="Tahoma" pitchFamily="34" charset="0"/>
                <a:cs typeface="Tahoma" pitchFamily="34" charset="0"/>
              </a:rPr>
              <a:t>“Because lawlessness will abound, the </a:t>
            </a:r>
            <a:r>
              <a:rPr lang="en-US" i="1" u="sng" dirty="0">
                <a:solidFill>
                  <a:srgbClr val="00B0F0"/>
                </a:solidFill>
                <a:latin typeface="Tahoma" pitchFamily="34" charset="0"/>
                <a:ea typeface="Tahoma" pitchFamily="34" charset="0"/>
                <a:cs typeface="Tahoma" pitchFamily="34" charset="0"/>
              </a:rPr>
              <a:t>love of many will grow cold</a:t>
            </a:r>
            <a:r>
              <a:rPr lang="en-US" i="1" dirty="0">
                <a:solidFill>
                  <a:schemeClr val="bg1"/>
                </a:solidFill>
                <a:latin typeface="Tahoma" pitchFamily="34" charset="0"/>
                <a:ea typeface="Tahoma" pitchFamily="34" charset="0"/>
                <a:cs typeface="Tahoma" pitchFamily="34" charset="0"/>
              </a:rPr>
              <a:t>. But he who endures to the end will be saved” </a:t>
            </a:r>
            <a:r>
              <a:rPr lang="en-US" dirty="0">
                <a:solidFill>
                  <a:schemeClr val="bg1"/>
                </a:solidFill>
                <a:latin typeface="Tahoma" pitchFamily="34" charset="0"/>
                <a:ea typeface="Tahoma" pitchFamily="34" charset="0"/>
                <a:cs typeface="Tahoma" pitchFamily="34" charset="0"/>
              </a:rPr>
              <a:t>(Matthew 24:12).</a:t>
            </a:r>
          </a:p>
          <a:p>
            <a:endParaRPr lang="en-US" dirty="0"/>
          </a:p>
        </p:txBody>
      </p:sp>
      <p:sp>
        <p:nvSpPr>
          <p:cNvPr id="4" name="Slide Number Placeholder 3"/>
          <p:cNvSpPr>
            <a:spLocks noGrp="1"/>
          </p:cNvSpPr>
          <p:nvPr>
            <p:ph type="sldNum" sz="quarter" idx="5"/>
          </p:nvPr>
        </p:nvSpPr>
        <p:spPr/>
        <p:txBody>
          <a:bodyPr/>
          <a:lstStyle/>
          <a:p>
            <a:fld id="{D1CFF940-FA81-4368-A368-931BE6B34A1D}" type="slidenum">
              <a:rPr lang="en-US" smtClean="0"/>
              <a:t>2</a:t>
            </a:fld>
            <a:endParaRPr lang="en-US"/>
          </a:p>
        </p:txBody>
      </p:sp>
    </p:spTree>
    <p:extLst>
      <p:ext uri="{BB962C8B-B14F-4D97-AF65-F5344CB8AC3E}">
        <p14:creationId xmlns:p14="http://schemas.microsoft.com/office/powerpoint/2010/main" val="3552286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loved us-, Jesus died, because He first loved us, we show our love to Him by keep His commands which aren’t burdensome. Ephesus lost 1st love but did many good works, Laodicean church let their love for God wane &amp; Jesus was going to spit them out of His mouth.  Hebrew brethren neglected God’s word &amp; worship, some sinning willfully, in danger of judgment &amp; were warned not to harden their heart many times</a:t>
            </a:r>
          </a:p>
        </p:txBody>
      </p:sp>
      <p:sp>
        <p:nvSpPr>
          <p:cNvPr id="4" name="Slide Number Placeholder 3"/>
          <p:cNvSpPr>
            <a:spLocks noGrp="1"/>
          </p:cNvSpPr>
          <p:nvPr>
            <p:ph type="sldNum" sz="quarter" idx="5"/>
          </p:nvPr>
        </p:nvSpPr>
        <p:spPr/>
        <p:txBody>
          <a:bodyPr/>
          <a:lstStyle/>
          <a:p>
            <a:fld id="{D1CFF940-FA81-4368-A368-931BE6B34A1D}" type="slidenum">
              <a:rPr lang="en-US" smtClean="0"/>
              <a:t>3</a:t>
            </a:fld>
            <a:endParaRPr lang="en-US"/>
          </a:p>
        </p:txBody>
      </p:sp>
    </p:spTree>
    <p:extLst>
      <p:ext uri="{BB962C8B-B14F-4D97-AF65-F5344CB8AC3E}">
        <p14:creationId xmlns:p14="http://schemas.microsoft.com/office/powerpoint/2010/main" val="751342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07980" indent="-507980" algn="ctr">
              <a:buNone/>
              <a:defRPr/>
            </a:pPr>
            <a:r>
              <a:rPr lang="en-US" sz="1200" dirty="0">
                <a:solidFill>
                  <a:schemeClr val="bg1"/>
                </a:solidFill>
                <a:latin typeface="Tahoma" pitchFamily="34" charset="0"/>
                <a:ea typeface="Tahoma" pitchFamily="34" charset="0"/>
                <a:cs typeface="Tahoma" pitchFamily="34" charset="0"/>
              </a:rPr>
              <a:t>Promised to love, honor &amp; cherish (submit) until death sickness, health, richer, poorer.  Don’t give them the CST because of pride, failure to repent &amp; say you’re sorry, being willing to forgive, resolving issues, don’t let the sun go down on your wrath, love as Christ loved, but instead love them just as Christ also loved you. If you’re in a scriptural marriage, God joined you together &amp; not to separate for He hates divorce.  If you give your spouse the cold shoulder treatment they it might lead to the forbidden fruit of adultery with the sweet talking man or immodestly dressed woman with her seductive words &amp; smooth speech. </a:t>
            </a:r>
          </a:p>
          <a:p>
            <a:pPr marL="507980" indent="-507980" algn="ctr">
              <a:buNone/>
              <a:defRPr/>
            </a:pPr>
            <a:r>
              <a:rPr lang="en-US" sz="1200" dirty="0">
                <a:solidFill>
                  <a:schemeClr val="bg1"/>
                </a:solidFill>
                <a:latin typeface="Tahoma" pitchFamily="34" charset="0"/>
                <a:ea typeface="Tahoma" pitchFamily="34" charset="0"/>
                <a:cs typeface="Tahoma" pitchFamily="34" charset="0"/>
              </a:rPr>
              <a:t>but instead love them just as Christ also loved you.</a:t>
            </a:r>
          </a:p>
          <a:p>
            <a:pPr marL="507980" indent="-507980" algn="ctr">
              <a:buNone/>
              <a:defRPr/>
            </a:pPr>
            <a:endParaRPr lang="en-US" sz="1200" dirty="0">
              <a:solidFill>
                <a:schemeClr val="bg1"/>
              </a:solidFill>
              <a:latin typeface="Tahoma" pitchFamily="34" charset="0"/>
              <a:ea typeface="Tahoma" pitchFamily="34" charset="0"/>
              <a:cs typeface="Tahoma" pitchFamily="34" charset="0"/>
            </a:endParaRPr>
          </a:p>
          <a:p>
            <a:endParaRPr lang="en-US" dirty="0"/>
          </a:p>
        </p:txBody>
      </p:sp>
      <p:sp>
        <p:nvSpPr>
          <p:cNvPr id="4" name="Slide Number Placeholder 3"/>
          <p:cNvSpPr>
            <a:spLocks noGrp="1"/>
          </p:cNvSpPr>
          <p:nvPr>
            <p:ph type="sldNum" sz="quarter" idx="5"/>
          </p:nvPr>
        </p:nvSpPr>
        <p:spPr/>
        <p:txBody>
          <a:bodyPr/>
          <a:lstStyle/>
          <a:p>
            <a:fld id="{D1CFF940-FA81-4368-A368-931BE6B34A1D}" type="slidenum">
              <a:rPr lang="en-US" smtClean="0"/>
              <a:t>4</a:t>
            </a:fld>
            <a:endParaRPr lang="en-US"/>
          </a:p>
        </p:txBody>
      </p:sp>
    </p:spTree>
    <p:extLst>
      <p:ext uri="{BB962C8B-B14F-4D97-AF65-F5344CB8AC3E}">
        <p14:creationId xmlns:p14="http://schemas.microsoft.com/office/powerpoint/2010/main" val="3389510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Fervently love brethren. We are family. When we do, it gives evidence to others we’re His disciples. But what happens when there are problems in the church?  When brethren practice sin, gossip, slander, backbiting, it is tempting to let our love grow cold for the church Christ died for &amp; tolerate it. Don’t let your love grow cold so that you neglect the needs of your brethren &amp; are bitter, angry, &amp; hateful but be kind, tender-hearted, forgiving each other as God in Christ has forgiven you. Help your brethren in time of need, Jesus takes it personally.</a:t>
            </a:r>
          </a:p>
          <a:p>
            <a:endParaRPr lang="en-US" dirty="0"/>
          </a:p>
        </p:txBody>
      </p:sp>
      <p:sp>
        <p:nvSpPr>
          <p:cNvPr id="4" name="Slide Number Placeholder 3"/>
          <p:cNvSpPr>
            <a:spLocks noGrp="1"/>
          </p:cNvSpPr>
          <p:nvPr>
            <p:ph type="sldNum" sz="quarter" idx="5"/>
          </p:nvPr>
        </p:nvSpPr>
        <p:spPr/>
        <p:txBody>
          <a:bodyPr/>
          <a:lstStyle/>
          <a:p>
            <a:fld id="{D1CFF940-FA81-4368-A368-931BE6B34A1D}" type="slidenum">
              <a:rPr lang="en-US" smtClean="0"/>
              <a:t>5</a:t>
            </a:fld>
            <a:endParaRPr lang="en-US"/>
          </a:p>
        </p:txBody>
      </p:sp>
    </p:spTree>
    <p:extLst>
      <p:ext uri="{BB962C8B-B14F-4D97-AF65-F5344CB8AC3E}">
        <p14:creationId xmlns:p14="http://schemas.microsoft.com/office/powerpoint/2010/main" val="1010552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we love the truth &amp; hate every false way, we may be tempted to hate the sinner, have no mercy to them &amp; not care about their spiritual condition of being lost &amp; headed for hell.  Jesus came to seek &amp; save the lost &amp; died for them.  Cold blooded murderers were forgiven by the Lord on Pentecost along with Paul.  Instead of being mean be kind to all patiently teaching &amp; correcting so that God may grant them repentance leading to the knowledge of the truth so they can escape from the snare of the devil. </a:t>
            </a:r>
          </a:p>
        </p:txBody>
      </p:sp>
      <p:sp>
        <p:nvSpPr>
          <p:cNvPr id="4" name="Slide Number Placeholder 3"/>
          <p:cNvSpPr>
            <a:spLocks noGrp="1"/>
          </p:cNvSpPr>
          <p:nvPr>
            <p:ph type="sldNum" sz="quarter" idx="5"/>
          </p:nvPr>
        </p:nvSpPr>
        <p:spPr/>
        <p:txBody>
          <a:bodyPr/>
          <a:lstStyle/>
          <a:p>
            <a:fld id="{D1CFF940-FA81-4368-A368-931BE6B34A1D}" type="slidenum">
              <a:rPr lang="en-US" smtClean="0"/>
              <a:t>6</a:t>
            </a:fld>
            <a:endParaRPr lang="en-US"/>
          </a:p>
        </p:txBody>
      </p:sp>
    </p:spTree>
    <p:extLst>
      <p:ext uri="{BB962C8B-B14F-4D97-AF65-F5344CB8AC3E}">
        <p14:creationId xmlns:p14="http://schemas.microsoft.com/office/powerpoint/2010/main" val="957005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latin typeface="Tahoma" pitchFamily="34" charset="0"/>
                <a:ea typeface="Tahoma" pitchFamily="34" charset="0"/>
                <a:cs typeface="Tahoma" pitchFamily="34" charset="0"/>
              </a:rPr>
              <a:t>We all experienced the bitter cold the last few days. It can leave us w/o feeling, lethargic, &amp; apathetic. Same spiritually.  Signs of God’s judgment on Jerusalem Jesus warned, </a:t>
            </a:r>
            <a:r>
              <a:rPr lang="en-US" i="1" dirty="0">
                <a:solidFill>
                  <a:schemeClr val="bg1"/>
                </a:solidFill>
                <a:latin typeface="Tahoma" pitchFamily="34" charset="0"/>
                <a:ea typeface="Tahoma" pitchFamily="34" charset="0"/>
                <a:cs typeface="Tahoma" pitchFamily="34" charset="0"/>
              </a:rPr>
              <a:t>“Because lawlessness will abound, the </a:t>
            </a:r>
            <a:r>
              <a:rPr lang="en-US" i="1" u="sng" dirty="0">
                <a:solidFill>
                  <a:srgbClr val="00B0F0"/>
                </a:solidFill>
                <a:latin typeface="Tahoma" pitchFamily="34" charset="0"/>
                <a:ea typeface="Tahoma" pitchFamily="34" charset="0"/>
                <a:cs typeface="Tahoma" pitchFamily="34" charset="0"/>
              </a:rPr>
              <a:t>love of many will grow cold</a:t>
            </a:r>
            <a:r>
              <a:rPr lang="en-US" i="1" dirty="0">
                <a:solidFill>
                  <a:schemeClr val="bg1"/>
                </a:solidFill>
                <a:latin typeface="Tahoma" pitchFamily="34" charset="0"/>
                <a:ea typeface="Tahoma" pitchFamily="34" charset="0"/>
                <a:cs typeface="Tahoma" pitchFamily="34" charset="0"/>
              </a:rPr>
              <a:t>. But he who endures to the end will be saved” </a:t>
            </a:r>
            <a:r>
              <a:rPr lang="en-US" dirty="0">
                <a:solidFill>
                  <a:schemeClr val="bg1"/>
                </a:solidFill>
                <a:latin typeface="Tahoma" pitchFamily="34" charset="0"/>
                <a:ea typeface="Tahoma" pitchFamily="34" charset="0"/>
                <a:cs typeface="Tahoma" pitchFamily="34" charset="0"/>
              </a:rPr>
              <a:t>(Matthew 24:12).</a:t>
            </a:r>
          </a:p>
          <a:p>
            <a:endParaRPr lang="en-US" dirty="0"/>
          </a:p>
        </p:txBody>
      </p:sp>
      <p:sp>
        <p:nvSpPr>
          <p:cNvPr id="4" name="Slide Number Placeholder 3"/>
          <p:cNvSpPr>
            <a:spLocks noGrp="1"/>
          </p:cNvSpPr>
          <p:nvPr>
            <p:ph type="sldNum" sz="quarter" idx="5"/>
          </p:nvPr>
        </p:nvSpPr>
        <p:spPr/>
        <p:txBody>
          <a:bodyPr/>
          <a:lstStyle/>
          <a:p>
            <a:fld id="{D1CFF940-FA81-4368-A368-931BE6B34A1D}" type="slidenum">
              <a:rPr lang="en-US" smtClean="0"/>
              <a:t>8</a:t>
            </a:fld>
            <a:endParaRPr lang="en-US"/>
          </a:p>
        </p:txBody>
      </p:sp>
    </p:spTree>
    <p:extLst>
      <p:ext uri="{BB962C8B-B14F-4D97-AF65-F5344CB8AC3E}">
        <p14:creationId xmlns:p14="http://schemas.microsoft.com/office/powerpoint/2010/main" val="164513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CA002-8F50-4DCA-90B5-0068EA3F43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C518A9-BECC-4F57-98EF-2EAE4CB9EF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BCD897-2E21-4DC5-BADB-E7A33D55B42A}"/>
              </a:ext>
            </a:extLst>
          </p:cNvPr>
          <p:cNvSpPr>
            <a:spLocks noGrp="1"/>
          </p:cNvSpPr>
          <p:nvPr>
            <p:ph type="dt" sz="half" idx="10"/>
          </p:nvPr>
        </p:nvSpPr>
        <p:spPr/>
        <p:txBody>
          <a:bodyPr/>
          <a:lstStyle/>
          <a:p>
            <a:fld id="{601ADBD5-F93A-41F3-836F-8712686185D4}" type="datetimeFigureOut">
              <a:rPr lang="en-US" smtClean="0"/>
              <a:t>2/5/2022</a:t>
            </a:fld>
            <a:endParaRPr lang="en-US"/>
          </a:p>
        </p:txBody>
      </p:sp>
      <p:sp>
        <p:nvSpPr>
          <p:cNvPr id="5" name="Footer Placeholder 4">
            <a:extLst>
              <a:ext uri="{FF2B5EF4-FFF2-40B4-BE49-F238E27FC236}">
                <a16:creationId xmlns:a16="http://schemas.microsoft.com/office/drawing/2014/main" id="{BA861F2A-F9D8-4D90-BB2B-87082E641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4671BC-13F8-4A84-9B34-9616CB295688}"/>
              </a:ext>
            </a:extLst>
          </p:cNvPr>
          <p:cNvSpPr>
            <a:spLocks noGrp="1"/>
          </p:cNvSpPr>
          <p:nvPr>
            <p:ph type="sldNum" sz="quarter" idx="12"/>
          </p:nvPr>
        </p:nvSpPr>
        <p:spPr/>
        <p:txBody>
          <a:bodyPr/>
          <a:lstStyle/>
          <a:p>
            <a:fld id="{E1E3B6AC-0906-4616-905F-FE9DD02064E2}" type="slidenum">
              <a:rPr lang="en-US" smtClean="0"/>
              <a:t>‹#›</a:t>
            </a:fld>
            <a:endParaRPr lang="en-US"/>
          </a:p>
        </p:txBody>
      </p:sp>
    </p:spTree>
    <p:extLst>
      <p:ext uri="{BB962C8B-B14F-4D97-AF65-F5344CB8AC3E}">
        <p14:creationId xmlns:p14="http://schemas.microsoft.com/office/powerpoint/2010/main" val="311492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05915-05A6-4729-8C76-DB49BE53DA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63FA91-B8C8-4B55-8C33-1BCF90CEA9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0D2BFD-8400-48E4-BF8D-6FFEDB71C2AE}"/>
              </a:ext>
            </a:extLst>
          </p:cNvPr>
          <p:cNvSpPr>
            <a:spLocks noGrp="1"/>
          </p:cNvSpPr>
          <p:nvPr>
            <p:ph type="dt" sz="half" idx="10"/>
          </p:nvPr>
        </p:nvSpPr>
        <p:spPr/>
        <p:txBody>
          <a:bodyPr/>
          <a:lstStyle/>
          <a:p>
            <a:fld id="{601ADBD5-F93A-41F3-836F-8712686185D4}" type="datetimeFigureOut">
              <a:rPr lang="en-US" smtClean="0"/>
              <a:t>2/5/2022</a:t>
            </a:fld>
            <a:endParaRPr lang="en-US"/>
          </a:p>
        </p:txBody>
      </p:sp>
      <p:sp>
        <p:nvSpPr>
          <p:cNvPr id="5" name="Footer Placeholder 4">
            <a:extLst>
              <a:ext uri="{FF2B5EF4-FFF2-40B4-BE49-F238E27FC236}">
                <a16:creationId xmlns:a16="http://schemas.microsoft.com/office/drawing/2014/main" id="{3FE59F7E-7B9E-470B-8A03-AE50B78593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169A7E-49E3-4C88-BF3F-49AAC6BBCEDF}"/>
              </a:ext>
            </a:extLst>
          </p:cNvPr>
          <p:cNvSpPr>
            <a:spLocks noGrp="1"/>
          </p:cNvSpPr>
          <p:nvPr>
            <p:ph type="sldNum" sz="quarter" idx="12"/>
          </p:nvPr>
        </p:nvSpPr>
        <p:spPr/>
        <p:txBody>
          <a:bodyPr/>
          <a:lstStyle/>
          <a:p>
            <a:fld id="{E1E3B6AC-0906-4616-905F-FE9DD02064E2}" type="slidenum">
              <a:rPr lang="en-US" smtClean="0"/>
              <a:t>‹#›</a:t>
            </a:fld>
            <a:endParaRPr lang="en-US"/>
          </a:p>
        </p:txBody>
      </p:sp>
    </p:spTree>
    <p:extLst>
      <p:ext uri="{BB962C8B-B14F-4D97-AF65-F5344CB8AC3E}">
        <p14:creationId xmlns:p14="http://schemas.microsoft.com/office/powerpoint/2010/main" val="2658228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1CED9E-9106-4A81-BB6D-4D8117EAF1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9F5246-CB89-44BA-93B6-34CE489417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98CEAB-4574-42A8-9B67-599497674296}"/>
              </a:ext>
            </a:extLst>
          </p:cNvPr>
          <p:cNvSpPr>
            <a:spLocks noGrp="1"/>
          </p:cNvSpPr>
          <p:nvPr>
            <p:ph type="dt" sz="half" idx="10"/>
          </p:nvPr>
        </p:nvSpPr>
        <p:spPr/>
        <p:txBody>
          <a:bodyPr/>
          <a:lstStyle/>
          <a:p>
            <a:fld id="{601ADBD5-F93A-41F3-836F-8712686185D4}" type="datetimeFigureOut">
              <a:rPr lang="en-US" smtClean="0"/>
              <a:t>2/5/2022</a:t>
            </a:fld>
            <a:endParaRPr lang="en-US"/>
          </a:p>
        </p:txBody>
      </p:sp>
      <p:sp>
        <p:nvSpPr>
          <p:cNvPr id="5" name="Footer Placeholder 4">
            <a:extLst>
              <a:ext uri="{FF2B5EF4-FFF2-40B4-BE49-F238E27FC236}">
                <a16:creationId xmlns:a16="http://schemas.microsoft.com/office/drawing/2014/main" id="{FF354D1E-3972-4C46-977D-582629B17B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D4FA5B-8040-459A-AA44-3916D5A9D6C0}"/>
              </a:ext>
            </a:extLst>
          </p:cNvPr>
          <p:cNvSpPr>
            <a:spLocks noGrp="1"/>
          </p:cNvSpPr>
          <p:nvPr>
            <p:ph type="sldNum" sz="quarter" idx="12"/>
          </p:nvPr>
        </p:nvSpPr>
        <p:spPr/>
        <p:txBody>
          <a:bodyPr/>
          <a:lstStyle/>
          <a:p>
            <a:fld id="{E1E3B6AC-0906-4616-905F-FE9DD02064E2}" type="slidenum">
              <a:rPr lang="en-US" smtClean="0"/>
              <a:t>‹#›</a:t>
            </a:fld>
            <a:endParaRPr lang="en-US"/>
          </a:p>
        </p:txBody>
      </p:sp>
    </p:spTree>
    <p:extLst>
      <p:ext uri="{BB962C8B-B14F-4D97-AF65-F5344CB8AC3E}">
        <p14:creationId xmlns:p14="http://schemas.microsoft.com/office/powerpoint/2010/main" val="274203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44D96-46A3-49CC-BF85-FF776EEDBC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F5D1EF-F383-4893-B8B4-F94BB0C215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5640DD-52BC-4FF1-B2EC-436A567CE500}"/>
              </a:ext>
            </a:extLst>
          </p:cNvPr>
          <p:cNvSpPr>
            <a:spLocks noGrp="1"/>
          </p:cNvSpPr>
          <p:nvPr>
            <p:ph type="dt" sz="half" idx="10"/>
          </p:nvPr>
        </p:nvSpPr>
        <p:spPr/>
        <p:txBody>
          <a:bodyPr/>
          <a:lstStyle/>
          <a:p>
            <a:fld id="{601ADBD5-F93A-41F3-836F-8712686185D4}" type="datetimeFigureOut">
              <a:rPr lang="en-US" smtClean="0"/>
              <a:t>2/5/2022</a:t>
            </a:fld>
            <a:endParaRPr lang="en-US"/>
          </a:p>
        </p:txBody>
      </p:sp>
      <p:sp>
        <p:nvSpPr>
          <p:cNvPr id="5" name="Footer Placeholder 4">
            <a:extLst>
              <a:ext uri="{FF2B5EF4-FFF2-40B4-BE49-F238E27FC236}">
                <a16:creationId xmlns:a16="http://schemas.microsoft.com/office/drawing/2014/main" id="{5ED83380-83F3-43B5-A458-B17EE6AABD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B3177A-07B2-4D5F-88D7-01138220C80D}"/>
              </a:ext>
            </a:extLst>
          </p:cNvPr>
          <p:cNvSpPr>
            <a:spLocks noGrp="1"/>
          </p:cNvSpPr>
          <p:nvPr>
            <p:ph type="sldNum" sz="quarter" idx="12"/>
          </p:nvPr>
        </p:nvSpPr>
        <p:spPr/>
        <p:txBody>
          <a:bodyPr/>
          <a:lstStyle/>
          <a:p>
            <a:fld id="{E1E3B6AC-0906-4616-905F-FE9DD02064E2}" type="slidenum">
              <a:rPr lang="en-US" smtClean="0"/>
              <a:t>‹#›</a:t>
            </a:fld>
            <a:endParaRPr lang="en-US"/>
          </a:p>
        </p:txBody>
      </p:sp>
    </p:spTree>
    <p:extLst>
      <p:ext uri="{BB962C8B-B14F-4D97-AF65-F5344CB8AC3E}">
        <p14:creationId xmlns:p14="http://schemas.microsoft.com/office/powerpoint/2010/main" val="324480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3D2AD-BF36-488C-A7D1-E9AB4EC585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842CF-1166-4553-AE6E-439EACDEE9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E2655E-BA57-4457-B684-5A842821F4B5}"/>
              </a:ext>
            </a:extLst>
          </p:cNvPr>
          <p:cNvSpPr>
            <a:spLocks noGrp="1"/>
          </p:cNvSpPr>
          <p:nvPr>
            <p:ph type="dt" sz="half" idx="10"/>
          </p:nvPr>
        </p:nvSpPr>
        <p:spPr/>
        <p:txBody>
          <a:bodyPr/>
          <a:lstStyle/>
          <a:p>
            <a:fld id="{601ADBD5-F93A-41F3-836F-8712686185D4}" type="datetimeFigureOut">
              <a:rPr lang="en-US" smtClean="0"/>
              <a:t>2/5/2022</a:t>
            </a:fld>
            <a:endParaRPr lang="en-US"/>
          </a:p>
        </p:txBody>
      </p:sp>
      <p:sp>
        <p:nvSpPr>
          <p:cNvPr id="5" name="Footer Placeholder 4">
            <a:extLst>
              <a:ext uri="{FF2B5EF4-FFF2-40B4-BE49-F238E27FC236}">
                <a16:creationId xmlns:a16="http://schemas.microsoft.com/office/drawing/2014/main" id="{00B91601-2482-4571-8A31-7AFD2B54E9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4A5ACC-778E-4C01-8BED-5A7889595BB1}"/>
              </a:ext>
            </a:extLst>
          </p:cNvPr>
          <p:cNvSpPr>
            <a:spLocks noGrp="1"/>
          </p:cNvSpPr>
          <p:nvPr>
            <p:ph type="sldNum" sz="quarter" idx="12"/>
          </p:nvPr>
        </p:nvSpPr>
        <p:spPr/>
        <p:txBody>
          <a:bodyPr/>
          <a:lstStyle/>
          <a:p>
            <a:fld id="{E1E3B6AC-0906-4616-905F-FE9DD02064E2}" type="slidenum">
              <a:rPr lang="en-US" smtClean="0"/>
              <a:t>‹#›</a:t>
            </a:fld>
            <a:endParaRPr lang="en-US"/>
          </a:p>
        </p:txBody>
      </p:sp>
    </p:spTree>
    <p:extLst>
      <p:ext uri="{BB962C8B-B14F-4D97-AF65-F5344CB8AC3E}">
        <p14:creationId xmlns:p14="http://schemas.microsoft.com/office/powerpoint/2010/main" val="255401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48BC4-2816-4CDA-81C6-49592DB197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A4B376-7778-43F2-A5D9-6AE9F48618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07CC2F-DF41-4889-9DC2-0F8D60E60B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043C71-6377-4AEA-BCA7-79B9D62BB3B0}"/>
              </a:ext>
            </a:extLst>
          </p:cNvPr>
          <p:cNvSpPr>
            <a:spLocks noGrp="1"/>
          </p:cNvSpPr>
          <p:nvPr>
            <p:ph type="dt" sz="half" idx="10"/>
          </p:nvPr>
        </p:nvSpPr>
        <p:spPr/>
        <p:txBody>
          <a:bodyPr/>
          <a:lstStyle/>
          <a:p>
            <a:fld id="{601ADBD5-F93A-41F3-836F-8712686185D4}" type="datetimeFigureOut">
              <a:rPr lang="en-US" smtClean="0"/>
              <a:t>2/5/2022</a:t>
            </a:fld>
            <a:endParaRPr lang="en-US"/>
          </a:p>
        </p:txBody>
      </p:sp>
      <p:sp>
        <p:nvSpPr>
          <p:cNvPr id="6" name="Footer Placeholder 5">
            <a:extLst>
              <a:ext uri="{FF2B5EF4-FFF2-40B4-BE49-F238E27FC236}">
                <a16:creationId xmlns:a16="http://schemas.microsoft.com/office/drawing/2014/main" id="{E6E6793B-FB73-4689-8D06-E9292C3405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639BA5-5CA4-41AF-A3BE-67813ED7F673}"/>
              </a:ext>
            </a:extLst>
          </p:cNvPr>
          <p:cNvSpPr>
            <a:spLocks noGrp="1"/>
          </p:cNvSpPr>
          <p:nvPr>
            <p:ph type="sldNum" sz="quarter" idx="12"/>
          </p:nvPr>
        </p:nvSpPr>
        <p:spPr/>
        <p:txBody>
          <a:bodyPr/>
          <a:lstStyle/>
          <a:p>
            <a:fld id="{E1E3B6AC-0906-4616-905F-FE9DD02064E2}" type="slidenum">
              <a:rPr lang="en-US" smtClean="0"/>
              <a:t>‹#›</a:t>
            </a:fld>
            <a:endParaRPr lang="en-US"/>
          </a:p>
        </p:txBody>
      </p:sp>
    </p:spTree>
    <p:extLst>
      <p:ext uri="{BB962C8B-B14F-4D97-AF65-F5344CB8AC3E}">
        <p14:creationId xmlns:p14="http://schemas.microsoft.com/office/powerpoint/2010/main" val="2418048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2B362-4D96-41FD-BED4-7DC4E916ED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90ABAB-D692-4063-A61C-E0E4EAAD92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C1F5128-0D3D-4AD0-BD13-3031E467E1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6E3960D-BF7B-4563-A977-69E2E775F1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FC4870-7673-4FD1-8F50-37DE87EB38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E9B47E-7C97-4D81-8D1F-F90BEFF0EE3C}"/>
              </a:ext>
            </a:extLst>
          </p:cNvPr>
          <p:cNvSpPr>
            <a:spLocks noGrp="1"/>
          </p:cNvSpPr>
          <p:nvPr>
            <p:ph type="dt" sz="half" idx="10"/>
          </p:nvPr>
        </p:nvSpPr>
        <p:spPr/>
        <p:txBody>
          <a:bodyPr/>
          <a:lstStyle/>
          <a:p>
            <a:fld id="{601ADBD5-F93A-41F3-836F-8712686185D4}" type="datetimeFigureOut">
              <a:rPr lang="en-US" smtClean="0"/>
              <a:t>2/5/2022</a:t>
            </a:fld>
            <a:endParaRPr lang="en-US"/>
          </a:p>
        </p:txBody>
      </p:sp>
      <p:sp>
        <p:nvSpPr>
          <p:cNvPr id="8" name="Footer Placeholder 7">
            <a:extLst>
              <a:ext uri="{FF2B5EF4-FFF2-40B4-BE49-F238E27FC236}">
                <a16:creationId xmlns:a16="http://schemas.microsoft.com/office/drawing/2014/main" id="{15B3BC79-9EA9-46F9-B1D7-53F6B4CBC8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87CFB3-FF4C-4C40-904D-9E189F917A74}"/>
              </a:ext>
            </a:extLst>
          </p:cNvPr>
          <p:cNvSpPr>
            <a:spLocks noGrp="1"/>
          </p:cNvSpPr>
          <p:nvPr>
            <p:ph type="sldNum" sz="quarter" idx="12"/>
          </p:nvPr>
        </p:nvSpPr>
        <p:spPr/>
        <p:txBody>
          <a:bodyPr/>
          <a:lstStyle/>
          <a:p>
            <a:fld id="{E1E3B6AC-0906-4616-905F-FE9DD02064E2}" type="slidenum">
              <a:rPr lang="en-US" smtClean="0"/>
              <a:t>‹#›</a:t>
            </a:fld>
            <a:endParaRPr lang="en-US"/>
          </a:p>
        </p:txBody>
      </p:sp>
    </p:spTree>
    <p:extLst>
      <p:ext uri="{BB962C8B-B14F-4D97-AF65-F5344CB8AC3E}">
        <p14:creationId xmlns:p14="http://schemas.microsoft.com/office/powerpoint/2010/main" val="1880321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F137D-5068-429B-B9AD-6855949AC8D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2FCDA5-4C04-42ED-BF3D-07A2A2E0F4C4}"/>
              </a:ext>
            </a:extLst>
          </p:cNvPr>
          <p:cNvSpPr>
            <a:spLocks noGrp="1"/>
          </p:cNvSpPr>
          <p:nvPr>
            <p:ph type="dt" sz="half" idx="10"/>
          </p:nvPr>
        </p:nvSpPr>
        <p:spPr/>
        <p:txBody>
          <a:bodyPr/>
          <a:lstStyle/>
          <a:p>
            <a:fld id="{601ADBD5-F93A-41F3-836F-8712686185D4}" type="datetimeFigureOut">
              <a:rPr lang="en-US" smtClean="0"/>
              <a:t>2/5/2022</a:t>
            </a:fld>
            <a:endParaRPr lang="en-US"/>
          </a:p>
        </p:txBody>
      </p:sp>
      <p:sp>
        <p:nvSpPr>
          <p:cNvPr id="4" name="Footer Placeholder 3">
            <a:extLst>
              <a:ext uri="{FF2B5EF4-FFF2-40B4-BE49-F238E27FC236}">
                <a16:creationId xmlns:a16="http://schemas.microsoft.com/office/drawing/2014/main" id="{03B626B2-AE5B-4E75-A4E4-BD4C677F31E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6BDC67-531B-4AF9-9B94-E7A754A2474B}"/>
              </a:ext>
            </a:extLst>
          </p:cNvPr>
          <p:cNvSpPr>
            <a:spLocks noGrp="1"/>
          </p:cNvSpPr>
          <p:nvPr>
            <p:ph type="sldNum" sz="quarter" idx="12"/>
          </p:nvPr>
        </p:nvSpPr>
        <p:spPr/>
        <p:txBody>
          <a:bodyPr/>
          <a:lstStyle/>
          <a:p>
            <a:fld id="{E1E3B6AC-0906-4616-905F-FE9DD02064E2}" type="slidenum">
              <a:rPr lang="en-US" smtClean="0"/>
              <a:t>‹#›</a:t>
            </a:fld>
            <a:endParaRPr lang="en-US"/>
          </a:p>
        </p:txBody>
      </p:sp>
    </p:spTree>
    <p:extLst>
      <p:ext uri="{BB962C8B-B14F-4D97-AF65-F5344CB8AC3E}">
        <p14:creationId xmlns:p14="http://schemas.microsoft.com/office/powerpoint/2010/main" val="72294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EC29BA-B910-4811-BBB9-7F519DB83E9E}"/>
              </a:ext>
            </a:extLst>
          </p:cNvPr>
          <p:cNvSpPr>
            <a:spLocks noGrp="1"/>
          </p:cNvSpPr>
          <p:nvPr>
            <p:ph type="dt" sz="half" idx="10"/>
          </p:nvPr>
        </p:nvSpPr>
        <p:spPr/>
        <p:txBody>
          <a:bodyPr/>
          <a:lstStyle/>
          <a:p>
            <a:fld id="{601ADBD5-F93A-41F3-836F-8712686185D4}" type="datetimeFigureOut">
              <a:rPr lang="en-US" smtClean="0"/>
              <a:t>2/5/2022</a:t>
            </a:fld>
            <a:endParaRPr lang="en-US"/>
          </a:p>
        </p:txBody>
      </p:sp>
      <p:sp>
        <p:nvSpPr>
          <p:cNvPr id="3" name="Footer Placeholder 2">
            <a:extLst>
              <a:ext uri="{FF2B5EF4-FFF2-40B4-BE49-F238E27FC236}">
                <a16:creationId xmlns:a16="http://schemas.microsoft.com/office/drawing/2014/main" id="{AD61706E-C318-479D-AF8D-6F8CB22CC5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5FE989-FF8F-448C-AFFB-54737C8F31C0}"/>
              </a:ext>
            </a:extLst>
          </p:cNvPr>
          <p:cNvSpPr>
            <a:spLocks noGrp="1"/>
          </p:cNvSpPr>
          <p:nvPr>
            <p:ph type="sldNum" sz="quarter" idx="12"/>
          </p:nvPr>
        </p:nvSpPr>
        <p:spPr/>
        <p:txBody>
          <a:bodyPr/>
          <a:lstStyle/>
          <a:p>
            <a:fld id="{E1E3B6AC-0906-4616-905F-FE9DD02064E2}" type="slidenum">
              <a:rPr lang="en-US" smtClean="0"/>
              <a:t>‹#›</a:t>
            </a:fld>
            <a:endParaRPr lang="en-US"/>
          </a:p>
        </p:txBody>
      </p:sp>
    </p:spTree>
    <p:extLst>
      <p:ext uri="{BB962C8B-B14F-4D97-AF65-F5344CB8AC3E}">
        <p14:creationId xmlns:p14="http://schemas.microsoft.com/office/powerpoint/2010/main" val="369561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E940D-8E64-452D-A8CC-AF683F9494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0118D3-EAF4-45C8-8013-55FA78AA0A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B6B84C-1EBC-40D1-8659-1C3ACF4365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875C20-0EB1-4A99-94A1-9B52DB57DA18}"/>
              </a:ext>
            </a:extLst>
          </p:cNvPr>
          <p:cNvSpPr>
            <a:spLocks noGrp="1"/>
          </p:cNvSpPr>
          <p:nvPr>
            <p:ph type="dt" sz="half" idx="10"/>
          </p:nvPr>
        </p:nvSpPr>
        <p:spPr/>
        <p:txBody>
          <a:bodyPr/>
          <a:lstStyle/>
          <a:p>
            <a:fld id="{601ADBD5-F93A-41F3-836F-8712686185D4}" type="datetimeFigureOut">
              <a:rPr lang="en-US" smtClean="0"/>
              <a:t>2/5/2022</a:t>
            </a:fld>
            <a:endParaRPr lang="en-US"/>
          </a:p>
        </p:txBody>
      </p:sp>
      <p:sp>
        <p:nvSpPr>
          <p:cNvPr id="6" name="Footer Placeholder 5">
            <a:extLst>
              <a:ext uri="{FF2B5EF4-FFF2-40B4-BE49-F238E27FC236}">
                <a16:creationId xmlns:a16="http://schemas.microsoft.com/office/drawing/2014/main" id="{4B5C403E-71F6-4251-8366-7F9928BEEA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83AEEE-4FF0-45E5-B0C5-939C28FDB3FE}"/>
              </a:ext>
            </a:extLst>
          </p:cNvPr>
          <p:cNvSpPr>
            <a:spLocks noGrp="1"/>
          </p:cNvSpPr>
          <p:nvPr>
            <p:ph type="sldNum" sz="quarter" idx="12"/>
          </p:nvPr>
        </p:nvSpPr>
        <p:spPr/>
        <p:txBody>
          <a:bodyPr/>
          <a:lstStyle/>
          <a:p>
            <a:fld id="{E1E3B6AC-0906-4616-905F-FE9DD02064E2}" type="slidenum">
              <a:rPr lang="en-US" smtClean="0"/>
              <a:t>‹#›</a:t>
            </a:fld>
            <a:endParaRPr lang="en-US"/>
          </a:p>
        </p:txBody>
      </p:sp>
    </p:spTree>
    <p:extLst>
      <p:ext uri="{BB962C8B-B14F-4D97-AF65-F5344CB8AC3E}">
        <p14:creationId xmlns:p14="http://schemas.microsoft.com/office/powerpoint/2010/main" val="626866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7E332-BE1F-4EF3-8159-58F262D605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2AE30A-27D6-493F-9D7B-4C2EF40EF5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066135-5729-4679-A77C-A087F37B5A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64EA5D-9655-4C9B-A09A-92111AE45B93}"/>
              </a:ext>
            </a:extLst>
          </p:cNvPr>
          <p:cNvSpPr>
            <a:spLocks noGrp="1"/>
          </p:cNvSpPr>
          <p:nvPr>
            <p:ph type="dt" sz="half" idx="10"/>
          </p:nvPr>
        </p:nvSpPr>
        <p:spPr/>
        <p:txBody>
          <a:bodyPr/>
          <a:lstStyle/>
          <a:p>
            <a:fld id="{601ADBD5-F93A-41F3-836F-8712686185D4}" type="datetimeFigureOut">
              <a:rPr lang="en-US" smtClean="0"/>
              <a:t>2/5/2022</a:t>
            </a:fld>
            <a:endParaRPr lang="en-US"/>
          </a:p>
        </p:txBody>
      </p:sp>
      <p:sp>
        <p:nvSpPr>
          <p:cNvPr id="6" name="Footer Placeholder 5">
            <a:extLst>
              <a:ext uri="{FF2B5EF4-FFF2-40B4-BE49-F238E27FC236}">
                <a16:creationId xmlns:a16="http://schemas.microsoft.com/office/drawing/2014/main" id="{66621D26-76D9-4C1D-9D26-A84C10C28E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D1AF30-BE3C-43A3-A0F0-339BEFA88174}"/>
              </a:ext>
            </a:extLst>
          </p:cNvPr>
          <p:cNvSpPr>
            <a:spLocks noGrp="1"/>
          </p:cNvSpPr>
          <p:nvPr>
            <p:ph type="sldNum" sz="quarter" idx="12"/>
          </p:nvPr>
        </p:nvSpPr>
        <p:spPr/>
        <p:txBody>
          <a:bodyPr/>
          <a:lstStyle/>
          <a:p>
            <a:fld id="{E1E3B6AC-0906-4616-905F-FE9DD02064E2}" type="slidenum">
              <a:rPr lang="en-US" smtClean="0"/>
              <a:t>‹#›</a:t>
            </a:fld>
            <a:endParaRPr lang="en-US"/>
          </a:p>
        </p:txBody>
      </p:sp>
    </p:spTree>
    <p:extLst>
      <p:ext uri="{BB962C8B-B14F-4D97-AF65-F5344CB8AC3E}">
        <p14:creationId xmlns:p14="http://schemas.microsoft.com/office/powerpoint/2010/main" val="106223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5728D9-00D8-4DF7-8231-E7BB3D3E5D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7750D5-BD6A-41CF-AB19-33BF98B19C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5615D1-9867-4B6E-B3D9-E87DFCB07A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1ADBD5-F93A-41F3-836F-8712686185D4}" type="datetimeFigureOut">
              <a:rPr lang="en-US" smtClean="0"/>
              <a:t>2/5/2022</a:t>
            </a:fld>
            <a:endParaRPr lang="en-US"/>
          </a:p>
        </p:txBody>
      </p:sp>
      <p:sp>
        <p:nvSpPr>
          <p:cNvPr id="5" name="Footer Placeholder 4">
            <a:extLst>
              <a:ext uri="{FF2B5EF4-FFF2-40B4-BE49-F238E27FC236}">
                <a16:creationId xmlns:a16="http://schemas.microsoft.com/office/drawing/2014/main" id="{396914B2-BC8A-4A24-B3F3-781A87E21E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95C8D1-A895-4D75-99C1-F487643E6F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E3B6AC-0906-4616-905F-FE9DD02064E2}" type="slidenum">
              <a:rPr lang="en-US" smtClean="0"/>
              <a:t>‹#›</a:t>
            </a:fld>
            <a:endParaRPr lang="en-US"/>
          </a:p>
        </p:txBody>
      </p:sp>
    </p:spTree>
    <p:extLst>
      <p:ext uri="{BB962C8B-B14F-4D97-AF65-F5344CB8AC3E}">
        <p14:creationId xmlns:p14="http://schemas.microsoft.com/office/powerpoint/2010/main" val="1729821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FF7FD-1C9E-4C19-B4B7-65668A29073D}"/>
              </a:ext>
            </a:extLst>
          </p:cNvPr>
          <p:cNvSpPr>
            <a:spLocks noGrp="1"/>
          </p:cNvSpPr>
          <p:nvPr>
            <p:ph type="title"/>
          </p:nvPr>
        </p:nvSpPr>
        <p:spPr>
          <a:xfrm>
            <a:off x="0" y="1"/>
            <a:ext cx="12192000" cy="1103085"/>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EAD74091-6A84-47C1-9E7B-F3838418C96F}"/>
              </a:ext>
            </a:extLst>
          </p:cNvPr>
          <p:cNvSpPr>
            <a:spLocks noGrp="1"/>
          </p:cNvSpPr>
          <p:nvPr>
            <p:ph idx="1"/>
          </p:nvPr>
        </p:nvSpPr>
        <p:spPr>
          <a:xfrm>
            <a:off x="0" y="1219200"/>
            <a:ext cx="12192000" cy="5638799"/>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127 This is My Father’s World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184 Without Him</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189 When I Survey the Wondrous Cross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498 Where He Leads I’ll Follow</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331 Kneel at the Cross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19s Sanctuary</a:t>
            </a:r>
          </a:p>
        </p:txBody>
      </p:sp>
    </p:spTree>
    <p:extLst>
      <p:ext uri="{BB962C8B-B14F-4D97-AF65-F5344CB8AC3E}">
        <p14:creationId xmlns:p14="http://schemas.microsoft.com/office/powerpoint/2010/main" val="1058751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51993B7-1197-454D-AC59-565787CA02A4}"/>
              </a:ext>
            </a:extLst>
          </p:cNvPr>
          <p:cNvSpPr>
            <a:spLocks noGrp="1"/>
          </p:cNvSpPr>
          <p:nvPr>
            <p:ph type="subTitle" idx="1"/>
          </p:nvPr>
        </p:nvSpPr>
        <p:spPr>
          <a:xfrm>
            <a:off x="0" y="0"/>
            <a:ext cx="12192000" cy="1209822"/>
          </a:xfrm>
        </p:spPr>
        <p:txBody>
          <a:bodyPr>
            <a:normAutofit/>
          </a:bodyPr>
          <a:lstStyle/>
          <a:p>
            <a:r>
              <a:rPr lang="en-US" sz="7500" dirty="0">
                <a:solidFill>
                  <a:srgbClr val="FFFF00"/>
                </a:solidFill>
                <a:latin typeface="Tahoma" panose="020B0604030504040204" pitchFamily="34" charset="0"/>
                <a:ea typeface="Tahoma" panose="020B0604030504040204" pitchFamily="34" charset="0"/>
                <a:cs typeface="Tahoma" panose="020B0604030504040204" pitchFamily="34" charset="0"/>
              </a:rPr>
              <a:t>Is Your Love Growing Cold?</a:t>
            </a:r>
          </a:p>
        </p:txBody>
      </p:sp>
      <p:pic>
        <p:nvPicPr>
          <p:cNvPr id="1026" name="Picture 2" descr="The Love of most will grow cold Matthew 24:12 Yard sign 18x24 – Signs of  Christ">
            <a:extLst>
              <a:ext uri="{FF2B5EF4-FFF2-40B4-BE49-F238E27FC236}">
                <a16:creationId xmlns:a16="http://schemas.microsoft.com/office/drawing/2014/main" id="{64AA1A6A-D38D-4581-8734-595DCE898D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38917"/>
            <a:ext cx="12192000" cy="57427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4473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5B65E-11AA-41A7-ADD9-F88F2806AC22}"/>
              </a:ext>
            </a:extLst>
          </p:cNvPr>
          <p:cNvSpPr>
            <a:spLocks noGrp="1"/>
          </p:cNvSpPr>
          <p:nvPr>
            <p:ph type="title"/>
          </p:nvPr>
        </p:nvSpPr>
        <p:spPr>
          <a:xfrm>
            <a:off x="0" y="1"/>
            <a:ext cx="12192000" cy="1111347"/>
          </a:xfrm>
        </p:spPr>
        <p:txBody>
          <a:bodyPr>
            <a:noAutofit/>
          </a:bodyPr>
          <a:lstStyle/>
          <a:p>
            <a:b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t>Is Your Love Growing Cold for…</a:t>
            </a:r>
            <a:b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6600" dirty="0">
              <a:solidFill>
                <a:srgbClr val="FFFF00"/>
              </a:solidFill>
            </a:endParaRPr>
          </a:p>
        </p:txBody>
      </p:sp>
      <p:sp>
        <p:nvSpPr>
          <p:cNvPr id="3" name="Content Placeholder 2">
            <a:extLst>
              <a:ext uri="{FF2B5EF4-FFF2-40B4-BE49-F238E27FC236}">
                <a16:creationId xmlns:a16="http://schemas.microsoft.com/office/drawing/2014/main" id="{139116FB-1F07-4C57-8968-080D86442D8C}"/>
              </a:ext>
            </a:extLst>
          </p:cNvPr>
          <p:cNvSpPr>
            <a:spLocks noGrp="1"/>
          </p:cNvSpPr>
          <p:nvPr>
            <p:ph idx="1"/>
          </p:nvPr>
        </p:nvSpPr>
        <p:spPr>
          <a:xfrm>
            <a:off x="0" y="1266092"/>
            <a:ext cx="12192000" cy="5591907"/>
          </a:xfrm>
        </p:spPr>
        <p:txBody>
          <a:bodyPr>
            <a:normAutofit/>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God? (lukewarm to obey His will and worship Him)</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(Rom. 5:8; 1 John 2:3-6; 5:3, 19; John 14:15;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Rev. 2:10; 3:17; Heb. 2:1-3; 3:8, 15; 4:7; 10:25)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78192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5B65E-11AA-41A7-ADD9-F88F2806AC22}"/>
              </a:ext>
            </a:extLst>
          </p:cNvPr>
          <p:cNvSpPr>
            <a:spLocks noGrp="1"/>
          </p:cNvSpPr>
          <p:nvPr>
            <p:ph type="title"/>
          </p:nvPr>
        </p:nvSpPr>
        <p:spPr>
          <a:xfrm>
            <a:off x="0" y="1"/>
            <a:ext cx="12192000" cy="1111347"/>
          </a:xfrm>
        </p:spPr>
        <p:txBody>
          <a:bodyPr>
            <a:noAutofit/>
          </a:bodyPr>
          <a:lstStyle/>
          <a:p>
            <a:b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t>Is Your Love Growing Cold for…</a:t>
            </a:r>
            <a:b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6600" dirty="0">
              <a:solidFill>
                <a:srgbClr val="FFFF00"/>
              </a:solidFill>
            </a:endParaRPr>
          </a:p>
        </p:txBody>
      </p:sp>
      <p:sp>
        <p:nvSpPr>
          <p:cNvPr id="3" name="Content Placeholder 2">
            <a:extLst>
              <a:ext uri="{FF2B5EF4-FFF2-40B4-BE49-F238E27FC236}">
                <a16:creationId xmlns:a16="http://schemas.microsoft.com/office/drawing/2014/main" id="{139116FB-1F07-4C57-8968-080D86442D8C}"/>
              </a:ext>
            </a:extLst>
          </p:cNvPr>
          <p:cNvSpPr>
            <a:spLocks noGrp="1"/>
          </p:cNvSpPr>
          <p:nvPr>
            <p:ph idx="1"/>
          </p:nvPr>
        </p:nvSpPr>
        <p:spPr>
          <a:xfrm>
            <a:off x="0" y="1266092"/>
            <a:ext cx="12192000" cy="5591907"/>
          </a:xfrm>
        </p:spPr>
        <p:txBody>
          <a:bodyPr>
            <a:normAutofit/>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God? (lukewarm to obey His will and worship Him)</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(Rom. 5:8; 1 John 2:3-6</a:t>
            </a:r>
            <a:r>
              <a:rPr lang="en-US" sz="4000">
                <a:solidFill>
                  <a:schemeClr val="bg1"/>
                </a:solidFill>
                <a:latin typeface="Tahoma" panose="020B0604030504040204" pitchFamily="34" charset="0"/>
                <a:ea typeface="Tahoma" panose="020B0604030504040204" pitchFamily="34" charset="0"/>
                <a:cs typeface="Tahoma" panose="020B0604030504040204" pitchFamily="34" charset="0"/>
              </a:rPr>
              <a:t>; 4:19; 5:3; John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14:15;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Rev. 2:10; 3:17; Heb. 2:1-3; 3:8, 15; 4:7; 10:25)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Your Spouse? (giving them the ‘cold shoulder’)</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(Matt. 19:6; Eph. 5:22-33; 1 Pet. 3:1-7; 1 Cor. 7:1-5;</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Mal. 2:16; Prov. 2:12-14; 5:15-20; 7:25-27)</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1164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5B65E-11AA-41A7-ADD9-F88F2806AC22}"/>
              </a:ext>
            </a:extLst>
          </p:cNvPr>
          <p:cNvSpPr>
            <a:spLocks noGrp="1"/>
          </p:cNvSpPr>
          <p:nvPr>
            <p:ph type="title"/>
          </p:nvPr>
        </p:nvSpPr>
        <p:spPr>
          <a:xfrm>
            <a:off x="0" y="1"/>
            <a:ext cx="12192000" cy="1111347"/>
          </a:xfrm>
        </p:spPr>
        <p:txBody>
          <a:bodyPr>
            <a:noAutofit/>
          </a:bodyPr>
          <a:lstStyle/>
          <a:p>
            <a:b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t>Is Your Love Growing Cold for…</a:t>
            </a:r>
            <a:b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6600" dirty="0">
              <a:solidFill>
                <a:srgbClr val="FFFF00"/>
              </a:solidFill>
            </a:endParaRPr>
          </a:p>
        </p:txBody>
      </p:sp>
      <p:sp>
        <p:nvSpPr>
          <p:cNvPr id="3" name="Content Placeholder 2">
            <a:extLst>
              <a:ext uri="{FF2B5EF4-FFF2-40B4-BE49-F238E27FC236}">
                <a16:creationId xmlns:a16="http://schemas.microsoft.com/office/drawing/2014/main" id="{139116FB-1F07-4C57-8968-080D86442D8C}"/>
              </a:ext>
            </a:extLst>
          </p:cNvPr>
          <p:cNvSpPr>
            <a:spLocks noGrp="1"/>
          </p:cNvSpPr>
          <p:nvPr>
            <p:ph idx="1"/>
          </p:nvPr>
        </p:nvSpPr>
        <p:spPr>
          <a:xfrm>
            <a:off x="0" y="1266092"/>
            <a:ext cx="12192000" cy="5591907"/>
          </a:xfrm>
        </p:spPr>
        <p:txBody>
          <a:bodyPr>
            <a:normAutofit/>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 Church? (neglectful of brethren’s needs)</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 Pet. 1:22-25; 2:17; John 13:34-35; Eph. 4:31-32;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 John 3:13-18; 4:20-21; 1 Cor. 13:4ff; Rom. 12:11)</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80865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5B65E-11AA-41A7-ADD9-F88F2806AC22}"/>
              </a:ext>
            </a:extLst>
          </p:cNvPr>
          <p:cNvSpPr>
            <a:spLocks noGrp="1"/>
          </p:cNvSpPr>
          <p:nvPr>
            <p:ph type="title"/>
          </p:nvPr>
        </p:nvSpPr>
        <p:spPr>
          <a:xfrm>
            <a:off x="0" y="1"/>
            <a:ext cx="12192000" cy="1111347"/>
          </a:xfrm>
        </p:spPr>
        <p:txBody>
          <a:bodyPr>
            <a:noAutofit/>
          </a:bodyPr>
          <a:lstStyle/>
          <a:p>
            <a:b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t>Is Your Love Growing Cold for…</a:t>
            </a:r>
            <a:b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6600" dirty="0">
              <a:solidFill>
                <a:srgbClr val="FFFF00"/>
              </a:solidFill>
            </a:endParaRPr>
          </a:p>
        </p:txBody>
      </p:sp>
      <p:sp>
        <p:nvSpPr>
          <p:cNvPr id="3" name="Content Placeholder 2">
            <a:extLst>
              <a:ext uri="{FF2B5EF4-FFF2-40B4-BE49-F238E27FC236}">
                <a16:creationId xmlns:a16="http://schemas.microsoft.com/office/drawing/2014/main" id="{139116FB-1F07-4C57-8968-080D86442D8C}"/>
              </a:ext>
            </a:extLst>
          </p:cNvPr>
          <p:cNvSpPr>
            <a:spLocks noGrp="1"/>
          </p:cNvSpPr>
          <p:nvPr>
            <p:ph idx="1"/>
          </p:nvPr>
        </p:nvSpPr>
        <p:spPr>
          <a:xfrm>
            <a:off x="0" y="1266092"/>
            <a:ext cx="12192000" cy="5591907"/>
          </a:xfrm>
        </p:spPr>
        <p:txBody>
          <a:bodyPr>
            <a:normAutofit/>
          </a:bodyPr>
          <a:lstStyle/>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The Church? (neglectful of brethren’s needs)</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 Pet. 1:22-25; 2:17; John 13:34-35; Eph. 4:31-32; </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 John 3:13-18; 4:20-21; 1 Cor. 13:4ff; Rom. 12:11)</a:t>
            </a:r>
          </a:p>
          <a:p>
            <a:pPr marL="0" indent="0" algn="ctr">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For the Lost? (‘cold blooded’ murderers forgiven)</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(Luke 19:10; Heb. 2:9; Ax 2:36-39; 22:16; 26:9-11;</a:t>
            </a:r>
          </a:p>
          <a:p>
            <a:pPr marL="0" indent="0" algn="ctr">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2 Tim. 2:24-26)</a:t>
            </a:r>
          </a:p>
        </p:txBody>
      </p:sp>
    </p:spTree>
    <p:extLst>
      <p:ext uri="{BB962C8B-B14F-4D97-AF65-F5344CB8AC3E}">
        <p14:creationId xmlns:p14="http://schemas.microsoft.com/office/powerpoint/2010/main" val="1477336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EEB55-8CE4-4534-8463-1E1DE596F26C}"/>
              </a:ext>
            </a:extLst>
          </p:cNvPr>
          <p:cNvSpPr>
            <a:spLocks noGrp="1"/>
          </p:cNvSpPr>
          <p:nvPr>
            <p:ph type="title"/>
          </p:nvPr>
        </p:nvSpPr>
        <p:spPr>
          <a:xfrm>
            <a:off x="0" y="1"/>
            <a:ext cx="12192000" cy="829993"/>
          </a:xfrm>
        </p:spPr>
        <p:txBody>
          <a:bodyPr>
            <a:normAutofit fontScale="90000"/>
          </a:bodyPr>
          <a:lstStyle/>
          <a:p>
            <a:pPr algn="ctr"/>
            <a:r>
              <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rPr>
              <a:t>Conclusion</a:t>
            </a:r>
          </a:p>
        </p:txBody>
      </p:sp>
      <p:sp>
        <p:nvSpPr>
          <p:cNvPr id="3" name="Content Placeholder 2">
            <a:extLst>
              <a:ext uri="{FF2B5EF4-FFF2-40B4-BE49-F238E27FC236}">
                <a16:creationId xmlns:a16="http://schemas.microsoft.com/office/drawing/2014/main" id="{4128E1F2-3EB0-441B-A9CB-F114788C1011}"/>
              </a:ext>
            </a:extLst>
          </p:cNvPr>
          <p:cNvSpPr>
            <a:spLocks noGrp="1"/>
          </p:cNvSpPr>
          <p:nvPr>
            <p:ph idx="1"/>
          </p:nvPr>
        </p:nvSpPr>
        <p:spPr>
          <a:xfrm>
            <a:off x="0" y="829994"/>
            <a:ext cx="12192000" cy="6028005"/>
          </a:xfrm>
        </p:spPr>
        <p:txBody>
          <a:bodyPr>
            <a:normAutofit fontScale="92500"/>
          </a:bodyPr>
          <a:lstStyle/>
          <a:p>
            <a:pPr marL="609600" indent="-609600" algn="ctr">
              <a:buNone/>
              <a:defRPr/>
            </a:pPr>
            <a:r>
              <a:rPr lang="en-US" sz="4000" dirty="0">
                <a:solidFill>
                  <a:schemeClr val="bg1"/>
                </a:solidFill>
                <a:latin typeface="Tahoma" pitchFamily="34" charset="0"/>
                <a:ea typeface="Tahoma" pitchFamily="34" charset="0"/>
                <a:cs typeface="Tahoma" pitchFamily="34" charset="0"/>
              </a:rPr>
              <a:t>The cold weather may leave us feeling lethargic and</a:t>
            </a:r>
          </a:p>
          <a:p>
            <a:pPr marL="609600" indent="-609600" algn="ctr">
              <a:buNone/>
              <a:defRPr/>
            </a:pPr>
            <a:r>
              <a:rPr lang="en-US" sz="4000" dirty="0">
                <a:solidFill>
                  <a:schemeClr val="bg1"/>
                </a:solidFill>
                <a:latin typeface="Tahoma" pitchFamily="34" charset="0"/>
                <a:ea typeface="Tahoma" pitchFamily="34" charset="0"/>
                <a:cs typeface="Tahoma" pitchFamily="34" charset="0"/>
              </a:rPr>
              <a:t>apathetic but God forbid that we should let our love grow </a:t>
            </a:r>
          </a:p>
          <a:p>
            <a:pPr marL="609600" indent="-609600" algn="ctr">
              <a:buNone/>
              <a:defRPr/>
            </a:pPr>
            <a:r>
              <a:rPr lang="en-US" sz="4000" dirty="0">
                <a:solidFill>
                  <a:schemeClr val="bg1"/>
                </a:solidFill>
                <a:latin typeface="Tahoma" pitchFamily="34" charset="0"/>
                <a:ea typeface="Tahoma" pitchFamily="34" charset="0"/>
                <a:cs typeface="Tahoma" pitchFamily="34" charset="0"/>
              </a:rPr>
              <a:t>cold for Him, our spouse, the church, and the lost. </a:t>
            </a:r>
          </a:p>
          <a:p>
            <a:pPr marL="609600" indent="-609600" algn="ctr">
              <a:defRPr/>
            </a:pPr>
            <a:endParaRPr lang="en-US" sz="1900" dirty="0">
              <a:solidFill>
                <a:schemeClr val="bg1"/>
              </a:solidFill>
              <a:latin typeface="Tahoma" pitchFamily="34" charset="0"/>
              <a:ea typeface="Tahoma" pitchFamily="34" charset="0"/>
              <a:cs typeface="Tahoma" pitchFamily="34" charset="0"/>
            </a:endParaRPr>
          </a:p>
          <a:p>
            <a:pPr marL="609600" indent="-609600" algn="ctr">
              <a:buNone/>
              <a:defRPr/>
            </a:pPr>
            <a:r>
              <a:rPr lang="en-US" sz="4000" dirty="0">
                <a:solidFill>
                  <a:schemeClr val="bg1"/>
                </a:solidFill>
                <a:latin typeface="Tahoma" pitchFamily="34" charset="0"/>
                <a:ea typeface="Tahoma" pitchFamily="34" charset="0"/>
                <a:cs typeface="Tahoma" pitchFamily="34" charset="0"/>
              </a:rPr>
              <a:t>Is your love growing colder or does it continue to boil</a:t>
            </a:r>
          </a:p>
          <a:p>
            <a:pPr marL="609600" indent="-609600" algn="ctr">
              <a:buNone/>
              <a:defRPr/>
            </a:pPr>
            <a:r>
              <a:rPr lang="en-US" sz="4000" dirty="0">
                <a:solidFill>
                  <a:schemeClr val="bg1"/>
                </a:solidFill>
                <a:latin typeface="Tahoma" pitchFamily="34" charset="0"/>
                <a:ea typeface="Tahoma" pitchFamily="34" charset="0"/>
                <a:cs typeface="Tahoma" pitchFamily="34" charset="0"/>
              </a:rPr>
              <a:t>over with enthusiasm in these areas? </a:t>
            </a:r>
          </a:p>
          <a:p>
            <a:pPr marL="609600" indent="-609600" algn="ctr">
              <a:defRPr/>
            </a:pPr>
            <a:endParaRPr lang="en-US" sz="1900" dirty="0">
              <a:solidFill>
                <a:schemeClr val="bg1"/>
              </a:solidFill>
              <a:latin typeface="Tahoma" pitchFamily="34" charset="0"/>
              <a:ea typeface="Tahoma" pitchFamily="34" charset="0"/>
              <a:cs typeface="Tahoma" pitchFamily="34" charset="0"/>
            </a:endParaRPr>
          </a:p>
          <a:p>
            <a:pPr marL="609600" indent="-609600" algn="ctr">
              <a:buNone/>
              <a:defRPr/>
            </a:pPr>
            <a:r>
              <a:rPr lang="en-US" sz="4000" dirty="0">
                <a:solidFill>
                  <a:schemeClr val="bg1"/>
                </a:solidFill>
                <a:latin typeface="Tahoma" pitchFamily="34" charset="0"/>
                <a:ea typeface="Tahoma" pitchFamily="34" charset="0"/>
                <a:cs typeface="Tahoma" pitchFamily="34" charset="0"/>
              </a:rPr>
              <a:t>If you realize that you have lost your first love, you can</a:t>
            </a:r>
          </a:p>
          <a:p>
            <a:pPr marL="609600" indent="-609600" algn="ctr">
              <a:buNone/>
              <a:defRPr/>
            </a:pPr>
            <a:r>
              <a:rPr lang="en-US" sz="4000" dirty="0">
                <a:solidFill>
                  <a:schemeClr val="bg1"/>
                </a:solidFill>
                <a:latin typeface="Tahoma" pitchFamily="34" charset="0"/>
                <a:ea typeface="Tahoma" pitchFamily="34" charset="0"/>
                <a:cs typeface="Tahoma" pitchFamily="34" charset="0"/>
              </a:rPr>
              <a:t>repent &amp; be restored back into the Lord’s service </a:t>
            </a:r>
          </a:p>
          <a:p>
            <a:pPr marL="609600" indent="-609600" algn="ctr">
              <a:buNone/>
              <a:defRPr/>
            </a:pPr>
            <a:r>
              <a:rPr lang="en-US" sz="4000" dirty="0">
                <a:solidFill>
                  <a:schemeClr val="bg1"/>
                </a:solidFill>
                <a:latin typeface="Tahoma" pitchFamily="34" charset="0"/>
                <a:ea typeface="Tahoma" pitchFamily="34" charset="0"/>
                <a:cs typeface="Tahoma" pitchFamily="34" charset="0"/>
              </a:rPr>
              <a:t>(Rev. 3:19) or be baptized for forgiveness (Acts 2:38).</a:t>
            </a:r>
          </a:p>
          <a:p>
            <a:endParaRPr lang="en-US" dirty="0"/>
          </a:p>
        </p:txBody>
      </p:sp>
    </p:spTree>
    <p:extLst>
      <p:ext uri="{BB962C8B-B14F-4D97-AF65-F5344CB8AC3E}">
        <p14:creationId xmlns:p14="http://schemas.microsoft.com/office/powerpoint/2010/main" val="1829361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FF7FD-1C9E-4C19-B4B7-65668A29073D}"/>
              </a:ext>
            </a:extLst>
          </p:cNvPr>
          <p:cNvSpPr>
            <a:spLocks noGrp="1"/>
          </p:cNvSpPr>
          <p:nvPr>
            <p:ph type="title"/>
          </p:nvPr>
        </p:nvSpPr>
        <p:spPr>
          <a:xfrm>
            <a:off x="0" y="1"/>
            <a:ext cx="12192000" cy="1103085"/>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EAD74091-6A84-47C1-9E7B-F3838418C96F}"/>
              </a:ext>
            </a:extLst>
          </p:cNvPr>
          <p:cNvSpPr>
            <a:spLocks noGrp="1"/>
          </p:cNvSpPr>
          <p:nvPr>
            <p:ph idx="1"/>
          </p:nvPr>
        </p:nvSpPr>
        <p:spPr>
          <a:xfrm>
            <a:off x="0" y="1219200"/>
            <a:ext cx="12192000" cy="5638799"/>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127 This is My Father’s World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184 Without Him</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189 When I Survey the Wondrous Cross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498 Where He Leads I’ll Follow</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331 Kneel at the Cross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19s Sanctuary</a:t>
            </a:r>
          </a:p>
        </p:txBody>
      </p:sp>
    </p:spTree>
    <p:extLst>
      <p:ext uri="{BB962C8B-B14F-4D97-AF65-F5344CB8AC3E}">
        <p14:creationId xmlns:p14="http://schemas.microsoft.com/office/powerpoint/2010/main" val="37263683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966</TotalTime>
  <Words>1089</Words>
  <Application>Microsoft Office PowerPoint</Application>
  <PresentationFormat>Widescreen</PresentationFormat>
  <Paragraphs>66</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Tahoma</vt:lpstr>
      <vt:lpstr>Office Theme</vt:lpstr>
      <vt:lpstr>Hymns for Worship at Woodmont</vt:lpstr>
      <vt:lpstr>PowerPoint Presentation</vt:lpstr>
      <vt:lpstr> Is Your Love Growing Cold for… </vt:lpstr>
      <vt:lpstr> Is Your Love Growing Cold for… </vt:lpstr>
      <vt:lpstr> Is Your Love Growing Cold for… </vt:lpstr>
      <vt:lpstr> Is Your Love Growing Cold for… </vt:lpstr>
      <vt:lpstr>Conclusion</vt:lpstr>
      <vt:lpstr>Hymns for Worship at Woodmont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7</cp:revision>
  <dcterms:created xsi:type="dcterms:W3CDTF">2022-02-06T02:06:55Z</dcterms:created>
  <dcterms:modified xsi:type="dcterms:W3CDTF">2022-02-06T18:13:42Z</dcterms:modified>
</cp:coreProperties>
</file>