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65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FB311EA6-35E7-4DA7-8C4D-5AEDEE9BC0D4}"/>
    <pc:docChg chg="undo custSel addSld delSld modSld sldOrd">
      <pc:chgData name="Bettye Locklair" userId="c2d7acf3736df889" providerId="LiveId" clId="{FB311EA6-35E7-4DA7-8C4D-5AEDEE9BC0D4}" dt="2022-01-30T23:01:52.372" v="462"/>
      <pc:docMkLst>
        <pc:docMk/>
      </pc:docMkLst>
      <pc:sldChg chg="del">
        <pc:chgData name="Bettye Locklair" userId="c2d7acf3736df889" providerId="LiveId" clId="{FB311EA6-35E7-4DA7-8C4D-5AEDEE9BC0D4}" dt="2022-01-30T20:10:05.010" v="255" actId="47"/>
        <pc:sldMkLst>
          <pc:docMk/>
          <pc:sldMk cId="1266467222" sldId="261"/>
        </pc:sldMkLst>
      </pc:sldChg>
      <pc:sldChg chg="del">
        <pc:chgData name="Bettye Locklair" userId="c2d7acf3736df889" providerId="LiveId" clId="{FB311EA6-35E7-4DA7-8C4D-5AEDEE9BC0D4}" dt="2022-01-30T20:10:05.612" v="256" actId="47"/>
        <pc:sldMkLst>
          <pc:docMk/>
          <pc:sldMk cId="822112277" sldId="262"/>
        </pc:sldMkLst>
      </pc:sldChg>
      <pc:sldChg chg="modSp mod modAnim">
        <pc:chgData name="Bettye Locklair" userId="c2d7acf3736df889" providerId="LiveId" clId="{FB311EA6-35E7-4DA7-8C4D-5AEDEE9BC0D4}" dt="2022-01-30T20:12:04.375" v="266"/>
        <pc:sldMkLst>
          <pc:docMk/>
          <pc:sldMk cId="325030560" sldId="263"/>
        </pc:sldMkLst>
        <pc:spChg chg="mod">
          <ac:chgData name="Bettye Locklair" userId="c2d7acf3736df889" providerId="LiveId" clId="{FB311EA6-35E7-4DA7-8C4D-5AEDEE9BC0D4}" dt="2022-01-30T20:11:47.954" v="264" actId="20577"/>
          <ac:spMkLst>
            <pc:docMk/>
            <pc:sldMk cId="325030560" sldId="263"/>
            <ac:spMk id="3" creationId="{84028C42-AA0B-4BBA-81A2-6F87290DF9F6}"/>
          </ac:spMkLst>
        </pc:spChg>
      </pc:sldChg>
      <pc:sldChg chg="modSp new mod ord setBg">
        <pc:chgData name="Bettye Locklair" userId="c2d7acf3736df889" providerId="LiveId" clId="{FB311EA6-35E7-4DA7-8C4D-5AEDEE9BC0D4}" dt="2022-01-30T23:01:46.908" v="459" actId="20577"/>
        <pc:sldMkLst>
          <pc:docMk/>
          <pc:sldMk cId="1286287316" sldId="264"/>
        </pc:sldMkLst>
        <pc:spChg chg="mod">
          <ac:chgData name="Bettye Locklair" userId="c2d7acf3736df889" providerId="LiveId" clId="{FB311EA6-35E7-4DA7-8C4D-5AEDEE9BC0D4}" dt="2022-01-30T22:49:46.476" v="306" actId="122"/>
          <ac:spMkLst>
            <pc:docMk/>
            <pc:sldMk cId="1286287316" sldId="264"/>
            <ac:spMk id="2" creationId="{73D990EB-BF59-475A-BEE3-62508B998A01}"/>
          </ac:spMkLst>
        </pc:spChg>
        <pc:spChg chg="mod">
          <ac:chgData name="Bettye Locklair" userId="c2d7acf3736df889" providerId="LiveId" clId="{FB311EA6-35E7-4DA7-8C4D-5AEDEE9BC0D4}" dt="2022-01-30T23:01:46.908" v="459" actId="20577"/>
          <ac:spMkLst>
            <pc:docMk/>
            <pc:sldMk cId="1286287316" sldId="264"/>
            <ac:spMk id="3" creationId="{382F16A0-E9C9-4354-B59E-B7B5B9180B40}"/>
          </ac:spMkLst>
        </pc:spChg>
      </pc:sldChg>
      <pc:sldChg chg="add ord">
        <pc:chgData name="Bettye Locklair" userId="c2d7acf3736df889" providerId="LiveId" clId="{FB311EA6-35E7-4DA7-8C4D-5AEDEE9BC0D4}" dt="2022-01-30T23:01:52.372" v="462"/>
        <pc:sldMkLst>
          <pc:docMk/>
          <pc:sldMk cId="147331459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CB53-2781-4273-A0AD-3E2D0ADAF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1A910-68D3-4928-B39B-AC339DCDD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47183-0773-4ECF-9F1B-4309F45E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F5682-6A5D-42EE-A50A-9295CAB5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5312-9916-40F7-8882-ADB0967B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795E-FD69-40F6-934A-6838C862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0F31E-CE1E-4BFB-9D51-295DBDD5F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7A2A5-5B7D-4966-A948-D74E04FC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EA26D-027D-43D5-842B-3ADCD15E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118AF-BE63-4629-A075-0B52C857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2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A907B-88B0-4925-89D0-BDD40F939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04BC3-7BE1-44D5-A39C-2EF956B90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03F12-BCEB-4A30-9803-B6743CAEE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CDC3F-D851-41E9-98B6-51291E85A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F04C-57AD-4F3D-AFD7-E97AD6FB8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2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0026-A98F-41BF-9B10-54EBAE3D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D2562-1EF4-4C47-9F72-D2C66EAEF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1E45D-FF67-4315-8A40-76FAA4AE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2A165-A67D-4644-BA80-E378EA26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144D1-006A-485A-9EEE-5097D8AC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1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BC5E2-271D-4BCF-88A7-51170498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426A5-3883-4D6A-98DB-BF043FE87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208F3-577A-41D5-9E44-3325DB4D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61289-0E8F-4695-8CBD-52633761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860CE-067A-4C14-A3A1-98455C2C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5E78-5F15-461A-986E-2BDED38A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2230-77DD-41AD-B9B5-34FD49905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4C04C-0F62-4CE5-A910-4D445B1DD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FAEA2-14B6-4501-A953-B316C5C3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329A7-BBCC-4E64-B8B5-51D48F80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1B55D-1628-4644-9885-6209662D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A925-A727-4DDA-B408-44889ECAF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FEEF8-78B3-49D3-B1CE-4CF8D4E23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8970A-8FED-4F08-9D20-591033BD5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9EDE25-696D-412A-8578-14A2851B9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3E64C-B67B-4DF6-977F-3BED83F70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751BEF-35AF-465A-BD71-B82F6906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F3816-22C8-4CA3-A728-7C327EFF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2B5F1-8BC1-4D82-888D-34824404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0200-7B17-4131-9204-18243DDC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94050-157F-4EB7-8818-5547ED48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ABC10-62B6-44A4-8223-EBDD3993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29842-515E-49C7-90C5-E638D4BC7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2894A-1F66-45D9-A772-2F5B19B9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733D1-A3FD-49F7-9B2A-C78B425C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4D78D-2C49-4112-98E4-F93723E4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6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0303-13DA-4EB7-BB3D-E7D3F148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1712B-709F-411A-BA93-B484CEF75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6AB3C-4F28-40B8-BCA4-F2F61CD7D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FEAD7-D1BF-42BD-A886-A381EFA2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CEFC1-9C40-4BE2-B36A-0C57A1ED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2B9F1-E241-4FEC-AC37-55A34907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2588-3050-4204-BCDC-CDE645CA6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5B4CC1-7ED8-4941-93B5-6E4CB8D7B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27CAF-2356-4B91-A340-A99EF22F6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1B811-808C-4B94-AEFE-C6864B99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8434B-5A64-494E-A613-1999AFAF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AD663-5B4B-4BD2-A649-A0C9F49E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1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CF6D0-AA5B-401C-8A89-CC8209E3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F8056-49EE-4F51-A6D7-D58A48AEA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787EE-6765-403B-B3B7-EF0E88217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1941-22D3-488D-9DD3-FCB8427990C7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33862-50D1-4E47-938A-02211928D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CF18-08A2-4558-9676-3E8D00758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D1B0-67DD-421A-BB73-7D327BE1D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990EB-BF59-475A-BEE3-62508B99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914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F16A0-E9C9-4354-B59E-B7B5B9180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3889"/>
            <a:ext cx="12192000" cy="563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Saints Lift Your Voices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 Be with Me Lord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 Night with Ebon Pinion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150 Purer in Heart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269 Nothing but the Blood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302 Blest be the Tie</a:t>
            </a:r>
          </a:p>
        </p:txBody>
      </p:sp>
    </p:spTree>
    <p:extLst>
      <p:ext uri="{BB962C8B-B14F-4D97-AF65-F5344CB8AC3E}">
        <p14:creationId xmlns:p14="http://schemas.microsoft.com/office/powerpoint/2010/main" val="128628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BC4760-0AF4-4005-BDC3-4641F46B3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3828" y="-1"/>
            <a:ext cx="2668172" cy="682830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Wants 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</a:t>
            </a:r>
          </a:p>
          <a:p>
            <a: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Suffering</a:t>
            </a:r>
          </a:p>
        </p:txBody>
      </p:sp>
      <p:pic>
        <p:nvPicPr>
          <p:cNvPr id="1028" name="Picture 4" descr="Spiritual anguish | Gene Veith">
            <a:extLst>
              <a:ext uri="{FF2B5EF4-FFF2-40B4-BE49-F238E27FC236}">
                <a16:creationId xmlns:a16="http://schemas.microsoft.com/office/drawing/2014/main" id="{E2FE101C-59E6-442D-95A9-16841CDDC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520947" cy="682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41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0957-8B60-459B-8D94-1470471A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8805"/>
          </a:xfrm>
        </p:spPr>
        <p:txBody>
          <a:bodyPr>
            <a:normAutofit/>
          </a:bodyPr>
          <a:lstStyle/>
          <a:p>
            <a:pPr algn="ctr"/>
            <a:r>
              <a:rPr lang="en-US" sz="4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God Wants You to Learn from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28C42-AA0B-4BBA-81A2-6F87290DF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8806"/>
            <a:ext cx="12192000" cy="58591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Reverence &amp; Obedience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1:7-9; Heb. 12:5-11; 5:8-9; 1 Peter 2:21-25)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practicing sin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4:1-5; John 5:14; 8:11; 1 John 3:8)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Blessings of Righteousness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1:3-9; 2:20; 3:14-18; 4:16)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of Prayer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5:13-18; 1 Samuel 1:6-11; 3:20; 1 Peter 5:6-11)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6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0957-8B60-459B-8D94-1470471A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8805"/>
          </a:xfrm>
        </p:spPr>
        <p:txBody>
          <a:bodyPr>
            <a:normAutofit/>
          </a:bodyPr>
          <a:lstStyle/>
          <a:p>
            <a:pPr algn="ctr"/>
            <a:r>
              <a:rPr lang="en-US" sz="4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God Wants You to Learn from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28C42-AA0B-4BBA-81A2-6F87290DF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7896"/>
            <a:ext cx="12192000" cy="5970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Grace &amp; Mercy will Help You Endure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4:14-16; 2 Corinthians 12:9-10)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Joy in Your Trials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1:2-4; 5:10-11; Romans 5:3-5)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of Christ will Sustain You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Corinthians 5:14-15; Romans 8:35-39)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will End in Bliss for the Righteous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8:18; Revelation 21:4)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990EB-BF59-475A-BEE3-62508B99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914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F16A0-E9C9-4354-B59E-B7B5B9180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3889"/>
            <a:ext cx="12192000" cy="563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Saints Lift Your Voices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 Be with Me Lord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 Night with Ebon Pinion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150 Purer in Heart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269 Nothing but the Blood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302 Blest be the Tie</a:t>
            </a:r>
          </a:p>
        </p:txBody>
      </p:sp>
    </p:spTree>
    <p:extLst>
      <p:ext uri="{BB962C8B-B14F-4D97-AF65-F5344CB8AC3E}">
        <p14:creationId xmlns:p14="http://schemas.microsoft.com/office/powerpoint/2010/main" val="147331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216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What God Wants You to Learn from Suffering</vt:lpstr>
      <vt:lpstr>What God Wants You to Learn from Suffering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22</cp:revision>
  <cp:lastPrinted>2022-01-30T13:39:56Z</cp:lastPrinted>
  <dcterms:created xsi:type="dcterms:W3CDTF">2022-01-28T22:38:39Z</dcterms:created>
  <dcterms:modified xsi:type="dcterms:W3CDTF">2022-01-31T03:02:26Z</dcterms:modified>
</cp:coreProperties>
</file>