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9" r:id="rId2"/>
    <p:sldId id="256" r:id="rId3"/>
    <p:sldId id="264" r:id="rId4"/>
    <p:sldId id="272" r:id="rId5"/>
    <p:sldId id="273" r:id="rId6"/>
    <p:sldId id="276" r:id="rId7"/>
    <p:sldId id="277" r:id="rId8"/>
    <p:sldId id="278"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818" autoAdjust="0"/>
  </p:normalViewPr>
  <p:slideViewPr>
    <p:cSldViewPr snapToGrid="0">
      <p:cViewPr varScale="1">
        <p:scale>
          <a:sx n="64" d="100"/>
          <a:sy n="64" d="100"/>
        </p:scale>
        <p:origin x="25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15E4D701-C45C-458C-A32D-592ED3520B0F}"/>
    <pc:docChg chg="custSel addSld modSld sldOrd">
      <pc:chgData name="Bettye Locklair" userId="c2d7acf3736df889" providerId="LiveId" clId="{15E4D701-C45C-458C-A32D-592ED3520B0F}" dt="2022-03-06T22:24:58.984" v="394" actId="20577"/>
      <pc:docMkLst>
        <pc:docMk/>
      </pc:docMkLst>
      <pc:sldChg chg="modSp mod modAnim">
        <pc:chgData name="Bettye Locklair" userId="c2d7acf3736df889" providerId="LiveId" clId="{15E4D701-C45C-458C-A32D-592ED3520B0F}" dt="2022-03-06T20:18:29.402" v="283" actId="20577"/>
        <pc:sldMkLst>
          <pc:docMk/>
          <pc:sldMk cId="3105605795" sldId="261"/>
        </pc:sldMkLst>
        <pc:spChg chg="mod">
          <ac:chgData name="Bettye Locklair" userId="c2d7acf3736df889" providerId="LiveId" clId="{15E4D701-C45C-458C-A32D-592ED3520B0F}" dt="2022-03-06T20:18:29.402" v="283" actId="20577"/>
          <ac:spMkLst>
            <pc:docMk/>
            <pc:sldMk cId="3105605795" sldId="261"/>
            <ac:spMk id="3" creationId="{6A0ED804-B4AF-4FC5-9BCB-106280A45A66}"/>
          </ac:spMkLst>
        </pc:spChg>
      </pc:sldChg>
      <pc:sldChg chg="modSp mod">
        <pc:chgData name="Bettye Locklair" userId="c2d7acf3736df889" providerId="LiveId" clId="{15E4D701-C45C-458C-A32D-592ED3520B0F}" dt="2022-03-06T22:22:51.592" v="372" actId="207"/>
        <pc:sldMkLst>
          <pc:docMk/>
          <pc:sldMk cId="104802951" sldId="264"/>
        </pc:sldMkLst>
        <pc:graphicFrameChg chg="modGraphic">
          <ac:chgData name="Bettye Locklair" userId="c2d7acf3736df889" providerId="LiveId" clId="{15E4D701-C45C-458C-A32D-592ED3520B0F}" dt="2022-03-06T22:22:51.592" v="372" actId="207"/>
          <ac:graphicFrameMkLst>
            <pc:docMk/>
            <pc:sldMk cId="104802951" sldId="264"/>
            <ac:graphicFrameMk id="4" creationId="{2E98AB35-3C39-43CF-836F-BAA305829357}"/>
          </ac:graphicFrameMkLst>
        </pc:graphicFrameChg>
      </pc:sldChg>
      <pc:sldChg chg="modSp mod">
        <pc:chgData name="Bettye Locklair" userId="c2d7acf3736df889" providerId="LiveId" clId="{15E4D701-C45C-458C-A32D-592ED3520B0F}" dt="2022-03-06T22:23:04.310" v="373" actId="207"/>
        <pc:sldMkLst>
          <pc:docMk/>
          <pc:sldMk cId="2265413817" sldId="272"/>
        </pc:sldMkLst>
        <pc:graphicFrameChg chg="modGraphic">
          <ac:chgData name="Bettye Locklair" userId="c2d7acf3736df889" providerId="LiveId" clId="{15E4D701-C45C-458C-A32D-592ED3520B0F}" dt="2022-03-06T22:23:04.310" v="373" actId="207"/>
          <ac:graphicFrameMkLst>
            <pc:docMk/>
            <pc:sldMk cId="2265413817" sldId="272"/>
            <ac:graphicFrameMk id="4" creationId="{2E98AB35-3C39-43CF-836F-BAA305829357}"/>
          </ac:graphicFrameMkLst>
        </pc:graphicFrameChg>
      </pc:sldChg>
      <pc:sldChg chg="modSp mod">
        <pc:chgData name="Bettye Locklair" userId="c2d7acf3736df889" providerId="LiveId" clId="{15E4D701-C45C-458C-A32D-592ED3520B0F}" dt="2022-03-06T22:23:46.257" v="377" actId="207"/>
        <pc:sldMkLst>
          <pc:docMk/>
          <pc:sldMk cId="1261734303" sldId="273"/>
        </pc:sldMkLst>
        <pc:graphicFrameChg chg="modGraphic">
          <ac:chgData name="Bettye Locklair" userId="c2d7acf3736df889" providerId="LiveId" clId="{15E4D701-C45C-458C-A32D-592ED3520B0F}" dt="2022-03-06T22:23:46.257" v="377" actId="207"/>
          <ac:graphicFrameMkLst>
            <pc:docMk/>
            <pc:sldMk cId="1261734303" sldId="273"/>
            <ac:graphicFrameMk id="4" creationId="{2E98AB35-3C39-43CF-836F-BAA305829357}"/>
          </ac:graphicFrameMkLst>
        </pc:graphicFrameChg>
      </pc:sldChg>
      <pc:sldChg chg="modSp mod">
        <pc:chgData name="Bettye Locklair" userId="c2d7acf3736df889" providerId="LiveId" clId="{15E4D701-C45C-458C-A32D-592ED3520B0F}" dt="2022-03-06T22:24:49.451" v="384" actId="20577"/>
        <pc:sldMkLst>
          <pc:docMk/>
          <pc:sldMk cId="3083767221" sldId="276"/>
        </pc:sldMkLst>
        <pc:graphicFrameChg chg="modGraphic">
          <ac:chgData name="Bettye Locklair" userId="c2d7acf3736df889" providerId="LiveId" clId="{15E4D701-C45C-458C-A32D-592ED3520B0F}" dt="2022-03-06T22:24:49.451" v="384" actId="20577"/>
          <ac:graphicFrameMkLst>
            <pc:docMk/>
            <pc:sldMk cId="3083767221" sldId="276"/>
            <ac:graphicFrameMk id="4" creationId="{2E98AB35-3C39-43CF-836F-BAA305829357}"/>
          </ac:graphicFrameMkLst>
        </pc:graphicFrameChg>
      </pc:sldChg>
      <pc:sldChg chg="modSp add mod">
        <pc:chgData name="Bettye Locklair" userId="c2d7acf3736df889" providerId="LiveId" clId="{15E4D701-C45C-458C-A32D-592ED3520B0F}" dt="2022-03-06T22:24:54.092" v="389" actId="20577"/>
        <pc:sldMkLst>
          <pc:docMk/>
          <pc:sldMk cId="3081516493" sldId="277"/>
        </pc:sldMkLst>
        <pc:graphicFrameChg chg="modGraphic">
          <ac:chgData name="Bettye Locklair" userId="c2d7acf3736df889" providerId="LiveId" clId="{15E4D701-C45C-458C-A32D-592ED3520B0F}" dt="2022-03-06T22:24:54.092" v="389" actId="20577"/>
          <ac:graphicFrameMkLst>
            <pc:docMk/>
            <pc:sldMk cId="3081516493" sldId="277"/>
            <ac:graphicFrameMk id="4" creationId="{2E98AB35-3C39-43CF-836F-BAA305829357}"/>
          </ac:graphicFrameMkLst>
        </pc:graphicFrameChg>
      </pc:sldChg>
      <pc:sldChg chg="modSp add mod">
        <pc:chgData name="Bettye Locklair" userId="c2d7acf3736df889" providerId="LiveId" clId="{15E4D701-C45C-458C-A32D-592ED3520B0F}" dt="2022-03-06T22:24:58.984" v="394" actId="20577"/>
        <pc:sldMkLst>
          <pc:docMk/>
          <pc:sldMk cId="4055633670" sldId="278"/>
        </pc:sldMkLst>
        <pc:graphicFrameChg chg="modGraphic">
          <ac:chgData name="Bettye Locklair" userId="c2d7acf3736df889" providerId="LiveId" clId="{15E4D701-C45C-458C-A32D-592ED3520B0F}" dt="2022-03-06T22:24:58.984" v="394" actId="20577"/>
          <ac:graphicFrameMkLst>
            <pc:docMk/>
            <pc:sldMk cId="4055633670" sldId="278"/>
            <ac:graphicFrameMk id="4" creationId="{2E98AB35-3C39-43CF-836F-BAA305829357}"/>
          </ac:graphicFrameMkLst>
        </pc:graphicFrameChg>
      </pc:sldChg>
      <pc:sldChg chg="modSp new mod ord setBg modNotesTx">
        <pc:chgData name="Bettye Locklair" userId="c2d7acf3736df889" providerId="LiveId" clId="{15E4D701-C45C-458C-A32D-592ED3520B0F}" dt="2022-03-06T22:21:58.946" v="370"/>
        <pc:sldMkLst>
          <pc:docMk/>
          <pc:sldMk cId="2195450974" sldId="279"/>
        </pc:sldMkLst>
        <pc:spChg chg="mod">
          <ac:chgData name="Bettye Locklair" userId="c2d7acf3736df889" providerId="LiveId" clId="{15E4D701-C45C-458C-A32D-592ED3520B0F}" dt="2022-03-06T22:19:42.811" v="332" actId="122"/>
          <ac:spMkLst>
            <pc:docMk/>
            <pc:sldMk cId="2195450974" sldId="279"/>
            <ac:spMk id="2" creationId="{463E30B5-4625-48B0-B620-3B233B62CEFB}"/>
          </ac:spMkLst>
        </pc:spChg>
        <pc:spChg chg="mod">
          <ac:chgData name="Bettye Locklair" userId="c2d7acf3736df889" providerId="LiveId" clId="{15E4D701-C45C-458C-A32D-592ED3520B0F}" dt="2022-03-06T22:21:16.655" v="369" actId="20577"/>
          <ac:spMkLst>
            <pc:docMk/>
            <pc:sldMk cId="2195450974" sldId="279"/>
            <ac:spMk id="3" creationId="{F39C38BF-068B-4D47-8665-8BD745B4E4B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7D793A-65A1-4A42-A684-C385D2BE0EE5}" type="datetimeFigureOut">
              <a:rPr lang="en-US" smtClean="0"/>
              <a:t>3/6/2022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076F69-E981-47AA-B0F4-057D821C0F52}" type="slidenum">
              <a:rPr lang="en-US" smtClean="0"/>
              <a:t>‹#›</a:t>
            </a:fld>
            <a:endParaRPr lang="en-US"/>
          </a:p>
        </p:txBody>
      </p:sp>
    </p:spTree>
    <p:extLst>
      <p:ext uri="{BB962C8B-B14F-4D97-AF65-F5344CB8AC3E}">
        <p14:creationId xmlns:p14="http://schemas.microsoft.com/office/powerpoint/2010/main" val="3309182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33333"/>
                </a:solidFill>
                <a:effectLst/>
                <a:latin typeface="-apple-system"/>
              </a:rPr>
              <a:t>Jesus said many significant words. 7 statements Jesus made pivotal to His ministry, OT prophesies, &amp; claims of who He was. God revealed Himself to Moses by telling him “I Am”.  God is revealed in OT as provider, healer, peacemaker, shepherd.  Jesus used same name to describe himself to the Jews (8:58) before Abraham was born, I Am.  Unless you believe the I Am you’ll die in your sins (8:24).  Written- believe (20:30-31).</a:t>
            </a:r>
            <a:endParaRPr lang="en-US" dirty="0"/>
          </a:p>
          <a:p>
            <a:endParaRPr lang="en-US" dirty="0"/>
          </a:p>
        </p:txBody>
      </p:sp>
      <p:sp>
        <p:nvSpPr>
          <p:cNvPr id="4" name="Slide Number Placeholder 3"/>
          <p:cNvSpPr>
            <a:spLocks noGrp="1"/>
          </p:cNvSpPr>
          <p:nvPr>
            <p:ph type="sldNum" sz="quarter" idx="5"/>
          </p:nvPr>
        </p:nvSpPr>
        <p:spPr/>
        <p:txBody>
          <a:bodyPr/>
          <a:lstStyle/>
          <a:p>
            <a:fld id="{17076F69-E981-47AA-B0F4-057D821C0F52}" type="slidenum">
              <a:rPr lang="en-US" smtClean="0"/>
              <a:t>1</a:t>
            </a:fld>
            <a:endParaRPr lang="en-US"/>
          </a:p>
        </p:txBody>
      </p:sp>
    </p:spTree>
    <p:extLst>
      <p:ext uri="{BB962C8B-B14F-4D97-AF65-F5344CB8AC3E}">
        <p14:creationId xmlns:p14="http://schemas.microsoft.com/office/powerpoint/2010/main" val="915829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33333"/>
                </a:solidFill>
                <a:effectLst/>
                <a:latin typeface="-apple-system"/>
              </a:rPr>
              <a:t>Jesus said many significant words. 7 statements Jesus made pivotal to His ministry, OT prophesies, &amp; claims of who He was. God revealed Himself to Moses by telling him “I Am”.  God is revealed in OT as provider, healer, peacemaker, shepherd.  Jesus used same name to describe himself to the Jews (8:58) before Abraham was born, I Am.  Unless you believe the I Am you’ll die in your sins (8:24).  Written- believe (20:30-31).</a:t>
            </a:r>
            <a:endParaRPr lang="en-US" dirty="0"/>
          </a:p>
        </p:txBody>
      </p:sp>
      <p:sp>
        <p:nvSpPr>
          <p:cNvPr id="4" name="Slide Number Placeholder 3"/>
          <p:cNvSpPr>
            <a:spLocks noGrp="1"/>
          </p:cNvSpPr>
          <p:nvPr>
            <p:ph type="sldNum" sz="quarter" idx="5"/>
          </p:nvPr>
        </p:nvSpPr>
        <p:spPr/>
        <p:txBody>
          <a:bodyPr/>
          <a:lstStyle/>
          <a:p>
            <a:fld id="{17076F69-E981-47AA-B0F4-057D821C0F52}" type="slidenum">
              <a:rPr lang="en-US" smtClean="0"/>
              <a:t>2</a:t>
            </a:fld>
            <a:endParaRPr lang="en-US"/>
          </a:p>
        </p:txBody>
      </p:sp>
    </p:spTree>
    <p:extLst>
      <p:ext uri="{BB962C8B-B14F-4D97-AF65-F5344CB8AC3E}">
        <p14:creationId xmlns:p14="http://schemas.microsoft.com/office/powerpoint/2010/main" val="852376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Oriental shepherd morning enters fold where sheep are kept, calls &amp; leads them out into the pasture.  Wolves &amp; other perils existed-shepherd protected them even with his own life. 23</a:t>
            </a:r>
            <a:r>
              <a:rPr lang="en-US" baseline="30000" dirty="0"/>
              <a:t>rd</a:t>
            </a:r>
            <a:r>
              <a:rPr lang="en-US" dirty="0"/>
              <a:t> Psalm Lord is my shepherd.  Messiah was the shepherd of the sheep (Isa. 40:11).  Christ came to seek and save the lost sheep (Luke 15:3-7).  The disciples were described as his little flock (Luke 12:32) and He is called the Shepherd &amp; Guardian of our souls.  </a:t>
            </a:r>
          </a:p>
        </p:txBody>
      </p:sp>
      <p:sp>
        <p:nvSpPr>
          <p:cNvPr id="4" name="Slide Number Placeholder 3"/>
          <p:cNvSpPr>
            <a:spLocks noGrp="1"/>
          </p:cNvSpPr>
          <p:nvPr>
            <p:ph type="sldNum" sz="quarter" idx="5"/>
          </p:nvPr>
        </p:nvSpPr>
        <p:spPr/>
        <p:txBody>
          <a:bodyPr/>
          <a:lstStyle/>
          <a:p>
            <a:fld id="{17076F69-E981-47AA-B0F4-057D821C0F52}" type="slidenum">
              <a:rPr lang="en-US" smtClean="0"/>
              <a:t>3</a:t>
            </a:fld>
            <a:endParaRPr lang="en-US"/>
          </a:p>
        </p:txBody>
      </p:sp>
    </p:spTree>
    <p:extLst>
      <p:ext uri="{BB962C8B-B14F-4D97-AF65-F5344CB8AC3E}">
        <p14:creationId xmlns:p14="http://schemas.microsoft.com/office/powerpoint/2010/main" val="2266039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Christ is the door through which the shepherds and sheep legitimately enter to be a part of the sheepfold.  </a:t>
            </a:r>
          </a:p>
        </p:txBody>
      </p:sp>
      <p:sp>
        <p:nvSpPr>
          <p:cNvPr id="4" name="Slide Number Placeholder 3"/>
          <p:cNvSpPr>
            <a:spLocks noGrp="1"/>
          </p:cNvSpPr>
          <p:nvPr>
            <p:ph type="sldNum" sz="quarter" idx="5"/>
          </p:nvPr>
        </p:nvSpPr>
        <p:spPr/>
        <p:txBody>
          <a:bodyPr/>
          <a:lstStyle/>
          <a:p>
            <a:fld id="{17076F69-E981-47AA-B0F4-057D821C0F52}" type="slidenum">
              <a:rPr lang="en-US" smtClean="0"/>
              <a:t>4</a:t>
            </a:fld>
            <a:endParaRPr lang="en-US"/>
          </a:p>
        </p:txBody>
      </p:sp>
    </p:spTree>
    <p:extLst>
      <p:ext uri="{BB962C8B-B14F-4D97-AF65-F5344CB8AC3E}">
        <p14:creationId xmlns:p14="http://schemas.microsoft.com/office/powerpoint/2010/main" val="1063333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sheep who enter through hearing the voice of the Good Shepherd become the flock, the church, Christ is the Chief Shepherd, &amp; the elders have the responsibility of watching over the flock for wolves (false teachers) or the sheep that wander away from His word.</a:t>
            </a:r>
          </a:p>
        </p:txBody>
      </p:sp>
      <p:sp>
        <p:nvSpPr>
          <p:cNvPr id="4" name="Slide Number Placeholder 3"/>
          <p:cNvSpPr>
            <a:spLocks noGrp="1"/>
          </p:cNvSpPr>
          <p:nvPr>
            <p:ph type="sldNum" sz="quarter" idx="5"/>
          </p:nvPr>
        </p:nvSpPr>
        <p:spPr/>
        <p:txBody>
          <a:bodyPr/>
          <a:lstStyle/>
          <a:p>
            <a:fld id="{17076F69-E981-47AA-B0F4-057D821C0F52}" type="slidenum">
              <a:rPr lang="en-US" smtClean="0"/>
              <a:t>5</a:t>
            </a:fld>
            <a:endParaRPr lang="en-US"/>
          </a:p>
        </p:txBody>
      </p:sp>
    </p:spTree>
    <p:extLst>
      <p:ext uri="{BB962C8B-B14F-4D97-AF65-F5344CB8AC3E}">
        <p14:creationId xmlns:p14="http://schemas.microsoft.com/office/powerpoint/2010/main" val="942595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sheep who enter through hearing the voice of the Good Shepherd become the flock, the church, Christ is the Chief Shepherd, &amp; the elders have the responsibility of watching over the flock for wolves (false teachers) or the sheep that wander away from His word.</a:t>
            </a:r>
          </a:p>
        </p:txBody>
      </p:sp>
      <p:sp>
        <p:nvSpPr>
          <p:cNvPr id="4" name="Slide Number Placeholder 3"/>
          <p:cNvSpPr>
            <a:spLocks noGrp="1"/>
          </p:cNvSpPr>
          <p:nvPr>
            <p:ph type="sldNum" sz="quarter" idx="5"/>
          </p:nvPr>
        </p:nvSpPr>
        <p:spPr/>
        <p:txBody>
          <a:bodyPr/>
          <a:lstStyle/>
          <a:p>
            <a:fld id="{17076F69-E981-47AA-B0F4-057D821C0F52}" type="slidenum">
              <a:rPr lang="en-US" smtClean="0"/>
              <a:t>6</a:t>
            </a:fld>
            <a:endParaRPr lang="en-US"/>
          </a:p>
        </p:txBody>
      </p:sp>
    </p:spTree>
    <p:extLst>
      <p:ext uri="{BB962C8B-B14F-4D97-AF65-F5344CB8AC3E}">
        <p14:creationId xmlns:p14="http://schemas.microsoft.com/office/powerpoint/2010/main" val="2018711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sheep who enter through hearing the voice of the Good Shepherd become the flock, the church, Christ is the Chief Shepherd, &amp; the elders have the responsibility of watching over the flock for wolves (false teachers) or the sheep that wander away from His word.</a:t>
            </a:r>
          </a:p>
        </p:txBody>
      </p:sp>
      <p:sp>
        <p:nvSpPr>
          <p:cNvPr id="4" name="Slide Number Placeholder 3"/>
          <p:cNvSpPr>
            <a:spLocks noGrp="1"/>
          </p:cNvSpPr>
          <p:nvPr>
            <p:ph type="sldNum" sz="quarter" idx="5"/>
          </p:nvPr>
        </p:nvSpPr>
        <p:spPr/>
        <p:txBody>
          <a:bodyPr/>
          <a:lstStyle/>
          <a:p>
            <a:fld id="{17076F69-E981-47AA-B0F4-057D821C0F52}" type="slidenum">
              <a:rPr lang="en-US" smtClean="0"/>
              <a:t>7</a:t>
            </a:fld>
            <a:endParaRPr lang="en-US"/>
          </a:p>
        </p:txBody>
      </p:sp>
    </p:spTree>
    <p:extLst>
      <p:ext uri="{BB962C8B-B14F-4D97-AF65-F5344CB8AC3E}">
        <p14:creationId xmlns:p14="http://schemas.microsoft.com/office/powerpoint/2010/main" val="42341630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sheep who enter through hearing the voice of the Good Shepherd become the flock, the church, Christ is the Chief Shepherd, &amp; the elders have the responsibility of watching over the flock for wolves (false teachers) or the sheep that wander away from His word.</a:t>
            </a:r>
          </a:p>
        </p:txBody>
      </p:sp>
      <p:sp>
        <p:nvSpPr>
          <p:cNvPr id="4" name="Slide Number Placeholder 3"/>
          <p:cNvSpPr>
            <a:spLocks noGrp="1"/>
          </p:cNvSpPr>
          <p:nvPr>
            <p:ph type="sldNum" sz="quarter" idx="5"/>
          </p:nvPr>
        </p:nvSpPr>
        <p:spPr/>
        <p:txBody>
          <a:bodyPr/>
          <a:lstStyle/>
          <a:p>
            <a:fld id="{17076F69-E981-47AA-B0F4-057D821C0F52}" type="slidenum">
              <a:rPr lang="en-US" smtClean="0"/>
              <a:t>8</a:t>
            </a:fld>
            <a:endParaRPr lang="en-US"/>
          </a:p>
        </p:txBody>
      </p:sp>
    </p:spTree>
    <p:extLst>
      <p:ext uri="{BB962C8B-B14F-4D97-AF65-F5344CB8AC3E}">
        <p14:creationId xmlns:p14="http://schemas.microsoft.com/office/powerpoint/2010/main" val="2606107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82230-0FDE-4C1A-94C7-52716E27C1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5350E07-59FF-469B-9972-8A31979C64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BA67E1-C8D2-458F-BAF6-0CC7059A78F7}"/>
              </a:ext>
            </a:extLst>
          </p:cNvPr>
          <p:cNvSpPr>
            <a:spLocks noGrp="1"/>
          </p:cNvSpPr>
          <p:nvPr>
            <p:ph type="dt" sz="half" idx="10"/>
          </p:nvPr>
        </p:nvSpPr>
        <p:spPr/>
        <p:txBody>
          <a:bodyPr/>
          <a:lstStyle/>
          <a:p>
            <a:fld id="{6714A40E-D4ED-4611-B46D-CA6623A963EB}" type="datetimeFigureOut">
              <a:rPr lang="en-US" smtClean="0"/>
              <a:t>3/6/2022</a:t>
            </a:fld>
            <a:endParaRPr lang="en-US"/>
          </a:p>
        </p:txBody>
      </p:sp>
      <p:sp>
        <p:nvSpPr>
          <p:cNvPr id="5" name="Footer Placeholder 4">
            <a:extLst>
              <a:ext uri="{FF2B5EF4-FFF2-40B4-BE49-F238E27FC236}">
                <a16:creationId xmlns:a16="http://schemas.microsoft.com/office/drawing/2014/main" id="{1A51E3C6-E841-4992-91D0-5FAACEE933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628D93-41B9-418C-AA79-6B056B6E9743}"/>
              </a:ext>
            </a:extLst>
          </p:cNvPr>
          <p:cNvSpPr>
            <a:spLocks noGrp="1"/>
          </p:cNvSpPr>
          <p:nvPr>
            <p:ph type="sldNum" sz="quarter" idx="12"/>
          </p:nvPr>
        </p:nvSpPr>
        <p:spPr/>
        <p:txBody>
          <a:bodyPr/>
          <a:lstStyle/>
          <a:p>
            <a:fld id="{00A77F9D-873C-42B4-851F-DA85BFE70CD1}" type="slidenum">
              <a:rPr lang="en-US" smtClean="0"/>
              <a:t>‹#›</a:t>
            </a:fld>
            <a:endParaRPr lang="en-US"/>
          </a:p>
        </p:txBody>
      </p:sp>
    </p:spTree>
    <p:extLst>
      <p:ext uri="{BB962C8B-B14F-4D97-AF65-F5344CB8AC3E}">
        <p14:creationId xmlns:p14="http://schemas.microsoft.com/office/powerpoint/2010/main" val="1349533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8B9F4-E07F-4421-A0C6-E13EC9E56F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EF0833-41B0-463E-8DB9-10060614AB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CC8C38-C559-4BDA-B279-B07AD7A102D3}"/>
              </a:ext>
            </a:extLst>
          </p:cNvPr>
          <p:cNvSpPr>
            <a:spLocks noGrp="1"/>
          </p:cNvSpPr>
          <p:nvPr>
            <p:ph type="dt" sz="half" idx="10"/>
          </p:nvPr>
        </p:nvSpPr>
        <p:spPr/>
        <p:txBody>
          <a:bodyPr/>
          <a:lstStyle/>
          <a:p>
            <a:fld id="{6714A40E-D4ED-4611-B46D-CA6623A963EB}" type="datetimeFigureOut">
              <a:rPr lang="en-US" smtClean="0"/>
              <a:t>3/6/2022</a:t>
            </a:fld>
            <a:endParaRPr lang="en-US"/>
          </a:p>
        </p:txBody>
      </p:sp>
      <p:sp>
        <p:nvSpPr>
          <p:cNvPr id="5" name="Footer Placeholder 4">
            <a:extLst>
              <a:ext uri="{FF2B5EF4-FFF2-40B4-BE49-F238E27FC236}">
                <a16:creationId xmlns:a16="http://schemas.microsoft.com/office/drawing/2014/main" id="{FAB49EDC-7D36-47D8-8487-AEA860A861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AF462C-4AC2-4D94-8942-906FF30BEDFC}"/>
              </a:ext>
            </a:extLst>
          </p:cNvPr>
          <p:cNvSpPr>
            <a:spLocks noGrp="1"/>
          </p:cNvSpPr>
          <p:nvPr>
            <p:ph type="sldNum" sz="quarter" idx="12"/>
          </p:nvPr>
        </p:nvSpPr>
        <p:spPr/>
        <p:txBody>
          <a:bodyPr/>
          <a:lstStyle/>
          <a:p>
            <a:fld id="{00A77F9D-873C-42B4-851F-DA85BFE70CD1}" type="slidenum">
              <a:rPr lang="en-US" smtClean="0"/>
              <a:t>‹#›</a:t>
            </a:fld>
            <a:endParaRPr lang="en-US"/>
          </a:p>
        </p:txBody>
      </p:sp>
    </p:spTree>
    <p:extLst>
      <p:ext uri="{BB962C8B-B14F-4D97-AF65-F5344CB8AC3E}">
        <p14:creationId xmlns:p14="http://schemas.microsoft.com/office/powerpoint/2010/main" val="3687241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85B0CF-D989-4D07-9B8D-81DAE98E0A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48B1833-DBBA-4885-9482-BA247E1496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9653E1-91D2-47EE-BF81-EF82631F9DB4}"/>
              </a:ext>
            </a:extLst>
          </p:cNvPr>
          <p:cNvSpPr>
            <a:spLocks noGrp="1"/>
          </p:cNvSpPr>
          <p:nvPr>
            <p:ph type="dt" sz="half" idx="10"/>
          </p:nvPr>
        </p:nvSpPr>
        <p:spPr/>
        <p:txBody>
          <a:bodyPr/>
          <a:lstStyle/>
          <a:p>
            <a:fld id="{6714A40E-D4ED-4611-B46D-CA6623A963EB}" type="datetimeFigureOut">
              <a:rPr lang="en-US" smtClean="0"/>
              <a:t>3/6/2022</a:t>
            </a:fld>
            <a:endParaRPr lang="en-US"/>
          </a:p>
        </p:txBody>
      </p:sp>
      <p:sp>
        <p:nvSpPr>
          <p:cNvPr id="5" name="Footer Placeholder 4">
            <a:extLst>
              <a:ext uri="{FF2B5EF4-FFF2-40B4-BE49-F238E27FC236}">
                <a16:creationId xmlns:a16="http://schemas.microsoft.com/office/drawing/2014/main" id="{9EA4DBD6-DDF0-406B-8F18-89F649DB00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ED9B81-C424-4BFF-AA05-79C95F8125CC}"/>
              </a:ext>
            </a:extLst>
          </p:cNvPr>
          <p:cNvSpPr>
            <a:spLocks noGrp="1"/>
          </p:cNvSpPr>
          <p:nvPr>
            <p:ph type="sldNum" sz="quarter" idx="12"/>
          </p:nvPr>
        </p:nvSpPr>
        <p:spPr/>
        <p:txBody>
          <a:bodyPr/>
          <a:lstStyle/>
          <a:p>
            <a:fld id="{00A77F9D-873C-42B4-851F-DA85BFE70CD1}" type="slidenum">
              <a:rPr lang="en-US" smtClean="0"/>
              <a:t>‹#›</a:t>
            </a:fld>
            <a:endParaRPr lang="en-US"/>
          </a:p>
        </p:txBody>
      </p:sp>
    </p:spTree>
    <p:extLst>
      <p:ext uri="{BB962C8B-B14F-4D97-AF65-F5344CB8AC3E}">
        <p14:creationId xmlns:p14="http://schemas.microsoft.com/office/powerpoint/2010/main" val="2250771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30935-7D6A-4492-8B24-286AB60B8C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582303-F452-4B46-93E9-0F9788B977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C6A4B1-B770-4806-A2BB-BD8612103864}"/>
              </a:ext>
            </a:extLst>
          </p:cNvPr>
          <p:cNvSpPr>
            <a:spLocks noGrp="1"/>
          </p:cNvSpPr>
          <p:nvPr>
            <p:ph type="dt" sz="half" idx="10"/>
          </p:nvPr>
        </p:nvSpPr>
        <p:spPr/>
        <p:txBody>
          <a:bodyPr/>
          <a:lstStyle/>
          <a:p>
            <a:fld id="{6714A40E-D4ED-4611-B46D-CA6623A963EB}" type="datetimeFigureOut">
              <a:rPr lang="en-US" smtClean="0"/>
              <a:t>3/6/2022</a:t>
            </a:fld>
            <a:endParaRPr lang="en-US"/>
          </a:p>
        </p:txBody>
      </p:sp>
      <p:sp>
        <p:nvSpPr>
          <p:cNvPr id="5" name="Footer Placeholder 4">
            <a:extLst>
              <a:ext uri="{FF2B5EF4-FFF2-40B4-BE49-F238E27FC236}">
                <a16:creationId xmlns:a16="http://schemas.microsoft.com/office/drawing/2014/main" id="{9EDFFEAC-EEF2-4520-BF4B-7A05B8EA56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C8116E-0782-46F6-B436-B6722E509A75}"/>
              </a:ext>
            </a:extLst>
          </p:cNvPr>
          <p:cNvSpPr>
            <a:spLocks noGrp="1"/>
          </p:cNvSpPr>
          <p:nvPr>
            <p:ph type="sldNum" sz="quarter" idx="12"/>
          </p:nvPr>
        </p:nvSpPr>
        <p:spPr/>
        <p:txBody>
          <a:bodyPr/>
          <a:lstStyle/>
          <a:p>
            <a:fld id="{00A77F9D-873C-42B4-851F-DA85BFE70CD1}" type="slidenum">
              <a:rPr lang="en-US" smtClean="0"/>
              <a:t>‹#›</a:t>
            </a:fld>
            <a:endParaRPr lang="en-US"/>
          </a:p>
        </p:txBody>
      </p:sp>
    </p:spTree>
    <p:extLst>
      <p:ext uri="{BB962C8B-B14F-4D97-AF65-F5344CB8AC3E}">
        <p14:creationId xmlns:p14="http://schemas.microsoft.com/office/powerpoint/2010/main" val="2813168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6BE5D-7056-4B0B-9C86-D7A7FEF12C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B14CCC-AA67-450C-9895-4D4E1BFCC7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22F38E-ED2E-4F77-8865-77586B7DDC57}"/>
              </a:ext>
            </a:extLst>
          </p:cNvPr>
          <p:cNvSpPr>
            <a:spLocks noGrp="1"/>
          </p:cNvSpPr>
          <p:nvPr>
            <p:ph type="dt" sz="half" idx="10"/>
          </p:nvPr>
        </p:nvSpPr>
        <p:spPr/>
        <p:txBody>
          <a:bodyPr/>
          <a:lstStyle/>
          <a:p>
            <a:fld id="{6714A40E-D4ED-4611-B46D-CA6623A963EB}" type="datetimeFigureOut">
              <a:rPr lang="en-US" smtClean="0"/>
              <a:t>3/6/2022</a:t>
            </a:fld>
            <a:endParaRPr lang="en-US"/>
          </a:p>
        </p:txBody>
      </p:sp>
      <p:sp>
        <p:nvSpPr>
          <p:cNvPr id="5" name="Footer Placeholder 4">
            <a:extLst>
              <a:ext uri="{FF2B5EF4-FFF2-40B4-BE49-F238E27FC236}">
                <a16:creationId xmlns:a16="http://schemas.microsoft.com/office/drawing/2014/main" id="{A0C4F283-BA60-4C3B-9A23-AB276B939A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6C8C41-5053-4FEF-9528-4293FF2AB0AD}"/>
              </a:ext>
            </a:extLst>
          </p:cNvPr>
          <p:cNvSpPr>
            <a:spLocks noGrp="1"/>
          </p:cNvSpPr>
          <p:nvPr>
            <p:ph type="sldNum" sz="quarter" idx="12"/>
          </p:nvPr>
        </p:nvSpPr>
        <p:spPr/>
        <p:txBody>
          <a:bodyPr/>
          <a:lstStyle/>
          <a:p>
            <a:fld id="{00A77F9D-873C-42B4-851F-DA85BFE70CD1}" type="slidenum">
              <a:rPr lang="en-US" smtClean="0"/>
              <a:t>‹#›</a:t>
            </a:fld>
            <a:endParaRPr lang="en-US"/>
          </a:p>
        </p:txBody>
      </p:sp>
    </p:spTree>
    <p:extLst>
      <p:ext uri="{BB962C8B-B14F-4D97-AF65-F5344CB8AC3E}">
        <p14:creationId xmlns:p14="http://schemas.microsoft.com/office/powerpoint/2010/main" val="3681892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934F6-4F73-4718-8BA7-83A1578AC0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D38ADB-E174-4657-BEAE-48823057EF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74169DA-EC0F-4A20-ADF5-59670E3D98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03270FA-8078-4075-8958-7F281CECAC95}"/>
              </a:ext>
            </a:extLst>
          </p:cNvPr>
          <p:cNvSpPr>
            <a:spLocks noGrp="1"/>
          </p:cNvSpPr>
          <p:nvPr>
            <p:ph type="dt" sz="half" idx="10"/>
          </p:nvPr>
        </p:nvSpPr>
        <p:spPr/>
        <p:txBody>
          <a:bodyPr/>
          <a:lstStyle/>
          <a:p>
            <a:fld id="{6714A40E-D4ED-4611-B46D-CA6623A963EB}" type="datetimeFigureOut">
              <a:rPr lang="en-US" smtClean="0"/>
              <a:t>3/6/2022</a:t>
            </a:fld>
            <a:endParaRPr lang="en-US"/>
          </a:p>
        </p:txBody>
      </p:sp>
      <p:sp>
        <p:nvSpPr>
          <p:cNvPr id="6" name="Footer Placeholder 5">
            <a:extLst>
              <a:ext uri="{FF2B5EF4-FFF2-40B4-BE49-F238E27FC236}">
                <a16:creationId xmlns:a16="http://schemas.microsoft.com/office/drawing/2014/main" id="{C70EFD4E-C5D1-40BB-8E69-F7D5920C02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D0014A-2512-4354-8D14-0B9E115B833B}"/>
              </a:ext>
            </a:extLst>
          </p:cNvPr>
          <p:cNvSpPr>
            <a:spLocks noGrp="1"/>
          </p:cNvSpPr>
          <p:nvPr>
            <p:ph type="sldNum" sz="quarter" idx="12"/>
          </p:nvPr>
        </p:nvSpPr>
        <p:spPr/>
        <p:txBody>
          <a:bodyPr/>
          <a:lstStyle/>
          <a:p>
            <a:fld id="{00A77F9D-873C-42B4-851F-DA85BFE70CD1}" type="slidenum">
              <a:rPr lang="en-US" smtClean="0"/>
              <a:t>‹#›</a:t>
            </a:fld>
            <a:endParaRPr lang="en-US"/>
          </a:p>
        </p:txBody>
      </p:sp>
    </p:spTree>
    <p:extLst>
      <p:ext uri="{BB962C8B-B14F-4D97-AF65-F5344CB8AC3E}">
        <p14:creationId xmlns:p14="http://schemas.microsoft.com/office/powerpoint/2010/main" val="3044663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8AE6B-261C-4D8D-BEF0-C9D9B43792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E89567-A8A2-4EE0-9B68-3C3A72B06F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B43833-8F11-4B14-AB05-30D81313F2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57B19F-FFA0-42A9-B041-81F53C783A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B3E4D0-A44E-46BC-BBDE-15B6A37D84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D78739F-8CB5-438C-A231-B3E2A4139EFB}"/>
              </a:ext>
            </a:extLst>
          </p:cNvPr>
          <p:cNvSpPr>
            <a:spLocks noGrp="1"/>
          </p:cNvSpPr>
          <p:nvPr>
            <p:ph type="dt" sz="half" idx="10"/>
          </p:nvPr>
        </p:nvSpPr>
        <p:spPr/>
        <p:txBody>
          <a:bodyPr/>
          <a:lstStyle/>
          <a:p>
            <a:fld id="{6714A40E-D4ED-4611-B46D-CA6623A963EB}" type="datetimeFigureOut">
              <a:rPr lang="en-US" smtClean="0"/>
              <a:t>3/6/2022</a:t>
            </a:fld>
            <a:endParaRPr lang="en-US"/>
          </a:p>
        </p:txBody>
      </p:sp>
      <p:sp>
        <p:nvSpPr>
          <p:cNvPr id="8" name="Footer Placeholder 7">
            <a:extLst>
              <a:ext uri="{FF2B5EF4-FFF2-40B4-BE49-F238E27FC236}">
                <a16:creationId xmlns:a16="http://schemas.microsoft.com/office/drawing/2014/main" id="{7CA2C122-9E01-46A8-9B5B-94C6638B683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9934973-B3DF-463D-BD03-D2866D967C7A}"/>
              </a:ext>
            </a:extLst>
          </p:cNvPr>
          <p:cNvSpPr>
            <a:spLocks noGrp="1"/>
          </p:cNvSpPr>
          <p:nvPr>
            <p:ph type="sldNum" sz="quarter" idx="12"/>
          </p:nvPr>
        </p:nvSpPr>
        <p:spPr/>
        <p:txBody>
          <a:bodyPr/>
          <a:lstStyle/>
          <a:p>
            <a:fld id="{00A77F9D-873C-42B4-851F-DA85BFE70CD1}" type="slidenum">
              <a:rPr lang="en-US" smtClean="0"/>
              <a:t>‹#›</a:t>
            </a:fld>
            <a:endParaRPr lang="en-US"/>
          </a:p>
        </p:txBody>
      </p:sp>
    </p:spTree>
    <p:extLst>
      <p:ext uri="{BB962C8B-B14F-4D97-AF65-F5344CB8AC3E}">
        <p14:creationId xmlns:p14="http://schemas.microsoft.com/office/powerpoint/2010/main" val="3709671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568E7-FD53-4CB5-822D-760E6453D6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E02B50-F3F3-4FFF-AEE9-AAF96703796A}"/>
              </a:ext>
            </a:extLst>
          </p:cNvPr>
          <p:cNvSpPr>
            <a:spLocks noGrp="1"/>
          </p:cNvSpPr>
          <p:nvPr>
            <p:ph type="dt" sz="half" idx="10"/>
          </p:nvPr>
        </p:nvSpPr>
        <p:spPr/>
        <p:txBody>
          <a:bodyPr/>
          <a:lstStyle/>
          <a:p>
            <a:fld id="{6714A40E-D4ED-4611-B46D-CA6623A963EB}" type="datetimeFigureOut">
              <a:rPr lang="en-US" smtClean="0"/>
              <a:t>3/6/2022</a:t>
            </a:fld>
            <a:endParaRPr lang="en-US"/>
          </a:p>
        </p:txBody>
      </p:sp>
      <p:sp>
        <p:nvSpPr>
          <p:cNvPr id="4" name="Footer Placeholder 3">
            <a:extLst>
              <a:ext uri="{FF2B5EF4-FFF2-40B4-BE49-F238E27FC236}">
                <a16:creationId xmlns:a16="http://schemas.microsoft.com/office/drawing/2014/main" id="{A513F50A-5E73-492E-88A2-E2923A9D71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3515BFB-0F1A-4B90-810E-8D4E6E77138A}"/>
              </a:ext>
            </a:extLst>
          </p:cNvPr>
          <p:cNvSpPr>
            <a:spLocks noGrp="1"/>
          </p:cNvSpPr>
          <p:nvPr>
            <p:ph type="sldNum" sz="quarter" idx="12"/>
          </p:nvPr>
        </p:nvSpPr>
        <p:spPr/>
        <p:txBody>
          <a:bodyPr/>
          <a:lstStyle/>
          <a:p>
            <a:fld id="{00A77F9D-873C-42B4-851F-DA85BFE70CD1}" type="slidenum">
              <a:rPr lang="en-US" smtClean="0"/>
              <a:t>‹#›</a:t>
            </a:fld>
            <a:endParaRPr lang="en-US"/>
          </a:p>
        </p:txBody>
      </p:sp>
    </p:spTree>
    <p:extLst>
      <p:ext uri="{BB962C8B-B14F-4D97-AF65-F5344CB8AC3E}">
        <p14:creationId xmlns:p14="http://schemas.microsoft.com/office/powerpoint/2010/main" val="2445931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B1503B-ED9E-424B-8FB8-7D49F0236F18}"/>
              </a:ext>
            </a:extLst>
          </p:cNvPr>
          <p:cNvSpPr>
            <a:spLocks noGrp="1"/>
          </p:cNvSpPr>
          <p:nvPr>
            <p:ph type="dt" sz="half" idx="10"/>
          </p:nvPr>
        </p:nvSpPr>
        <p:spPr/>
        <p:txBody>
          <a:bodyPr/>
          <a:lstStyle/>
          <a:p>
            <a:fld id="{6714A40E-D4ED-4611-B46D-CA6623A963EB}" type="datetimeFigureOut">
              <a:rPr lang="en-US" smtClean="0"/>
              <a:t>3/6/2022</a:t>
            </a:fld>
            <a:endParaRPr lang="en-US"/>
          </a:p>
        </p:txBody>
      </p:sp>
      <p:sp>
        <p:nvSpPr>
          <p:cNvPr id="3" name="Footer Placeholder 2">
            <a:extLst>
              <a:ext uri="{FF2B5EF4-FFF2-40B4-BE49-F238E27FC236}">
                <a16:creationId xmlns:a16="http://schemas.microsoft.com/office/drawing/2014/main" id="{419401D5-B8C9-461B-A0DE-BC1415A5A8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45D5813-C30E-4354-8E6B-5C866F7F2FA8}"/>
              </a:ext>
            </a:extLst>
          </p:cNvPr>
          <p:cNvSpPr>
            <a:spLocks noGrp="1"/>
          </p:cNvSpPr>
          <p:nvPr>
            <p:ph type="sldNum" sz="quarter" idx="12"/>
          </p:nvPr>
        </p:nvSpPr>
        <p:spPr/>
        <p:txBody>
          <a:bodyPr/>
          <a:lstStyle/>
          <a:p>
            <a:fld id="{00A77F9D-873C-42B4-851F-DA85BFE70CD1}" type="slidenum">
              <a:rPr lang="en-US" smtClean="0"/>
              <a:t>‹#›</a:t>
            </a:fld>
            <a:endParaRPr lang="en-US"/>
          </a:p>
        </p:txBody>
      </p:sp>
    </p:spTree>
    <p:extLst>
      <p:ext uri="{BB962C8B-B14F-4D97-AF65-F5344CB8AC3E}">
        <p14:creationId xmlns:p14="http://schemas.microsoft.com/office/powerpoint/2010/main" val="2667746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BA343-EA8A-4D40-B858-A807D6D3B0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4F77569-D14D-46B3-9AAA-69ED724F70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C15719-EB0D-4F1A-A334-CC7ABE42D9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F0FA23-3F02-49CB-A9A3-9045F4CCD56F}"/>
              </a:ext>
            </a:extLst>
          </p:cNvPr>
          <p:cNvSpPr>
            <a:spLocks noGrp="1"/>
          </p:cNvSpPr>
          <p:nvPr>
            <p:ph type="dt" sz="half" idx="10"/>
          </p:nvPr>
        </p:nvSpPr>
        <p:spPr/>
        <p:txBody>
          <a:bodyPr/>
          <a:lstStyle/>
          <a:p>
            <a:fld id="{6714A40E-D4ED-4611-B46D-CA6623A963EB}" type="datetimeFigureOut">
              <a:rPr lang="en-US" smtClean="0"/>
              <a:t>3/6/2022</a:t>
            </a:fld>
            <a:endParaRPr lang="en-US"/>
          </a:p>
        </p:txBody>
      </p:sp>
      <p:sp>
        <p:nvSpPr>
          <p:cNvPr id="6" name="Footer Placeholder 5">
            <a:extLst>
              <a:ext uri="{FF2B5EF4-FFF2-40B4-BE49-F238E27FC236}">
                <a16:creationId xmlns:a16="http://schemas.microsoft.com/office/drawing/2014/main" id="{8859BC55-35FA-400B-A5B9-21FF30293D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C8149C-D024-438F-BDF2-53EFC44418B4}"/>
              </a:ext>
            </a:extLst>
          </p:cNvPr>
          <p:cNvSpPr>
            <a:spLocks noGrp="1"/>
          </p:cNvSpPr>
          <p:nvPr>
            <p:ph type="sldNum" sz="quarter" idx="12"/>
          </p:nvPr>
        </p:nvSpPr>
        <p:spPr/>
        <p:txBody>
          <a:bodyPr/>
          <a:lstStyle/>
          <a:p>
            <a:fld id="{00A77F9D-873C-42B4-851F-DA85BFE70CD1}" type="slidenum">
              <a:rPr lang="en-US" smtClean="0"/>
              <a:t>‹#›</a:t>
            </a:fld>
            <a:endParaRPr lang="en-US"/>
          </a:p>
        </p:txBody>
      </p:sp>
    </p:spTree>
    <p:extLst>
      <p:ext uri="{BB962C8B-B14F-4D97-AF65-F5344CB8AC3E}">
        <p14:creationId xmlns:p14="http://schemas.microsoft.com/office/powerpoint/2010/main" val="3979237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80702-DACC-475E-9FF4-6612C7A695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5CC792-DC96-4B6D-99E2-9FE46D5B5E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F07CCA-C8BD-44DD-BF1C-DEC6D28AFC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DE1CDA-C244-4B26-8004-86829DF634BB}"/>
              </a:ext>
            </a:extLst>
          </p:cNvPr>
          <p:cNvSpPr>
            <a:spLocks noGrp="1"/>
          </p:cNvSpPr>
          <p:nvPr>
            <p:ph type="dt" sz="half" idx="10"/>
          </p:nvPr>
        </p:nvSpPr>
        <p:spPr/>
        <p:txBody>
          <a:bodyPr/>
          <a:lstStyle/>
          <a:p>
            <a:fld id="{6714A40E-D4ED-4611-B46D-CA6623A963EB}" type="datetimeFigureOut">
              <a:rPr lang="en-US" smtClean="0"/>
              <a:t>3/6/2022</a:t>
            </a:fld>
            <a:endParaRPr lang="en-US"/>
          </a:p>
        </p:txBody>
      </p:sp>
      <p:sp>
        <p:nvSpPr>
          <p:cNvPr id="6" name="Footer Placeholder 5">
            <a:extLst>
              <a:ext uri="{FF2B5EF4-FFF2-40B4-BE49-F238E27FC236}">
                <a16:creationId xmlns:a16="http://schemas.microsoft.com/office/drawing/2014/main" id="{7A52DD6C-B56F-491D-A2E6-AE68755DBA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9EADD-FFC2-4AE7-BDB1-8B758F74B210}"/>
              </a:ext>
            </a:extLst>
          </p:cNvPr>
          <p:cNvSpPr>
            <a:spLocks noGrp="1"/>
          </p:cNvSpPr>
          <p:nvPr>
            <p:ph type="sldNum" sz="quarter" idx="12"/>
          </p:nvPr>
        </p:nvSpPr>
        <p:spPr/>
        <p:txBody>
          <a:bodyPr/>
          <a:lstStyle/>
          <a:p>
            <a:fld id="{00A77F9D-873C-42B4-851F-DA85BFE70CD1}" type="slidenum">
              <a:rPr lang="en-US" smtClean="0"/>
              <a:t>‹#›</a:t>
            </a:fld>
            <a:endParaRPr lang="en-US"/>
          </a:p>
        </p:txBody>
      </p:sp>
    </p:spTree>
    <p:extLst>
      <p:ext uri="{BB962C8B-B14F-4D97-AF65-F5344CB8AC3E}">
        <p14:creationId xmlns:p14="http://schemas.microsoft.com/office/powerpoint/2010/main" val="3299620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B651E0-302E-46BE-A05C-26A7EA6890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711208E-48F4-4C48-8BEB-C631D620BA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0F9421-E423-415D-B13A-24EFFF41D3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14A40E-D4ED-4611-B46D-CA6623A963EB}" type="datetimeFigureOut">
              <a:rPr lang="en-US" smtClean="0"/>
              <a:t>3/6/2022</a:t>
            </a:fld>
            <a:endParaRPr lang="en-US"/>
          </a:p>
        </p:txBody>
      </p:sp>
      <p:sp>
        <p:nvSpPr>
          <p:cNvPr id="5" name="Footer Placeholder 4">
            <a:extLst>
              <a:ext uri="{FF2B5EF4-FFF2-40B4-BE49-F238E27FC236}">
                <a16:creationId xmlns:a16="http://schemas.microsoft.com/office/drawing/2014/main" id="{A58CAF8D-159F-45BA-909E-704ED89461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7AC6A01-19FD-4054-BD10-576C62A8E4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A77F9D-873C-42B4-851F-DA85BFE70CD1}" type="slidenum">
              <a:rPr lang="en-US" smtClean="0"/>
              <a:t>‹#›</a:t>
            </a:fld>
            <a:endParaRPr lang="en-US"/>
          </a:p>
        </p:txBody>
      </p:sp>
    </p:spTree>
    <p:extLst>
      <p:ext uri="{BB962C8B-B14F-4D97-AF65-F5344CB8AC3E}">
        <p14:creationId xmlns:p14="http://schemas.microsoft.com/office/powerpoint/2010/main" val="4120165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E30B5-4625-48B0-B620-3B233B62CEFB}"/>
              </a:ext>
            </a:extLst>
          </p:cNvPr>
          <p:cNvSpPr>
            <a:spLocks noGrp="1"/>
          </p:cNvSpPr>
          <p:nvPr>
            <p:ph type="title"/>
          </p:nvPr>
        </p:nvSpPr>
        <p:spPr>
          <a:xfrm>
            <a:off x="0" y="1"/>
            <a:ext cx="12192000" cy="1244183"/>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F39C38BF-068B-4D47-8665-8BD745B4E4B4}"/>
              </a:ext>
            </a:extLst>
          </p:cNvPr>
          <p:cNvSpPr>
            <a:spLocks noGrp="1"/>
          </p:cNvSpPr>
          <p:nvPr>
            <p:ph idx="1"/>
          </p:nvPr>
        </p:nvSpPr>
        <p:spPr>
          <a:xfrm>
            <a:off x="0" y="1364105"/>
            <a:ext cx="12192000" cy="5493894"/>
          </a:xfrm>
        </p:spPr>
        <p:txBody>
          <a:bodyPr>
            <a:normAutofit/>
          </a:bodyPr>
          <a:lstStyle/>
          <a:p>
            <a:pPr marL="0" indent="0">
              <a:buNone/>
            </a:pP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272 Jesus the Loving Shepherd</a:t>
            </a:r>
          </a:p>
        </p:txBody>
      </p:sp>
    </p:spTree>
    <p:extLst>
      <p:ext uri="{BB962C8B-B14F-4D97-AF65-F5344CB8AC3E}">
        <p14:creationId xmlns:p14="http://schemas.microsoft.com/office/powerpoint/2010/main" val="2195450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Pin on Journaling">
            <a:extLst>
              <a:ext uri="{FF2B5EF4-FFF2-40B4-BE49-F238E27FC236}">
                <a16:creationId xmlns:a16="http://schemas.microsoft.com/office/drawing/2014/main" id="{DC831753-1E8F-4B15-9AF3-A86896BA73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8219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E98AB35-3C39-43CF-836F-BAA305829357}"/>
              </a:ext>
            </a:extLst>
          </p:cNvPr>
          <p:cNvGraphicFramePr>
            <a:graphicFrameLocks noGrp="1"/>
          </p:cNvGraphicFramePr>
          <p:nvPr>
            <p:ph idx="1"/>
            <p:extLst>
              <p:ext uri="{D42A27DB-BD31-4B8C-83A1-F6EECF244321}">
                <p14:modId xmlns:p14="http://schemas.microsoft.com/office/powerpoint/2010/main" val="2271694661"/>
              </p:ext>
            </p:extLst>
          </p:nvPr>
        </p:nvGraphicFramePr>
        <p:xfrm>
          <a:off x="0" y="0"/>
          <a:ext cx="12192000" cy="7566585"/>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2916617927"/>
                    </a:ext>
                  </a:extLst>
                </a:gridCol>
                <a:gridCol w="4064435">
                  <a:extLst>
                    <a:ext uri="{9D8B030D-6E8A-4147-A177-3AD203B41FA5}">
                      <a16:colId xmlns:a16="http://schemas.microsoft.com/office/drawing/2014/main" val="2916391774"/>
                    </a:ext>
                  </a:extLst>
                </a:gridCol>
                <a:gridCol w="4064435">
                  <a:extLst>
                    <a:ext uri="{9D8B030D-6E8A-4147-A177-3AD203B41FA5}">
                      <a16:colId xmlns:a16="http://schemas.microsoft.com/office/drawing/2014/main" val="2235693629"/>
                    </a:ext>
                  </a:extLst>
                </a:gridCol>
              </a:tblGrid>
              <a:tr h="2043113">
                <a:tc>
                  <a:txBody>
                    <a:bodyPr/>
                    <a:lstStyle/>
                    <a:p>
                      <a:pPr marL="0" marR="0" algn="ctr">
                        <a:lnSpc>
                          <a:spcPct val="107000"/>
                        </a:lnSpc>
                        <a:spcBef>
                          <a:spcPts val="0"/>
                        </a:spcBef>
                        <a:spcAft>
                          <a:spcPts val="0"/>
                        </a:spcAft>
                      </a:pPr>
                      <a:r>
                        <a:rPr lang="en-US" sz="40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Jesus “I Am” Statements </a:t>
                      </a:r>
                    </a:p>
                  </a:txBody>
                  <a:tcPr marL="68580" marR="68580" marT="0" marB="0"/>
                </a:tc>
                <a:tc>
                  <a:txBody>
                    <a:bodyPr/>
                    <a:lstStyle/>
                    <a:p>
                      <a:pPr marL="0" marR="0" algn="ctr">
                        <a:lnSpc>
                          <a:spcPct val="107000"/>
                        </a:lnSpc>
                        <a:spcBef>
                          <a:spcPts val="0"/>
                        </a:spcBef>
                        <a:spcAft>
                          <a:spcPts val="0"/>
                        </a:spcAft>
                      </a:pPr>
                      <a:r>
                        <a:rPr lang="en-US" sz="4000" b="1" dirty="0">
                          <a:effectLst/>
                          <a:latin typeface="Tahoma" panose="020B0604030504040204" pitchFamily="34" charset="0"/>
                          <a:ea typeface="Tahoma" panose="020B0604030504040204" pitchFamily="34" charset="0"/>
                          <a:cs typeface="Tahoma" panose="020B0604030504040204" pitchFamily="34" charset="0"/>
                        </a:rPr>
                        <a:t>What Can Jesus Do </a:t>
                      </a:r>
                    </a:p>
                    <a:p>
                      <a:pPr marL="0" marR="0" algn="ctr">
                        <a:lnSpc>
                          <a:spcPct val="107000"/>
                        </a:lnSpc>
                        <a:spcBef>
                          <a:spcPts val="0"/>
                        </a:spcBef>
                        <a:spcAft>
                          <a:spcPts val="0"/>
                        </a:spcAft>
                      </a:pPr>
                      <a:r>
                        <a:rPr lang="en-US" sz="4000" b="1" dirty="0">
                          <a:effectLst/>
                          <a:latin typeface="Tahoma" panose="020B0604030504040204" pitchFamily="34" charset="0"/>
                          <a:ea typeface="Tahoma" panose="020B0604030504040204" pitchFamily="34" charset="0"/>
                          <a:cs typeface="Tahoma" panose="020B0604030504040204" pitchFamily="34" charset="0"/>
                        </a:rPr>
                        <a:t>for You?</a:t>
                      </a:r>
                    </a:p>
                  </a:txBody>
                  <a:tcPr marL="68580" marR="68580" marT="0" marB="0"/>
                </a:tc>
                <a:tc>
                  <a:txBody>
                    <a:bodyPr/>
                    <a:lstStyle/>
                    <a:p>
                      <a:pPr marL="0" marR="0" algn="ctr">
                        <a:lnSpc>
                          <a:spcPct val="107000"/>
                        </a:lnSpc>
                        <a:spcBef>
                          <a:spcPts val="0"/>
                        </a:spcBef>
                        <a:spcAft>
                          <a:spcPts val="0"/>
                        </a:spcAft>
                      </a:pPr>
                      <a:r>
                        <a:rPr lang="en-US" sz="4000" b="1" dirty="0">
                          <a:effectLst/>
                          <a:latin typeface="Tahoma" panose="020B0604030504040204" pitchFamily="34" charset="0"/>
                          <a:ea typeface="Tahoma" panose="020B0604030504040204" pitchFamily="34" charset="0"/>
                          <a:cs typeface="Tahoma" panose="020B0604030504040204" pitchFamily="34" charset="0"/>
                        </a:rPr>
                        <a:t>How it is applied in Scripture! </a:t>
                      </a:r>
                    </a:p>
                  </a:txBody>
                  <a:tcPr marL="68580" marR="68580" marT="0" marB="0"/>
                </a:tc>
                <a:extLst>
                  <a:ext uri="{0D108BD9-81ED-4DB2-BD59-A6C34878D82A}">
                    <a16:rowId xmlns:a16="http://schemas.microsoft.com/office/drawing/2014/main" val="2870197675"/>
                  </a:ext>
                </a:extLst>
              </a:tr>
              <a:tr h="5523472">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“The Door </a:t>
                      </a:r>
                    </a:p>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of the Sheep”</a:t>
                      </a:r>
                    </a:p>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(John 10:1-7)</a:t>
                      </a:r>
                    </a:p>
                  </a:txBody>
                  <a:tcPr marL="68580" marR="68580" marT="0" marB="0"/>
                </a:tc>
                <a:tc>
                  <a:txBody>
                    <a:bodyPr/>
                    <a:lstStyle/>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712402869"/>
                  </a:ext>
                </a:extLst>
              </a:tr>
            </a:tbl>
          </a:graphicData>
        </a:graphic>
      </p:graphicFrame>
    </p:spTree>
    <p:extLst>
      <p:ext uri="{BB962C8B-B14F-4D97-AF65-F5344CB8AC3E}">
        <p14:creationId xmlns:p14="http://schemas.microsoft.com/office/powerpoint/2010/main" val="104802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E98AB35-3C39-43CF-836F-BAA305829357}"/>
              </a:ext>
            </a:extLst>
          </p:cNvPr>
          <p:cNvGraphicFramePr>
            <a:graphicFrameLocks noGrp="1"/>
          </p:cNvGraphicFramePr>
          <p:nvPr>
            <p:ph idx="1"/>
            <p:extLst>
              <p:ext uri="{D42A27DB-BD31-4B8C-83A1-F6EECF244321}">
                <p14:modId xmlns:p14="http://schemas.microsoft.com/office/powerpoint/2010/main" val="130851521"/>
              </p:ext>
            </p:extLst>
          </p:nvPr>
        </p:nvGraphicFramePr>
        <p:xfrm>
          <a:off x="0" y="0"/>
          <a:ext cx="12192000" cy="7566585"/>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2916617927"/>
                    </a:ext>
                  </a:extLst>
                </a:gridCol>
                <a:gridCol w="4064435">
                  <a:extLst>
                    <a:ext uri="{9D8B030D-6E8A-4147-A177-3AD203B41FA5}">
                      <a16:colId xmlns:a16="http://schemas.microsoft.com/office/drawing/2014/main" val="2916391774"/>
                    </a:ext>
                  </a:extLst>
                </a:gridCol>
                <a:gridCol w="4064435">
                  <a:extLst>
                    <a:ext uri="{9D8B030D-6E8A-4147-A177-3AD203B41FA5}">
                      <a16:colId xmlns:a16="http://schemas.microsoft.com/office/drawing/2014/main" val="2235693629"/>
                    </a:ext>
                  </a:extLst>
                </a:gridCol>
              </a:tblGrid>
              <a:tr h="2043113">
                <a:tc>
                  <a:txBody>
                    <a:bodyPr/>
                    <a:lstStyle/>
                    <a:p>
                      <a:pPr marL="0" marR="0" algn="ctr">
                        <a:lnSpc>
                          <a:spcPct val="107000"/>
                        </a:lnSpc>
                        <a:spcBef>
                          <a:spcPts val="0"/>
                        </a:spcBef>
                        <a:spcAft>
                          <a:spcPts val="0"/>
                        </a:spcAft>
                      </a:pPr>
                      <a:r>
                        <a:rPr lang="en-US" sz="4000" b="1" dirty="0">
                          <a:effectLst/>
                          <a:latin typeface="Tahoma" panose="020B0604030504040204" pitchFamily="34" charset="0"/>
                          <a:ea typeface="Tahoma" panose="020B0604030504040204" pitchFamily="34" charset="0"/>
                          <a:cs typeface="Tahoma" panose="020B0604030504040204" pitchFamily="34" charset="0"/>
                        </a:rPr>
                        <a:t>Jesus “I Am” Statements </a:t>
                      </a:r>
                    </a:p>
                  </a:txBody>
                  <a:tcPr marL="68580" marR="68580" marT="0" marB="0"/>
                </a:tc>
                <a:tc>
                  <a:txBody>
                    <a:bodyPr/>
                    <a:lstStyle/>
                    <a:p>
                      <a:pPr marL="0" marR="0" algn="ctr">
                        <a:lnSpc>
                          <a:spcPct val="107000"/>
                        </a:lnSpc>
                        <a:spcBef>
                          <a:spcPts val="0"/>
                        </a:spcBef>
                        <a:spcAft>
                          <a:spcPts val="0"/>
                        </a:spcAft>
                      </a:pPr>
                      <a:r>
                        <a:rPr lang="en-US" sz="4000" b="1" dirty="0">
                          <a:solidFill>
                            <a:srgbClr val="92D050"/>
                          </a:solidFill>
                          <a:effectLst/>
                          <a:latin typeface="Tahoma" panose="020B0604030504040204" pitchFamily="34" charset="0"/>
                          <a:ea typeface="Tahoma" panose="020B0604030504040204" pitchFamily="34" charset="0"/>
                          <a:cs typeface="Tahoma" panose="020B0604030504040204" pitchFamily="34" charset="0"/>
                        </a:rPr>
                        <a:t>What Can Jesus Do </a:t>
                      </a:r>
                    </a:p>
                    <a:p>
                      <a:pPr marL="0" marR="0" algn="ctr">
                        <a:lnSpc>
                          <a:spcPct val="107000"/>
                        </a:lnSpc>
                        <a:spcBef>
                          <a:spcPts val="0"/>
                        </a:spcBef>
                        <a:spcAft>
                          <a:spcPts val="0"/>
                        </a:spcAft>
                      </a:pPr>
                      <a:r>
                        <a:rPr lang="en-US" sz="4000" b="1" dirty="0">
                          <a:solidFill>
                            <a:srgbClr val="92D050"/>
                          </a:solidFill>
                          <a:effectLst/>
                          <a:latin typeface="Tahoma" panose="020B0604030504040204" pitchFamily="34" charset="0"/>
                          <a:ea typeface="Tahoma" panose="020B0604030504040204" pitchFamily="34" charset="0"/>
                          <a:cs typeface="Tahoma" panose="020B0604030504040204" pitchFamily="34" charset="0"/>
                        </a:rPr>
                        <a:t>for You?</a:t>
                      </a:r>
                    </a:p>
                  </a:txBody>
                  <a:tcPr marL="68580" marR="68580" marT="0" marB="0"/>
                </a:tc>
                <a:tc>
                  <a:txBody>
                    <a:bodyPr/>
                    <a:lstStyle/>
                    <a:p>
                      <a:pPr marL="0" marR="0" algn="ctr">
                        <a:lnSpc>
                          <a:spcPct val="107000"/>
                        </a:lnSpc>
                        <a:spcBef>
                          <a:spcPts val="0"/>
                        </a:spcBef>
                        <a:spcAft>
                          <a:spcPts val="0"/>
                        </a:spcAft>
                      </a:pPr>
                      <a:r>
                        <a:rPr lang="en-US" sz="4000" b="1" dirty="0">
                          <a:effectLst/>
                          <a:latin typeface="Tahoma" panose="020B0604030504040204" pitchFamily="34" charset="0"/>
                          <a:ea typeface="Tahoma" panose="020B0604030504040204" pitchFamily="34" charset="0"/>
                          <a:cs typeface="Tahoma" panose="020B0604030504040204" pitchFamily="34" charset="0"/>
                        </a:rPr>
                        <a:t>How it is applied in Scripture! </a:t>
                      </a:r>
                    </a:p>
                  </a:txBody>
                  <a:tcPr marL="68580" marR="68580" marT="0" marB="0"/>
                </a:tc>
                <a:extLst>
                  <a:ext uri="{0D108BD9-81ED-4DB2-BD59-A6C34878D82A}">
                    <a16:rowId xmlns:a16="http://schemas.microsoft.com/office/drawing/2014/main" val="2870197675"/>
                  </a:ext>
                </a:extLst>
              </a:tr>
              <a:tr h="5523472">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“The Door </a:t>
                      </a:r>
                    </a:p>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of the Sheep”</a:t>
                      </a:r>
                    </a:p>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(John 10:1-7)</a:t>
                      </a:r>
                    </a:p>
                  </a:txBody>
                  <a:tcPr marL="68580" marR="68580" marT="0" marB="0"/>
                </a:tc>
                <a:tc>
                  <a:txBody>
                    <a:bodyPr/>
                    <a:lstStyle/>
                    <a:p>
                      <a:pPr marL="0" marR="0" algn="ctr">
                        <a:lnSpc>
                          <a:spcPct val="107000"/>
                        </a:lnSpc>
                        <a:spcBef>
                          <a:spcPts val="0"/>
                        </a:spcBef>
                        <a:spcAft>
                          <a:spcPts val="0"/>
                        </a:spcAft>
                      </a:pPr>
                      <a:r>
                        <a:rPr lang="en-US" sz="3700" dirty="0">
                          <a:effectLst/>
                          <a:latin typeface="Tahoma" panose="020B0604030504040204" pitchFamily="34" charset="0"/>
                          <a:ea typeface="Tahoma" panose="020B0604030504040204" pitchFamily="34" charset="0"/>
                          <a:cs typeface="Tahoma" panose="020B0604030504040204" pitchFamily="34" charset="0"/>
                        </a:rPr>
                        <a:t>If anyone enters through Him, </a:t>
                      </a:r>
                    </a:p>
                    <a:p>
                      <a:pPr marL="0" marR="0" algn="ctr">
                        <a:lnSpc>
                          <a:spcPct val="107000"/>
                        </a:lnSpc>
                        <a:spcBef>
                          <a:spcPts val="0"/>
                        </a:spcBef>
                        <a:spcAft>
                          <a:spcPts val="0"/>
                        </a:spcAft>
                      </a:pPr>
                      <a:r>
                        <a:rPr lang="en-US" sz="3700" dirty="0">
                          <a:effectLst/>
                          <a:latin typeface="Tahoma" panose="020B0604030504040204" pitchFamily="34" charset="0"/>
                          <a:ea typeface="Tahoma" panose="020B0604030504040204" pitchFamily="34" charset="0"/>
                          <a:cs typeface="Tahoma" panose="020B0604030504040204" pitchFamily="34" charset="0"/>
                        </a:rPr>
                        <a:t>he will be saved (John 10:8-10)</a:t>
                      </a:r>
                    </a:p>
                  </a:txBody>
                  <a:tcPr marL="68580" marR="68580" marT="0" marB="0"/>
                </a:tc>
                <a:tc>
                  <a:txBody>
                    <a:bodyPr/>
                    <a:lstStyle/>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712402869"/>
                  </a:ext>
                </a:extLst>
              </a:tr>
            </a:tbl>
          </a:graphicData>
        </a:graphic>
      </p:graphicFrame>
    </p:spTree>
    <p:extLst>
      <p:ext uri="{BB962C8B-B14F-4D97-AF65-F5344CB8AC3E}">
        <p14:creationId xmlns:p14="http://schemas.microsoft.com/office/powerpoint/2010/main" val="2265413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E98AB35-3C39-43CF-836F-BAA305829357}"/>
              </a:ext>
            </a:extLst>
          </p:cNvPr>
          <p:cNvGraphicFramePr>
            <a:graphicFrameLocks noGrp="1"/>
          </p:cNvGraphicFramePr>
          <p:nvPr>
            <p:ph idx="1"/>
            <p:extLst>
              <p:ext uri="{D42A27DB-BD31-4B8C-83A1-F6EECF244321}">
                <p14:modId xmlns:p14="http://schemas.microsoft.com/office/powerpoint/2010/main" val="2009382317"/>
              </p:ext>
            </p:extLst>
          </p:nvPr>
        </p:nvGraphicFramePr>
        <p:xfrm>
          <a:off x="0" y="0"/>
          <a:ext cx="12192000" cy="7566585"/>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2916617927"/>
                    </a:ext>
                  </a:extLst>
                </a:gridCol>
                <a:gridCol w="4064435">
                  <a:extLst>
                    <a:ext uri="{9D8B030D-6E8A-4147-A177-3AD203B41FA5}">
                      <a16:colId xmlns:a16="http://schemas.microsoft.com/office/drawing/2014/main" val="2916391774"/>
                    </a:ext>
                  </a:extLst>
                </a:gridCol>
                <a:gridCol w="4064435">
                  <a:extLst>
                    <a:ext uri="{9D8B030D-6E8A-4147-A177-3AD203B41FA5}">
                      <a16:colId xmlns:a16="http://schemas.microsoft.com/office/drawing/2014/main" val="2235693629"/>
                    </a:ext>
                  </a:extLst>
                </a:gridCol>
              </a:tblGrid>
              <a:tr h="2043113">
                <a:tc>
                  <a:txBody>
                    <a:bodyPr/>
                    <a:lstStyle/>
                    <a:p>
                      <a:pPr marL="0" marR="0" algn="ctr">
                        <a:lnSpc>
                          <a:spcPct val="107000"/>
                        </a:lnSpc>
                        <a:spcBef>
                          <a:spcPts val="0"/>
                        </a:spcBef>
                        <a:spcAft>
                          <a:spcPts val="0"/>
                        </a:spcAft>
                      </a:pPr>
                      <a:r>
                        <a:rPr lang="en-US" sz="4000" b="1" dirty="0">
                          <a:effectLst/>
                          <a:latin typeface="Tahoma" panose="020B0604030504040204" pitchFamily="34" charset="0"/>
                          <a:ea typeface="Tahoma" panose="020B0604030504040204" pitchFamily="34" charset="0"/>
                          <a:cs typeface="Tahoma" panose="020B0604030504040204" pitchFamily="34" charset="0"/>
                        </a:rPr>
                        <a:t>Jesus “I Am” Statements </a:t>
                      </a:r>
                    </a:p>
                  </a:txBody>
                  <a:tcPr marL="68580" marR="68580" marT="0" marB="0"/>
                </a:tc>
                <a:tc>
                  <a:txBody>
                    <a:bodyPr/>
                    <a:lstStyle/>
                    <a:p>
                      <a:pPr marL="0" marR="0" algn="ctr">
                        <a:lnSpc>
                          <a:spcPct val="107000"/>
                        </a:lnSpc>
                        <a:spcBef>
                          <a:spcPts val="0"/>
                        </a:spcBef>
                        <a:spcAft>
                          <a:spcPts val="0"/>
                        </a:spcAft>
                      </a:pPr>
                      <a:r>
                        <a:rPr lang="en-US" sz="4000" b="1" dirty="0">
                          <a:effectLst/>
                          <a:latin typeface="Tahoma" panose="020B0604030504040204" pitchFamily="34" charset="0"/>
                          <a:ea typeface="Tahoma" panose="020B0604030504040204" pitchFamily="34" charset="0"/>
                          <a:cs typeface="Tahoma" panose="020B0604030504040204" pitchFamily="34" charset="0"/>
                        </a:rPr>
                        <a:t>What Can Jesus Do </a:t>
                      </a:r>
                    </a:p>
                    <a:p>
                      <a:pPr marL="0" marR="0" algn="ctr">
                        <a:lnSpc>
                          <a:spcPct val="107000"/>
                        </a:lnSpc>
                        <a:spcBef>
                          <a:spcPts val="0"/>
                        </a:spcBef>
                        <a:spcAft>
                          <a:spcPts val="0"/>
                        </a:spcAft>
                      </a:pPr>
                      <a:r>
                        <a:rPr lang="en-US" sz="4000" b="1" dirty="0">
                          <a:effectLst/>
                          <a:latin typeface="Tahoma" panose="020B0604030504040204" pitchFamily="34" charset="0"/>
                          <a:ea typeface="Tahoma" panose="020B0604030504040204" pitchFamily="34" charset="0"/>
                          <a:cs typeface="Tahoma" panose="020B0604030504040204" pitchFamily="34" charset="0"/>
                        </a:rPr>
                        <a:t>for You?</a:t>
                      </a:r>
                    </a:p>
                  </a:txBody>
                  <a:tcPr marL="68580" marR="68580" marT="0" marB="0"/>
                </a:tc>
                <a:tc>
                  <a:txBody>
                    <a:bodyPr/>
                    <a:lstStyle/>
                    <a:p>
                      <a:pPr marL="0" marR="0" algn="ctr">
                        <a:lnSpc>
                          <a:spcPct val="107000"/>
                        </a:lnSpc>
                        <a:spcBef>
                          <a:spcPts val="0"/>
                        </a:spcBef>
                        <a:spcAft>
                          <a:spcPts val="0"/>
                        </a:spcAft>
                      </a:pPr>
                      <a:r>
                        <a:rPr lang="en-US" sz="4000" b="1" dirty="0">
                          <a:solidFill>
                            <a:srgbClr val="FFFF00"/>
                          </a:solidFill>
                          <a:effectLst/>
                          <a:latin typeface="Tahoma" panose="020B0604030504040204" pitchFamily="34" charset="0"/>
                          <a:ea typeface="Tahoma" panose="020B0604030504040204" pitchFamily="34" charset="0"/>
                          <a:cs typeface="Tahoma" panose="020B0604030504040204" pitchFamily="34" charset="0"/>
                        </a:rPr>
                        <a:t>How it is applied in Scripture! </a:t>
                      </a:r>
                    </a:p>
                  </a:txBody>
                  <a:tcPr marL="68580" marR="68580" marT="0" marB="0"/>
                </a:tc>
                <a:extLst>
                  <a:ext uri="{0D108BD9-81ED-4DB2-BD59-A6C34878D82A}">
                    <a16:rowId xmlns:a16="http://schemas.microsoft.com/office/drawing/2014/main" val="2870197675"/>
                  </a:ext>
                </a:extLst>
              </a:tr>
              <a:tr h="5523472">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“The Door </a:t>
                      </a:r>
                    </a:p>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of the Sheep”</a:t>
                      </a:r>
                    </a:p>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(John 10:1-7)</a:t>
                      </a:r>
                    </a:p>
                  </a:txBody>
                  <a:tcPr marL="68580" marR="68580" marT="0" marB="0"/>
                </a:tc>
                <a:tc>
                  <a:txBody>
                    <a:bodyPr/>
                    <a:lstStyle/>
                    <a:p>
                      <a:pPr marL="0" marR="0" algn="ctr">
                        <a:lnSpc>
                          <a:spcPct val="107000"/>
                        </a:lnSpc>
                        <a:spcBef>
                          <a:spcPts val="0"/>
                        </a:spcBef>
                        <a:spcAft>
                          <a:spcPts val="0"/>
                        </a:spcAft>
                      </a:pPr>
                      <a:r>
                        <a:rPr lang="en-US" sz="3700" dirty="0">
                          <a:effectLst/>
                          <a:latin typeface="Tahoma" panose="020B0604030504040204" pitchFamily="34" charset="0"/>
                          <a:ea typeface="Tahoma" panose="020B0604030504040204" pitchFamily="34" charset="0"/>
                          <a:cs typeface="Tahoma" panose="020B0604030504040204" pitchFamily="34" charset="0"/>
                        </a:rPr>
                        <a:t>If anyone enters through Him, </a:t>
                      </a:r>
                    </a:p>
                    <a:p>
                      <a:pPr marL="0" marR="0" algn="ctr">
                        <a:lnSpc>
                          <a:spcPct val="107000"/>
                        </a:lnSpc>
                        <a:spcBef>
                          <a:spcPts val="0"/>
                        </a:spcBef>
                        <a:spcAft>
                          <a:spcPts val="0"/>
                        </a:spcAft>
                      </a:pPr>
                      <a:r>
                        <a:rPr lang="en-US" sz="3700" dirty="0">
                          <a:effectLst/>
                          <a:latin typeface="Tahoma" panose="020B0604030504040204" pitchFamily="34" charset="0"/>
                          <a:ea typeface="Tahoma" panose="020B0604030504040204" pitchFamily="34" charset="0"/>
                          <a:cs typeface="Tahoma" panose="020B0604030504040204" pitchFamily="34" charset="0"/>
                        </a:rPr>
                        <a:t>he will be saved (John 10:8-10)</a:t>
                      </a:r>
                    </a:p>
                  </a:txBody>
                  <a:tcPr marL="68580" marR="68580" marT="0" marB="0"/>
                </a:tc>
                <a:tc>
                  <a:txBody>
                    <a:bodyPr/>
                    <a:lstStyle/>
                    <a:p>
                      <a:pPr marL="0" marR="0" algn="ctr">
                        <a:lnSpc>
                          <a:spcPct val="107000"/>
                        </a:lnSpc>
                        <a:spcBef>
                          <a:spcPts val="0"/>
                        </a:spcBef>
                        <a:spcAft>
                          <a:spcPts val="0"/>
                        </a:spcAft>
                      </a:pPr>
                      <a:r>
                        <a:rPr lang="en-US" sz="3700" dirty="0">
                          <a:effectLst/>
                          <a:latin typeface="Tahoma" panose="020B0604030504040204" pitchFamily="34" charset="0"/>
                          <a:ea typeface="Tahoma" panose="020B0604030504040204" pitchFamily="34" charset="0"/>
                          <a:cs typeface="Tahoma" panose="020B0604030504040204" pitchFamily="34" charset="0"/>
                        </a:rPr>
                        <a:t>You must agonize to enter by the narrow door to be saved [obey Him], many won’t be going to heaven </a:t>
                      </a:r>
                    </a:p>
                    <a:p>
                      <a:pPr marL="0" marR="0" algn="ctr">
                        <a:lnSpc>
                          <a:spcPct val="107000"/>
                        </a:lnSpc>
                        <a:spcBef>
                          <a:spcPts val="0"/>
                        </a:spcBef>
                        <a:spcAft>
                          <a:spcPts val="0"/>
                        </a:spcAft>
                      </a:pPr>
                      <a:r>
                        <a:rPr lang="en-US" sz="3700" dirty="0">
                          <a:effectLst/>
                          <a:latin typeface="Tahoma" panose="020B0604030504040204" pitchFamily="34" charset="0"/>
                          <a:ea typeface="Tahoma" panose="020B0604030504040204" pitchFamily="34" charset="0"/>
                          <a:cs typeface="Tahoma" panose="020B0604030504040204" pitchFamily="34" charset="0"/>
                        </a:rPr>
                        <a:t>(Luke 13:24-30; Matt. 7:13-23)</a:t>
                      </a:r>
                    </a:p>
                  </a:txBody>
                  <a:tcPr marL="68580" marR="68580" marT="0" marB="0"/>
                </a:tc>
                <a:extLst>
                  <a:ext uri="{0D108BD9-81ED-4DB2-BD59-A6C34878D82A}">
                    <a16:rowId xmlns:a16="http://schemas.microsoft.com/office/drawing/2014/main" val="712402869"/>
                  </a:ext>
                </a:extLst>
              </a:tr>
            </a:tbl>
          </a:graphicData>
        </a:graphic>
      </p:graphicFrame>
    </p:spTree>
    <p:extLst>
      <p:ext uri="{BB962C8B-B14F-4D97-AF65-F5344CB8AC3E}">
        <p14:creationId xmlns:p14="http://schemas.microsoft.com/office/powerpoint/2010/main" val="1261734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E98AB35-3C39-43CF-836F-BAA305829357}"/>
              </a:ext>
            </a:extLst>
          </p:cNvPr>
          <p:cNvGraphicFramePr>
            <a:graphicFrameLocks noGrp="1"/>
          </p:cNvGraphicFramePr>
          <p:nvPr>
            <p:ph idx="1"/>
            <p:extLst>
              <p:ext uri="{D42A27DB-BD31-4B8C-83A1-F6EECF244321}">
                <p14:modId xmlns:p14="http://schemas.microsoft.com/office/powerpoint/2010/main" val="3664121778"/>
              </p:ext>
            </p:extLst>
          </p:nvPr>
        </p:nvGraphicFramePr>
        <p:xfrm>
          <a:off x="0" y="0"/>
          <a:ext cx="12192000" cy="7566585"/>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2916617927"/>
                    </a:ext>
                  </a:extLst>
                </a:gridCol>
                <a:gridCol w="4064435">
                  <a:extLst>
                    <a:ext uri="{9D8B030D-6E8A-4147-A177-3AD203B41FA5}">
                      <a16:colId xmlns:a16="http://schemas.microsoft.com/office/drawing/2014/main" val="2916391774"/>
                    </a:ext>
                  </a:extLst>
                </a:gridCol>
                <a:gridCol w="4064435">
                  <a:extLst>
                    <a:ext uri="{9D8B030D-6E8A-4147-A177-3AD203B41FA5}">
                      <a16:colId xmlns:a16="http://schemas.microsoft.com/office/drawing/2014/main" val="2235693629"/>
                    </a:ext>
                  </a:extLst>
                </a:gridCol>
              </a:tblGrid>
              <a:tr h="2043113">
                <a:tc>
                  <a:txBody>
                    <a:bodyPr/>
                    <a:lstStyle/>
                    <a:p>
                      <a:pPr marL="0" marR="0" algn="ctr">
                        <a:lnSpc>
                          <a:spcPct val="107000"/>
                        </a:lnSpc>
                        <a:spcBef>
                          <a:spcPts val="0"/>
                        </a:spcBef>
                        <a:spcAft>
                          <a:spcPts val="0"/>
                        </a:spcAft>
                      </a:pPr>
                      <a:r>
                        <a:rPr lang="en-US" sz="40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Jesus “I Am” Statements </a:t>
                      </a:r>
                    </a:p>
                  </a:txBody>
                  <a:tcPr marL="68580" marR="68580" marT="0" marB="0"/>
                </a:tc>
                <a:tc>
                  <a:txBody>
                    <a:bodyPr/>
                    <a:lstStyle/>
                    <a:p>
                      <a:pPr marL="0" marR="0" algn="ctr">
                        <a:lnSpc>
                          <a:spcPct val="107000"/>
                        </a:lnSpc>
                        <a:spcBef>
                          <a:spcPts val="0"/>
                        </a:spcBef>
                        <a:spcAft>
                          <a:spcPts val="0"/>
                        </a:spcAft>
                      </a:pPr>
                      <a:r>
                        <a:rPr lang="en-US" sz="4000" b="1" dirty="0">
                          <a:effectLst/>
                          <a:latin typeface="Tahoma" panose="020B0604030504040204" pitchFamily="34" charset="0"/>
                          <a:ea typeface="Tahoma" panose="020B0604030504040204" pitchFamily="34" charset="0"/>
                          <a:cs typeface="Tahoma" panose="020B0604030504040204" pitchFamily="34" charset="0"/>
                        </a:rPr>
                        <a:t>What Can Jesus Do </a:t>
                      </a:r>
                    </a:p>
                    <a:p>
                      <a:pPr marL="0" marR="0" algn="ctr">
                        <a:lnSpc>
                          <a:spcPct val="107000"/>
                        </a:lnSpc>
                        <a:spcBef>
                          <a:spcPts val="0"/>
                        </a:spcBef>
                        <a:spcAft>
                          <a:spcPts val="0"/>
                        </a:spcAft>
                      </a:pPr>
                      <a:r>
                        <a:rPr lang="en-US" sz="4000" b="1" dirty="0">
                          <a:effectLst/>
                          <a:latin typeface="Tahoma" panose="020B0604030504040204" pitchFamily="34" charset="0"/>
                          <a:ea typeface="Tahoma" panose="020B0604030504040204" pitchFamily="34" charset="0"/>
                          <a:cs typeface="Tahoma" panose="020B0604030504040204" pitchFamily="34" charset="0"/>
                        </a:rPr>
                        <a:t>for You?</a:t>
                      </a:r>
                    </a:p>
                  </a:txBody>
                  <a:tcPr marL="68580" marR="68580" marT="0" marB="0"/>
                </a:tc>
                <a:tc>
                  <a:txBody>
                    <a:bodyPr/>
                    <a:lstStyle/>
                    <a:p>
                      <a:pPr marL="0" marR="0" algn="ctr">
                        <a:lnSpc>
                          <a:spcPct val="107000"/>
                        </a:lnSpc>
                        <a:spcBef>
                          <a:spcPts val="0"/>
                        </a:spcBef>
                        <a:spcAft>
                          <a:spcPts val="0"/>
                        </a:spcAft>
                      </a:pPr>
                      <a:r>
                        <a:rPr lang="en-US" sz="4000" b="1" dirty="0">
                          <a:effectLst/>
                          <a:latin typeface="Tahoma" panose="020B0604030504040204" pitchFamily="34" charset="0"/>
                          <a:ea typeface="Tahoma" panose="020B0604030504040204" pitchFamily="34" charset="0"/>
                          <a:cs typeface="Tahoma" panose="020B0604030504040204" pitchFamily="34" charset="0"/>
                        </a:rPr>
                        <a:t>How it is applied in Scripture! </a:t>
                      </a:r>
                    </a:p>
                  </a:txBody>
                  <a:tcPr marL="68580" marR="68580" marT="0" marB="0"/>
                </a:tc>
                <a:extLst>
                  <a:ext uri="{0D108BD9-81ED-4DB2-BD59-A6C34878D82A}">
                    <a16:rowId xmlns:a16="http://schemas.microsoft.com/office/drawing/2014/main" val="2870197675"/>
                  </a:ext>
                </a:extLst>
              </a:tr>
              <a:tr h="5523472">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“The Good Shepherd” </a:t>
                      </a:r>
                    </a:p>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(John 10:11)</a:t>
                      </a:r>
                    </a:p>
                  </a:txBody>
                  <a:tcPr marL="68580" marR="68580" marT="0" marB="0"/>
                </a:tc>
                <a:tc>
                  <a:txBody>
                    <a:bodyPr/>
                    <a:lstStyle/>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712402869"/>
                  </a:ext>
                </a:extLst>
              </a:tr>
            </a:tbl>
          </a:graphicData>
        </a:graphic>
      </p:graphicFrame>
    </p:spTree>
    <p:extLst>
      <p:ext uri="{BB962C8B-B14F-4D97-AF65-F5344CB8AC3E}">
        <p14:creationId xmlns:p14="http://schemas.microsoft.com/office/powerpoint/2010/main" val="3083767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E98AB35-3C39-43CF-836F-BAA305829357}"/>
              </a:ext>
            </a:extLst>
          </p:cNvPr>
          <p:cNvGraphicFramePr>
            <a:graphicFrameLocks noGrp="1"/>
          </p:cNvGraphicFramePr>
          <p:nvPr>
            <p:ph idx="1"/>
            <p:extLst>
              <p:ext uri="{D42A27DB-BD31-4B8C-83A1-F6EECF244321}">
                <p14:modId xmlns:p14="http://schemas.microsoft.com/office/powerpoint/2010/main" val="3031600005"/>
              </p:ext>
            </p:extLst>
          </p:nvPr>
        </p:nvGraphicFramePr>
        <p:xfrm>
          <a:off x="0" y="0"/>
          <a:ext cx="12192000" cy="7566585"/>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2916617927"/>
                    </a:ext>
                  </a:extLst>
                </a:gridCol>
                <a:gridCol w="4064435">
                  <a:extLst>
                    <a:ext uri="{9D8B030D-6E8A-4147-A177-3AD203B41FA5}">
                      <a16:colId xmlns:a16="http://schemas.microsoft.com/office/drawing/2014/main" val="2916391774"/>
                    </a:ext>
                  </a:extLst>
                </a:gridCol>
                <a:gridCol w="4064435">
                  <a:extLst>
                    <a:ext uri="{9D8B030D-6E8A-4147-A177-3AD203B41FA5}">
                      <a16:colId xmlns:a16="http://schemas.microsoft.com/office/drawing/2014/main" val="2235693629"/>
                    </a:ext>
                  </a:extLst>
                </a:gridCol>
              </a:tblGrid>
              <a:tr h="2043113">
                <a:tc>
                  <a:txBody>
                    <a:bodyPr/>
                    <a:lstStyle/>
                    <a:p>
                      <a:pPr marL="0" marR="0" algn="ctr">
                        <a:lnSpc>
                          <a:spcPct val="107000"/>
                        </a:lnSpc>
                        <a:spcBef>
                          <a:spcPts val="0"/>
                        </a:spcBef>
                        <a:spcAft>
                          <a:spcPts val="0"/>
                        </a:spcAft>
                      </a:pPr>
                      <a:r>
                        <a:rPr lang="en-US" sz="4000" b="1" dirty="0">
                          <a:effectLst/>
                          <a:latin typeface="Tahoma" panose="020B0604030504040204" pitchFamily="34" charset="0"/>
                          <a:ea typeface="Tahoma" panose="020B0604030504040204" pitchFamily="34" charset="0"/>
                          <a:cs typeface="Tahoma" panose="020B0604030504040204" pitchFamily="34" charset="0"/>
                        </a:rPr>
                        <a:t>Jesus “I Am” Statements </a:t>
                      </a:r>
                    </a:p>
                  </a:txBody>
                  <a:tcPr marL="68580" marR="68580" marT="0" marB="0"/>
                </a:tc>
                <a:tc>
                  <a:txBody>
                    <a:bodyPr/>
                    <a:lstStyle/>
                    <a:p>
                      <a:pPr marL="0" marR="0" algn="ctr">
                        <a:lnSpc>
                          <a:spcPct val="107000"/>
                        </a:lnSpc>
                        <a:spcBef>
                          <a:spcPts val="0"/>
                        </a:spcBef>
                        <a:spcAft>
                          <a:spcPts val="0"/>
                        </a:spcAft>
                      </a:pPr>
                      <a:r>
                        <a:rPr lang="en-US" sz="4000" b="1" dirty="0">
                          <a:solidFill>
                            <a:srgbClr val="92D050"/>
                          </a:solidFill>
                          <a:effectLst/>
                          <a:latin typeface="Tahoma" panose="020B0604030504040204" pitchFamily="34" charset="0"/>
                          <a:ea typeface="Tahoma" panose="020B0604030504040204" pitchFamily="34" charset="0"/>
                          <a:cs typeface="Tahoma" panose="020B0604030504040204" pitchFamily="34" charset="0"/>
                        </a:rPr>
                        <a:t>What Can Jesus Do </a:t>
                      </a:r>
                    </a:p>
                    <a:p>
                      <a:pPr marL="0" marR="0" algn="ctr">
                        <a:lnSpc>
                          <a:spcPct val="107000"/>
                        </a:lnSpc>
                        <a:spcBef>
                          <a:spcPts val="0"/>
                        </a:spcBef>
                        <a:spcAft>
                          <a:spcPts val="0"/>
                        </a:spcAft>
                      </a:pPr>
                      <a:r>
                        <a:rPr lang="en-US" sz="4000" b="1" dirty="0">
                          <a:solidFill>
                            <a:srgbClr val="92D050"/>
                          </a:solidFill>
                          <a:effectLst/>
                          <a:latin typeface="Tahoma" panose="020B0604030504040204" pitchFamily="34" charset="0"/>
                          <a:ea typeface="Tahoma" panose="020B0604030504040204" pitchFamily="34" charset="0"/>
                          <a:cs typeface="Tahoma" panose="020B0604030504040204" pitchFamily="34" charset="0"/>
                        </a:rPr>
                        <a:t>for You?</a:t>
                      </a:r>
                    </a:p>
                  </a:txBody>
                  <a:tcPr marL="68580" marR="68580" marT="0" marB="0"/>
                </a:tc>
                <a:tc>
                  <a:txBody>
                    <a:bodyPr/>
                    <a:lstStyle/>
                    <a:p>
                      <a:pPr marL="0" marR="0" algn="ctr">
                        <a:lnSpc>
                          <a:spcPct val="107000"/>
                        </a:lnSpc>
                        <a:spcBef>
                          <a:spcPts val="0"/>
                        </a:spcBef>
                        <a:spcAft>
                          <a:spcPts val="0"/>
                        </a:spcAft>
                      </a:pPr>
                      <a:r>
                        <a:rPr lang="en-US" sz="4000" b="1" dirty="0">
                          <a:effectLst/>
                          <a:latin typeface="Tahoma" panose="020B0604030504040204" pitchFamily="34" charset="0"/>
                          <a:ea typeface="Tahoma" panose="020B0604030504040204" pitchFamily="34" charset="0"/>
                          <a:cs typeface="Tahoma" panose="020B0604030504040204" pitchFamily="34" charset="0"/>
                        </a:rPr>
                        <a:t>How it is applied in Scripture! </a:t>
                      </a:r>
                    </a:p>
                  </a:txBody>
                  <a:tcPr marL="68580" marR="68580" marT="0" marB="0"/>
                </a:tc>
                <a:extLst>
                  <a:ext uri="{0D108BD9-81ED-4DB2-BD59-A6C34878D82A}">
                    <a16:rowId xmlns:a16="http://schemas.microsoft.com/office/drawing/2014/main" val="2870197675"/>
                  </a:ext>
                </a:extLst>
              </a:tr>
              <a:tr h="5523472">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“The Good Shepherd” </a:t>
                      </a:r>
                    </a:p>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(John 10:11)</a:t>
                      </a:r>
                    </a:p>
                  </a:txBody>
                  <a:tcPr marL="68580" marR="68580" marT="0" marB="0"/>
                </a:tc>
                <a:tc>
                  <a:txBody>
                    <a:bodyPr/>
                    <a:lstStyle/>
                    <a:p>
                      <a:pPr marL="0" marR="0" algn="ctr">
                        <a:lnSpc>
                          <a:spcPct val="107000"/>
                        </a:lnSpc>
                        <a:spcBef>
                          <a:spcPts val="0"/>
                        </a:spcBef>
                        <a:spcAft>
                          <a:spcPts val="0"/>
                        </a:spcAft>
                      </a:pPr>
                      <a:r>
                        <a:rPr lang="en-US" sz="3700" dirty="0">
                          <a:effectLst/>
                          <a:latin typeface="Tahoma" panose="020B0604030504040204" pitchFamily="34" charset="0"/>
                          <a:ea typeface="Tahoma" panose="020B0604030504040204" pitchFamily="34" charset="0"/>
                          <a:cs typeface="Tahoma" panose="020B0604030504040204" pitchFamily="34" charset="0"/>
                        </a:rPr>
                        <a:t>He voluntarily laid down his life for you so you can have eternal life (John 10:11-18;</a:t>
                      </a:r>
                    </a:p>
                    <a:p>
                      <a:pPr marL="0" marR="0" algn="ctr">
                        <a:lnSpc>
                          <a:spcPct val="107000"/>
                        </a:lnSpc>
                        <a:spcBef>
                          <a:spcPts val="0"/>
                        </a:spcBef>
                        <a:spcAft>
                          <a:spcPts val="0"/>
                        </a:spcAft>
                      </a:pPr>
                      <a:r>
                        <a:rPr lang="en-US" sz="3700" dirty="0">
                          <a:effectLst/>
                          <a:latin typeface="Tahoma" panose="020B0604030504040204" pitchFamily="34" charset="0"/>
                          <a:ea typeface="Tahoma" panose="020B0604030504040204" pitchFamily="34" charset="0"/>
                          <a:cs typeface="Tahoma" panose="020B0604030504040204" pitchFamily="34" charset="0"/>
                        </a:rPr>
                        <a:t>Ezek. 34:11-16,</a:t>
                      </a:r>
                    </a:p>
                    <a:p>
                      <a:pPr marL="0" marR="0" algn="ctr">
                        <a:lnSpc>
                          <a:spcPct val="107000"/>
                        </a:lnSpc>
                        <a:spcBef>
                          <a:spcPts val="0"/>
                        </a:spcBef>
                        <a:spcAft>
                          <a:spcPts val="0"/>
                        </a:spcAft>
                      </a:pPr>
                      <a:r>
                        <a:rPr lang="en-US" sz="3700" dirty="0">
                          <a:effectLst/>
                          <a:latin typeface="Tahoma" panose="020B0604030504040204" pitchFamily="34" charset="0"/>
                          <a:ea typeface="Tahoma" panose="020B0604030504040204" pitchFamily="34" charset="0"/>
                          <a:cs typeface="Tahoma" panose="020B0604030504040204" pitchFamily="34" charset="0"/>
                        </a:rPr>
                        <a:t>Ezek. 34:23-31)</a:t>
                      </a:r>
                    </a:p>
                  </a:txBody>
                  <a:tcPr marL="68580" marR="68580" marT="0" marB="0"/>
                </a:tc>
                <a:tc>
                  <a:txBody>
                    <a:bodyPr/>
                    <a:lstStyle/>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712402869"/>
                  </a:ext>
                </a:extLst>
              </a:tr>
            </a:tbl>
          </a:graphicData>
        </a:graphic>
      </p:graphicFrame>
    </p:spTree>
    <p:extLst>
      <p:ext uri="{BB962C8B-B14F-4D97-AF65-F5344CB8AC3E}">
        <p14:creationId xmlns:p14="http://schemas.microsoft.com/office/powerpoint/2010/main" val="3081516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E98AB35-3C39-43CF-836F-BAA305829357}"/>
              </a:ext>
            </a:extLst>
          </p:cNvPr>
          <p:cNvGraphicFramePr>
            <a:graphicFrameLocks noGrp="1"/>
          </p:cNvGraphicFramePr>
          <p:nvPr>
            <p:ph idx="1"/>
            <p:extLst>
              <p:ext uri="{D42A27DB-BD31-4B8C-83A1-F6EECF244321}">
                <p14:modId xmlns:p14="http://schemas.microsoft.com/office/powerpoint/2010/main" val="77281877"/>
              </p:ext>
            </p:extLst>
          </p:nvPr>
        </p:nvGraphicFramePr>
        <p:xfrm>
          <a:off x="0" y="0"/>
          <a:ext cx="12192000" cy="7566585"/>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2916617927"/>
                    </a:ext>
                  </a:extLst>
                </a:gridCol>
                <a:gridCol w="4064435">
                  <a:extLst>
                    <a:ext uri="{9D8B030D-6E8A-4147-A177-3AD203B41FA5}">
                      <a16:colId xmlns:a16="http://schemas.microsoft.com/office/drawing/2014/main" val="2916391774"/>
                    </a:ext>
                  </a:extLst>
                </a:gridCol>
                <a:gridCol w="4064435">
                  <a:extLst>
                    <a:ext uri="{9D8B030D-6E8A-4147-A177-3AD203B41FA5}">
                      <a16:colId xmlns:a16="http://schemas.microsoft.com/office/drawing/2014/main" val="2235693629"/>
                    </a:ext>
                  </a:extLst>
                </a:gridCol>
              </a:tblGrid>
              <a:tr h="2043113">
                <a:tc>
                  <a:txBody>
                    <a:bodyPr/>
                    <a:lstStyle/>
                    <a:p>
                      <a:pPr marL="0" marR="0" algn="ctr">
                        <a:lnSpc>
                          <a:spcPct val="107000"/>
                        </a:lnSpc>
                        <a:spcBef>
                          <a:spcPts val="0"/>
                        </a:spcBef>
                        <a:spcAft>
                          <a:spcPts val="0"/>
                        </a:spcAft>
                      </a:pPr>
                      <a:r>
                        <a:rPr lang="en-US" sz="4000" b="1" dirty="0">
                          <a:effectLst/>
                          <a:latin typeface="Tahoma" panose="020B0604030504040204" pitchFamily="34" charset="0"/>
                          <a:ea typeface="Tahoma" panose="020B0604030504040204" pitchFamily="34" charset="0"/>
                          <a:cs typeface="Tahoma" panose="020B0604030504040204" pitchFamily="34" charset="0"/>
                        </a:rPr>
                        <a:t>Jesus “I Am” Statements </a:t>
                      </a:r>
                    </a:p>
                  </a:txBody>
                  <a:tcPr marL="68580" marR="68580" marT="0" marB="0"/>
                </a:tc>
                <a:tc>
                  <a:txBody>
                    <a:bodyPr/>
                    <a:lstStyle/>
                    <a:p>
                      <a:pPr marL="0" marR="0" algn="ctr">
                        <a:lnSpc>
                          <a:spcPct val="107000"/>
                        </a:lnSpc>
                        <a:spcBef>
                          <a:spcPts val="0"/>
                        </a:spcBef>
                        <a:spcAft>
                          <a:spcPts val="0"/>
                        </a:spcAft>
                      </a:pPr>
                      <a:r>
                        <a:rPr lang="en-US" sz="4000" b="1" dirty="0">
                          <a:effectLst/>
                          <a:latin typeface="Tahoma" panose="020B0604030504040204" pitchFamily="34" charset="0"/>
                          <a:ea typeface="Tahoma" panose="020B0604030504040204" pitchFamily="34" charset="0"/>
                          <a:cs typeface="Tahoma" panose="020B0604030504040204" pitchFamily="34" charset="0"/>
                        </a:rPr>
                        <a:t>What Can Jesus Do </a:t>
                      </a:r>
                    </a:p>
                    <a:p>
                      <a:pPr marL="0" marR="0" algn="ctr">
                        <a:lnSpc>
                          <a:spcPct val="107000"/>
                        </a:lnSpc>
                        <a:spcBef>
                          <a:spcPts val="0"/>
                        </a:spcBef>
                        <a:spcAft>
                          <a:spcPts val="0"/>
                        </a:spcAft>
                      </a:pPr>
                      <a:r>
                        <a:rPr lang="en-US" sz="4000" b="1" dirty="0">
                          <a:effectLst/>
                          <a:latin typeface="Tahoma" panose="020B0604030504040204" pitchFamily="34" charset="0"/>
                          <a:ea typeface="Tahoma" panose="020B0604030504040204" pitchFamily="34" charset="0"/>
                          <a:cs typeface="Tahoma" panose="020B0604030504040204" pitchFamily="34" charset="0"/>
                        </a:rPr>
                        <a:t>for You?</a:t>
                      </a:r>
                    </a:p>
                  </a:txBody>
                  <a:tcPr marL="68580" marR="68580" marT="0" marB="0"/>
                </a:tc>
                <a:tc>
                  <a:txBody>
                    <a:bodyPr/>
                    <a:lstStyle/>
                    <a:p>
                      <a:pPr marL="0" marR="0" algn="ctr">
                        <a:lnSpc>
                          <a:spcPct val="107000"/>
                        </a:lnSpc>
                        <a:spcBef>
                          <a:spcPts val="0"/>
                        </a:spcBef>
                        <a:spcAft>
                          <a:spcPts val="0"/>
                        </a:spcAft>
                      </a:pPr>
                      <a:r>
                        <a:rPr lang="en-US" sz="4000" b="1" dirty="0">
                          <a:solidFill>
                            <a:srgbClr val="FFFF00"/>
                          </a:solidFill>
                          <a:effectLst/>
                          <a:latin typeface="Tahoma" panose="020B0604030504040204" pitchFamily="34" charset="0"/>
                          <a:ea typeface="Tahoma" panose="020B0604030504040204" pitchFamily="34" charset="0"/>
                          <a:cs typeface="Tahoma" panose="020B0604030504040204" pitchFamily="34" charset="0"/>
                        </a:rPr>
                        <a:t>How it is applied in Scripture! </a:t>
                      </a:r>
                    </a:p>
                  </a:txBody>
                  <a:tcPr marL="68580" marR="68580" marT="0" marB="0"/>
                </a:tc>
                <a:extLst>
                  <a:ext uri="{0D108BD9-81ED-4DB2-BD59-A6C34878D82A}">
                    <a16:rowId xmlns:a16="http://schemas.microsoft.com/office/drawing/2014/main" val="2870197675"/>
                  </a:ext>
                </a:extLst>
              </a:tr>
              <a:tr h="5523472">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“The Good Shepherd” </a:t>
                      </a:r>
                    </a:p>
                    <a:p>
                      <a:pPr marL="0" marR="0" algn="ctr">
                        <a:lnSpc>
                          <a:spcPct val="107000"/>
                        </a:lnSpc>
                        <a:spcBef>
                          <a:spcPts val="0"/>
                        </a:spcBef>
                        <a:spcAft>
                          <a:spcPts val="0"/>
                        </a:spcAft>
                      </a:pPr>
                      <a:r>
                        <a:rPr lang="en-US" sz="3700" b="0">
                          <a:effectLst/>
                          <a:latin typeface="Tahoma" panose="020B0604030504040204" pitchFamily="34" charset="0"/>
                          <a:ea typeface="Tahoma" panose="020B0604030504040204" pitchFamily="34" charset="0"/>
                          <a:cs typeface="Tahoma" panose="020B0604030504040204" pitchFamily="34" charset="0"/>
                        </a:rPr>
                        <a:t>(John 10:11</a:t>
                      </a:r>
                      <a:r>
                        <a:rPr lang="en-US" sz="37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700" dirty="0">
                          <a:effectLst/>
                          <a:latin typeface="Tahoma" panose="020B0604030504040204" pitchFamily="34" charset="0"/>
                          <a:ea typeface="Tahoma" panose="020B0604030504040204" pitchFamily="34" charset="0"/>
                          <a:cs typeface="Tahoma" panose="020B0604030504040204" pitchFamily="34" charset="0"/>
                        </a:rPr>
                        <a:t>He voluntarily laid down his life for you so you can have eternal life (John 10:11-18;</a:t>
                      </a:r>
                    </a:p>
                    <a:p>
                      <a:pPr marL="0" marR="0" algn="ctr">
                        <a:lnSpc>
                          <a:spcPct val="107000"/>
                        </a:lnSpc>
                        <a:spcBef>
                          <a:spcPts val="0"/>
                        </a:spcBef>
                        <a:spcAft>
                          <a:spcPts val="0"/>
                        </a:spcAft>
                      </a:pPr>
                      <a:r>
                        <a:rPr lang="en-US" sz="3700" dirty="0">
                          <a:effectLst/>
                          <a:latin typeface="Tahoma" panose="020B0604030504040204" pitchFamily="34" charset="0"/>
                          <a:ea typeface="Tahoma" panose="020B0604030504040204" pitchFamily="34" charset="0"/>
                          <a:cs typeface="Tahoma" panose="020B0604030504040204" pitchFamily="34" charset="0"/>
                        </a:rPr>
                        <a:t>Ezek. 34:11-16,</a:t>
                      </a:r>
                    </a:p>
                    <a:p>
                      <a:pPr marL="0" marR="0" algn="ctr">
                        <a:lnSpc>
                          <a:spcPct val="107000"/>
                        </a:lnSpc>
                        <a:spcBef>
                          <a:spcPts val="0"/>
                        </a:spcBef>
                        <a:spcAft>
                          <a:spcPts val="0"/>
                        </a:spcAft>
                      </a:pPr>
                      <a:r>
                        <a:rPr lang="en-US" sz="3700" dirty="0">
                          <a:effectLst/>
                          <a:latin typeface="Tahoma" panose="020B0604030504040204" pitchFamily="34" charset="0"/>
                          <a:ea typeface="Tahoma" panose="020B0604030504040204" pitchFamily="34" charset="0"/>
                          <a:cs typeface="Tahoma" panose="020B0604030504040204" pitchFamily="34" charset="0"/>
                        </a:rPr>
                        <a:t>Ezek. 34:23-31)</a:t>
                      </a:r>
                    </a:p>
                  </a:txBody>
                  <a:tcPr marL="68580" marR="68580" marT="0" marB="0"/>
                </a:tc>
                <a:tc>
                  <a:txBody>
                    <a:bodyPr/>
                    <a:lstStyle/>
                    <a:p>
                      <a:pPr marL="0" marR="0" algn="ctr">
                        <a:lnSpc>
                          <a:spcPct val="107000"/>
                        </a:lnSpc>
                        <a:spcBef>
                          <a:spcPts val="0"/>
                        </a:spcBef>
                        <a:spcAft>
                          <a:spcPts val="0"/>
                        </a:spcAft>
                      </a:pPr>
                      <a:r>
                        <a:rPr lang="en-US" sz="3700" dirty="0">
                          <a:effectLst/>
                          <a:latin typeface="Tahoma" panose="020B0604030504040204" pitchFamily="34" charset="0"/>
                          <a:ea typeface="Tahoma" panose="020B0604030504040204" pitchFamily="34" charset="0"/>
                          <a:cs typeface="Tahoma" panose="020B0604030504040204" pitchFamily="34" charset="0"/>
                        </a:rPr>
                        <a:t>You listen &amp; follow Him instead the voice of a stranger </a:t>
                      </a:r>
                    </a:p>
                    <a:p>
                      <a:pPr marL="0" marR="0" algn="ctr">
                        <a:lnSpc>
                          <a:spcPct val="107000"/>
                        </a:lnSpc>
                        <a:spcBef>
                          <a:spcPts val="0"/>
                        </a:spcBef>
                        <a:spcAft>
                          <a:spcPts val="0"/>
                        </a:spcAft>
                      </a:pPr>
                      <a:r>
                        <a:rPr lang="en-US" sz="3700" dirty="0">
                          <a:effectLst/>
                          <a:latin typeface="Tahoma" panose="020B0604030504040204" pitchFamily="34" charset="0"/>
                          <a:ea typeface="Tahoma" panose="020B0604030504040204" pitchFamily="34" charset="0"/>
                          <a:cs typeface="Tahoma" panose="020B0604030504040204" pitchFamily="34" charset="0"/>
                        </a:rPr>
                        <a:t>[false teacher]</a:t>
                      </a:r>
                    </a:p>
                    <a:p>
                      <a:pPr marL="0" marR="0" algn="ctr">
                        <a:lnSpc>
                          <a:spcPct val="107000"/>
                        </a:lnSpc>
                        <a:spcBef>
                          <a:spcPts val="0"/>
                        </a:spcBef>
                        <a:spcAft>
                          <a:spcPts val="0"/>
                        </a:spcAft>
                      </a:pPr>
                      <a:r>
                        <a:rPr lang="en-US" sz="3700" dirty="0">
                          <a:effectLst/>
                          <a:latin typeface="Tahoma" panose="020B0604030504040204" pitchFamily="34" charset="0"/>
                          <a:ea typeface="Tahoma" panose="020B0604030504040204" pitchFamily="34" charset="0"/>
                          <a:cs typeface="Tahoma" panose="020B0604030504040204" pitchFamily="34" charset="0"/>
                        </a:rPr>
                        <a:t>(John 10:27-30;</a:t>
                      </a:r>
                    </a:p>
                    <a:p>
                      <a:pPr marL="0" marR="0" algn="ctr">
                        <a:lnSpc>
                          <a:spcPct val="107000"/>
                        </a:lnSpc>
                        <a:spcBef>
                          <a:spcPts val="0"/>
                        </a:spcBef>
                        <a:spcAft>
                          <a:spcPts val="0"/>
                        </a:spcAft>
                      </a:pPr>
                      <a:r>
                        <a:rPr lang="en-US" sz="3700" dirty="0">
                          <a:effectLst/>
                          <a:latin typeface="Tahoma" panose="020B0604030504040204" pitchFamily="34" charset="0"/>
                          <a:ea typeface="Tahoma" panose="020B0604030504040204" pitchFamily="34" charset="0"/>
                          <a:cs typeface="Tahoma" panose="020B0604030504040204" pitchFamily="34" charset="0"/>
                        </a:rPr>
                        <a:t>Ezek. 34:1-10;</a:t>
                      </a:r>
                    </a:p>
                    <a:p>
                      <a:pPr marL="0" marR="0" algn="ctr">
                        <a:lnSpc>
                          <a:spcPct val="107000"/>
                        </a:lnSpc>
                        <a:spcBef>
                          <a:spcPts val="0"/>
                        </a:spcBef>
                        <a:spcAft>
                          <a:spcPts val="0"/>
                        </a:spcAft>
                      </a:pPr>
                      <a:r>
                        <a:rPr lang="en-US" sz="3700" dirty="0">
                          <a:effectLst/>
                          <a:latin typeface="Tahoma" panose="020B0604030504040204" pitchFamily="34" charset="0"/>
                          <a:ea typeface="Tahoma" panose="020B0604030504040204" pitchFamily="34" charset="0"/>
                          <a:cs typeface="Tahoma" panose="020B0604030504040204" pitchFamily="34" charset="0"/>
                        </a:rPr>
                        <a:t>Acts 20:28-32)</a:t>
                      </a:r>
                    </a:p>
                  </a:txBody>
                  <a:tcPr marL="68580" marR="68580" marT="0" marB="0"/>
                </a:tc>
                <a:extLst>
                  <a:ext uri="{0D108BD9-81ED-4DB2-BD59-A6C34878D82A}">
                    <a16:rowId xmlns:a16="http://schemas.microsoft.com/office/drawing/2014/main" val="712402869"/>
                  </a:ext>
                </a:extLst>
              </a:tr>
            </a:tbl>
          </a:graphicData>
        </a:graphic>
      </p:graphicFrame>
    </p:spTree>
    <p:extLst>
      <p:ext uri="{BB962C8B-B14F-4D97-AF65-F5344CB8AC3E}">
        <p14:creationId xmlns:p14="http://schemas.microsoft.com/office/powerpoint/2010/main" val="4055633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BF554-8DCE-4728-8BF5-2570FF6D9F3F}"/>
              </a:ext>
            </a:extLst>
          </p:cNvPr>
          <p:cNvSpPr>
            <a:spLocks noGrp="1"/>
          </p:cNvSpPr>
          <p:nvPr>
            <p:ph type="title"/>
          </p:nvPr>
        </p:nvSpPr>
        <p:spPr>
          <a:xfrm>
            <a:off x="0" y="1"/>
            <a:ext cx="12192000" cy="971549"/>
          </a:xfrm>
        </p:spPr>
        <p:txBody>
          <a:bodyPr>
            <a:normAutofit/>
          </a:bodyPr>
          <a:lstStyle/>
          <a:p>
            <a:pPr algn="ctr"/>
            <a:r>
              <a:rPr lang="en-US" sz="5200" b="1" dirty="0">
                <a:solidFill>
                  <a:srgbClr val="FFFF00"/>
                </a:solidFill>
                <a:latin typeface="Tahoma" panose="020B0604030504040204" pitchFamily="34" charset="0"/>
                <a:ea typeface="Tahoma" panose="020B0604030504040204" pitchFamily="34" charset="0"/>
                <a:cs typeface="Tahoma" panose="020B0604030504040204" pitchFamily="34" charset="0"/>
              </a:rPr>
              <a:t>Do You Believe Jesus is the “I Am”?</a:t>
            </a:r>
          </a:p>
        </p:txBody>
      </p:sp>
      <p:sp>
        <p:nvSpPr>
          <p:cNvPr id="3" name="Content Placeholder 2">
            <a:extLst>
              <a:ext uri="{FF2B5EF4-FFF2-40B4-BE49-F238E27FC236}">
                <a16:creationId xmlns:a16="http://schemas.microsoft.com/office/drawing/2014/main" id="{6A0ED804-B4AF-4FC5-9BCB-106280A45A66}"/>
              </a:ext>
            </a:extLst>
          </p:cNvPr>
          <p:cNvSpPr>
            <a:spLocks noGrp="1"/>
          </p:cNvSpPr>
          <p:nvPr>
            <p:ph idx="1"/>
          </p:nvPr>
        </p:nvSpPr>
        <p:spPr>
          <a:xfrm>
            <a:off x="-1" y="971550"/>
            <a:ext cx="12191999" cy="5886449"/>
          </a:xfrm>
        </p:spPr>
        <p:txBody>
          <a:bodyPr>
            <a:normAutofit/>
          </a:bodyPr>
          <a:lstStyle/>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Are you agonizing to enter the narrow door by obedience </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to Jesus who is the Good Shepherd who laid down his life</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for you so you might go to heaven or listen to the wolf </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who will deceive &amp; lead you to hell?</a:t>
            </a:r>
          </a:p>
          <a:p>
            <a:pPr marL="0" indent="0" algn="ctr">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If you believe Jesus is the Christ, confess it before</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others, repent &amp; be baptized for the forgiveness of your</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sins (Acts 2:36-38). Be faithful to the Lord until death</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and you will receive the crown of life (Rev. 2:10)! </a:t>
            </a:r>
          </a:p>
          <a:p>
            <a:pPr marL="0" indent="0" algn="ctr">
              <a:buNone/>
            </a:pP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05605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986</TotalTime>
  <Words>933</Words>
  <Application>Microsoft Office PowerPoint</Application>
  <PresentationFormat>Widescreen</PresentationFormat>
  <Paragraphs>87</Paragraphs>
  <Slides>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-apple-system</vt:lpstr>
      <vt:lpstr>Arial</vt:lpstr>
      <vt:lpstr>Calibri</vt:lpstr>
      <vt:lpstr>Calibri Light</vt:lpstr>
      <vt:lpstr>Tahoma</vt:lpstr>
      <vt:lpstr>Office Theme</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Do You Believe Jesus is the “I 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15</cp:revision>
  <cp:lastPrinted>2022-02-20T13:05:15Z</cp:lastPrinted>
  <dcterms:created xsi:type="dcterms:W3CDTF">2022-02-20T04:01:14Z</dcterms:created>
  <dcterms:modified xsi:type="dcterms:W3CDTF">2022-03-06T22:25:04Z</dcterms:modified>
</cp:coreProperties>
</file>