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0" r:id="rId2"/>
    <p:sldId id="256" r:id="rId3"/>
    <p:sldId id="278" r:id="rId4"/>
    <p:sldId id="260" r:id="rId5"/>
    <p:sldId id="272" r:id="rId6"/>
    <p:sldId id="273" r:id="rId7"/>
    <p:sldId id="261" r:id="rId8"/>
    <p:sldId id="275" r:id="rId9"/>
    <p:sldId id="279" r:id="rId10"/>
    <p:sldId id="262" r:id="rId11"/>
    <p:sldId id="276" r:id="rId12"/>
    <p:sldId id="277" r:id="rId13"/>
    <p:sldId id="263" r:id="rId14"/>
    <p:sldId id="264"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3E204341-199F-4B28-8DD9-061C8A9D132D}"/>
    <pc:docChg chg="undo custSel addSld delSld modSld sldOrd">
      <pc:chgData name="Bettye Locklair" userId="c2d7acf3736df889" providerId="LiveId" clId="{3E204341-199F-4B28-8DD9-061C8A9D132D}" dt="2022-03-06T16:23:42.649" v="7851" actId="6549"/>
      <pc:docMkLst>
        <pc:docMk/>
      </pc:docMkLst>
      <pc:sldChg chg="modNotesTx">
        <pc:chgData name="Bettye Locklair" userId="c2d7acf3736df889" providerId="LiveId" clId="{3E204341-199F-4B28-8DD9-061C8A9D132D}" dt="2022-03-06T14:30:16.798" v="7038" actId="6549"/>
        <pc:sldMkLst>
          <pc:docMk/>
          <pc:sldMk cId="2599940818" sldId="256"/>
        </pc:sldMkLst>
      </pc:sldChg>
      <pc:sldChg chg="del">
        <pc:chgData name="Bettye Locklair" userId="c2d7acf3736df889" providerId="LiveId" clId="{3E204341-199F-4B28-8DD9-061C8A9D132D}" dt="2022-03-06T01:40:40.174" v="1" actId="47"/>
        <pc:sldMkLst>
          <pc:docMk/>
          <pc:sldMk cId="1503850517" sldId="257"/>
        </pc:sldMkLst>
      </pc:sldChg>
      <pc:sldChg chg="del">
        <pc:chgData name="Bettye Locklair" userId="c2d7acf3736df889" providerId="LiveId" clId="{3E204341-199F-4B28-8DD9-061C8A9D132D}" dt="2022-03-06T01:40:42.110" v="5" actId="47"/>
        <pc:sldMkLst>
          <pc:docMk/>
          <pc:sldMk cId="1900301221" sldId="258"/>
        </pc:sldMkLst>
      </pc:sldChg>
      <pc:sldChg chg="del">
        <pc:chgData name="Bettye Locklair" userId="c2d7acf3736df889" providerId="LiveId" clId="{3E204341-199F-4B28-8DD9-061C8A9D132D}" dt="2022-03-06T01:40:43.698" v="8" actId="47"/>
        <pc:sldMkLst>
          <pc:docMk/>
          <pc:sldMk cId="2840072692" sldId="259"/>
        </pc:sldMkLst>
      </pc:sldChg>
      <pc:sldChg chg="modSp mod modNotesTx">
        <pc:chgData name="Bettye Locklair" userId="c2d7acf3736df889" providerId="LiveId" clId="{3E204341-199F-4B28-8DD9-061C8A9D132D}" dt="2022-03-06T14:30:53.697" v="7040" actId="6549"/>
        <pc:sldMkLst>
          <pc:docMk/>
          <pc:sldMk cId="2254337502" sldId="260"/>
        </pc:sldMkLst>
        <pc:graphicFrameChg chg="modGraphic">
          <ac:chgData name="Bettye Locklair" userId="c2d7acf3736df889" providerId="LiveId" clId="{3E204341-199F-4B28-8DD9-061C8A9D132D}" dt="2022-03-06T12:24:13.865" v="6223" actId="207"/>
          <ac:graphicFrameMkLst>
            <pc:docMk/>
            <pc:sldMk cId="2254337502" sldId="260"/>
            <ac:graphicFrameMk id="4" creationId="{2AEAFA80-2065-4806-BE06-CA593D3954B6}"/>
          </ac:graphicFrameMkLst>
        </pc:graphicFrameChg>
      </pc:sldChg>
      <pc:sldChg chg="modSp mod modNotesTx">
        <pc:chgData name="Bettye Locklair" userId="c2d7acf3736df889" providerId="LiveId" clId="{3E204341-199F-4B28-8DD9-061C8A9D132D}" dt="2022-03-06T12:24:22.793" v="6224" actId="207"/>
        <pc:sldMkLst>
          <pc:docMk/>
          <pc:sldMk cId="1530025101" sldId="261"/>
        </pc:sldMkLst>
        <pc:graphicFrameChg chg="modGraphic">
          <ac:chgData name="Bettye Locklair" userId="c2d7acf3736df889" providerId="LiveId" clId="{3E204341-199F-4B28-8DD9-061C8A9D132D}" dt="2022-03-06T12:24:22.793" v="6224" actId="207"/>
          <ac:graphicFrameMkLst>
            <pc:docMk/>
            <pc:sldMk cId="1530025101" sldId="261"/>
            <ac:graphicFrameMk id="4" creationId="{2AEAFA80-2065-4806-BE06-CA593D3954B6}"/>
          </ac:graphicFrameMkLst>
        </pc:graphicFrameChg>
      </pc:sldChg>
      <pc:sldChg chg="modSp mod modNotesTx">
        <pc:chgData name="Bettye Locklair" userId="c2d7acf3736df889" providerId="LiveId" clId="{3E204341-199F-4B28-8DD9-061C8A9D132D}" dt="2022-03-06T12:24:31.223" v="6225" actId="207"/>
        <pc:sldMkLst>
          <pc:docMk/>
          <pc:sldMk cId="439313460" sldId="262"/>
        </pc:sldMkLst>
        <pc:graphicFrameChg chg="modGraphic">
          <ac:chgData name="Bettye Locklair" userId="c2d7acf3736df889" providerId="LiveId" clId="{3E204341-199F-4B28-8DD9-061C8A9D132D}" dt="2022-03-06T12:24:31.223" v="6225" actId="207"/>
          <ac:graphicFrameMkLst>
            <pc:docMk/>
            <pc:sldMk cId="439313460" sldId="262"/>
            <ac:graphicFrameMk id="4" creationId="{2AEAFA80-2065-4806-BE06-CA593D3954B6}"/>
          </ac:graphicFrameMkLst>
        </pc:graphicFrameChg>
      </pc:sldChg>
      <pc:sldChg chg="del">
        <pc:chgData name="Bettye Locklair" userId="c2d7acf3736df889" providerId="LiveId" clId="{3E204341-199F-4B28-8DD9-061C8A9D132D}" dt="2022-03-06T01:40:40.638" v="2" actId="47"/>
        <pc:sldMkLst>
          <pc:docMk/>
          <pc:sldMk cId="489522884" sldId="265"/>
        </pc:sldMkLst>
      </pc:sldChg>
      <pc:sldChg chg="del">
        <pc:chgData name="Bettye Locklair" userId="c2d7acf3736df889" providerId="LiveId" clId="{3E204341-199F-4B28-8DD9-061C8A9D132D}" dt="2022-03-06T01:40:41.118" v="3" actId="47"/>
        <pc:sldMkLst>
          <pc:docMk/>
          <pc:sldMk cId="1499373311" sldId="266"/>
        </pc:sldMkLst>
      </pc:sldChg>
      <pc:sldChg chg="del">
        <pc:chgData name="Bettye Locklair" userId="c2d7acf3736df889" providerId="LiveId" clId="{3E204341-199F-4B28-8DD9-061C8A9D132D}" dt="2022-03-06T01:40:41.582" v="4" actId="47"/>
        <pc:sldMkLst>
          <pc:docMk/>
          <pc:sldMk cId="1576521968" sldId="267"/>
        </pc:sldMkLst>
      </pc:sldChg>
      <pc:sldChg chg="del">
        <pc:chgData name="Bettye Locklair" userId="c2d7acf3736df889" providerId="LiveId" clId="{3E204341-199F-4B28-8DD9-061C8A9D132D}" dt="2022-03-06T01:40:42.612" v="6" actId="47"/>
        <pc:sldMkLst>
          <pc:docMk/>
          <pc:sldMk cId="4179893750" sldId="268"/>
        </pc:sldMkLst>
      </pc:sldChg>
      <pc:sldChg chg="del">
        <pc:chgData name="Bettye Locklair" userId="c2d7acf3736df889" providerId="LiveId" clId="{3E204341-199F-4B28-8DD9-061C8A9D132D}" dt="2022-03-06T01:40:43.113" v="7" actId="47"/>
        <pc:sldMkLst>
          <pc:docMk/>
          <pc:sldMk cId="3869951760" sldId="269"/>
        </pc:sldMkLst>
      </pc:sldChg>
      <pc:sldChg chg="del">
        <pc:chgData name="Bettye Locklair" userId="c2d7acf3736df889" providerId="LiveId" clId="{3E204341-199F-4B28-8DD9-061C8A9D132D}" dt="2022-03-06T01:40:44.574" v="9" actId="47"/>
        <pc:sldMkLst>
          <pc:docMk/>
          <pc:sldMk cId="1390502508" sldId="270"/>
        </pc:sldMkLst>
      </pc:sldChg>
      <pc:sldChg chg="del">
        <pc:chgData name="Bettye Locklair" userId="c2d7acf3736df889" providerId="LiveId" clId="{3E204341-199F-4B28-8DD9-061C8A9D132D}" dt="2022-03-06T01:40:45.421" v="10" actId="47"/>
        <pc:sldMkLst>
          <pc:docMk/>
          <pc:sldMk cId="1218999451" sldId="271"/>
        </pc:sldMkLst>
      </pc:sldChg>
      <pc:sldChg chg="modSp mod modNotesTx">
        <pc:chgData name="Bettye Locklair" userId="c2d7acf3736df889" providerId="LiveId" clId="{3E204341-199F-4B28-8DD9-061C8A9D132D}" dt="2022-03-06T12:25:02.761" v="6226" actId="207"/>
        <pc:sldMkLst>
          <pc:docMk/>
          <pc:sldMk cId="3882518590" sldId="272"/>
        </pc:sldMkLst>
        <pc:graphicFrameChg chg="mod modGraphic">
          <ac:chgData name="Bettye Locklair" userId="c2d7acf3736df889" providerId="LiveId" clId="{3E204341-199F-4B28-8DD9-061C8A9D132D}" dt="2022-03-06T12:25:02.761" v="6226" actId="207"/>
          <ac:graphicFrameMkLst>
            <pc:docMk/>
            <pc:sldMk cId="3882518590" sldId="272"/>
            <ac:graphicFrameMk id="4" creationId="{2AEAFA80-2065-4806-BE06-CA593D3954B6}"/>
          </ac:graphicFrameMkLst>
        </pc:graphicFrameChg>
      </pc:sldChg>
      <pc:sldChg chg="modSp mod modNotesTx">
        <pc:chgData name="Bettye Locklair" userId="c2d7acf3736df889" providerId="LiveId" clId="{3E204341-199F-4B28-8DD9-061C8A9D132D}" dt="2022-03-06T14:31:21.276" v="7045" actId="20577"/>
        <pc:sldMkLst>
          <pc:docMk/>
          <pc:sldMk cId="841703878" sldId="273"/>
        </pc:sldMkLst>
        <pc:graphicFrameChg chg="mod modGraphic">
          <ac:chgData name="Bettye Locklair" userId="c2d7acf3736df889" providerId="LiveId" clId="{3E204341-199F-4B28-8DD9-061C8A9D132D}" dt="2022-03-06T12:25:42.186" v="6229" actId="207"/>
          <ac:graphicFrameMkLst>
            <pc:docMk/>
            <pc:sldMk cId="841703878" sldId="273"/>
            <ac:graphicFrameMk id="4" creationId="{2AEAFA80-2065-4806-BE06-CA593D3954B6}"/>
          </ac:graphicFrameMkLst>
        </pc:graphicFrameChg>
      </pc:sldChg>
      <pc:sldChg chg="del">
        <pc:chgData name="Bettye Locklair" userId="c2d7acf3736df889" providerId="LiveId" clId="{3E204341-199F-4B28-8DD9-061C8A9D132D}" dt="2022-03-06T02:46:05.768" v="3572" actId="47"/>
        <pc:sldMkLst>
          <pc:docMk/>
          <pc:sldMk cId="2302111063" sldId="274"/>
        </pc:sldMkLst>
      </pc:sldChg>
      <pc:sldChg chg="modSp mod modNotesTx">
        <pc:chgData name="Bettye Locklair" userId="c2d7acf3736df889" providerId="LiveId" clId="{3E204341-199F-4B28-8DD9-061C8A9D132D}" dt="2022-03-06T14:36:35.758" v="7288" actId="20577"/>
        <pc:sldMkLst>
          <pc:docMk/>
          <pc:sldMk cId="2471663964" sldId="275"/>
        </pc:sldMkLst>
        <pc:graphicFrameChg chg="modGraphic">
          <ac:chgData name="Bettye Locklair" userId="c2d7acf3736df889" providerId="LiveId" clId="{3E204341-199F-4B28-8DD9-061C8A9D132D}" dt="2022-03-06T12:25:10.534" v="6227" actId="207"/>
          <ac:graphicFrameMkLst>
            <pc:docMk/>
            <pc:sldMk cId="2471663964" sldId="275"/>
            <ac:graphicFrameMk id="4" creationId="{2AEAFA80-2065-4806-BE06-CA593D3954B6}"/>
          </ac:graphicFrameMkLst>
        </pc:graphicFrameChg>
      </pc:sldChg>
      <pc:sldChg chg="modSp mod modNotesTx">
        <pc:chgData name="Bettye Locklair" userId="c2d7acf3736df889" providerId="LiveId" clId="{3E204341-199F-4B28-8DD9-061C8A9D132D}" dt="2022-03-06T14:29:27.040" v="7020" actId="20577"/>
        <pc:sldMkLst>
          <pc:docMk/>
          <pc:sldMk cId="2468791188" sldId="276"/>
        </pc:sldMkLst>
        <pc:graphicFrameChg chg="modGraphic">
          <ac:chgData name="Bettye Locklair" userId="c2d7acf3736df889" providerId="LiveId" clId="{3E204341-199F-4B28-8DD9-061C8A9D132D}" dt="2022-03-06T14:28:42.472" v="6923" actId="20577"/>
          <ac:graphicFrameMkLst>
            <pc:docMk/>
            <pc:sldMk cId="2468791188" sldId="276"/>
            <ac:graphicFrameMk id="4" creationId="{2AEAFA80-2065-4806-BE06-CA593D3954B6}"/>
          </ac:graphicFrameMkLst>
        </pc:graphicFrameChg>
      </pc:sldChg>
      <pc:sldChg chg="modSp mod modNotesTx">
        <pc:chgData name="Bettye Locklair" userId="c2d7acf3736df889" providerId="LiveId" clId="{3E204341-199F-4B28-8DD9-061C8A9D132D}" dt="2022-03-06T14:38:29.245" v="7450" actId="20577"/>
        <pc:sldMkLst>
          <pc:docMk/>
          <pc:sldMk cId="3582656227" sldId="277"/>
        </pc:sldMkLst>
        <pc:graphicFrameChg chg="modGraphic">
          <ac:chgData name="Bettye Locklair" userId="c2d7acf3736df889" providerId="LiveId" clId="{3E204341-199F-4B28-8DD9-061C8A9D132D}" dt="2022-03-06T14:28:21.018" v="6909" actId="20577"/>
          <ac:graphicFrameMkLst>
            <pc:docMk/>
            <pc:sldMk cId="3582656227" sldId="277"/>
            <ac:graphicFrameMk id="4" creationId="{2AEAFA80-2065-4806-BE06-CA593D3954B6}"/>
          </ac:graphicFrameMkLst>
        </pc:graphicFrameChg>
      </pc:sldChg>
      <pc:sldChg chg="modSp add mod ord setBg modAnim">
        <pc:chgData name="Bettye Locklair" userId="c2d7acf3736df889" providerId="LiveId" clId="{3E204341-199F-4B28-8DD9-061C8A9D132D}" dt="2022-03-06T12:19:07.026" v="6039"/>
        <pc:sldMkLst>
          <pc:docMk/>
          <pc:sldMk cId="25242771" sldId="278"/>
        </pc:sldMkLst>
        <pc:spChg chg="mod">
          <ac:chgData name="Bettye Locklair" userId="c2d7acf3736df889" providerId="LiveId" clId="{3E204341-199F-4B28-8DD9-061C8A9D132D}" dt="2022-03-06T12:18:03.507" v="6036" actId="20577"/>
          <ac:spMkLst>
            <pc:docMk/>
            <pc:sldMk cId="25242771" sldId="278"/>
            <ac:spMk id="3" creationId="{B6A1540D-B7A5-42D0-973C-8342FECE0A15}"/>
          </ac:spMkLst>
        </pc:spChg>
      </pc:sldChg>
      <pc:sldChg chg="del">
        <pc:chgData name="Bettye Locklair" userId="c2d7acf3736df889" providerId="LiveId" clId="{3E204341-199F-4B28-8DD9-061C8A9D132D}" dt="2022-03-06T01:40:29.705" v="0" actId="47"/>
        <pc:sldMkLst>
          <pc:docMk/>
          <pc:sldMk cId="3711935767" sldId="278"/>
        </pc:sldMkLst>
      </pc:sldChg>
      <pc:sldChg chg="modSp add mod modNotesTx">
        <pc:chgData name="Bettye Locklair" userId="c2d7acf3736df889" providerId="LiveId" clId="{3E204341-199F-4B28-8DD9-061C8A9D132D}" dt="2022-03-06T14:37:09.429" v="7355" actId="20577"/>
        <pc:sldMkLst>
          <pc:docMk/>
          <pc:sldMk cId="515895872" sldId="279"/>
        </pc:sldMkLst>
        <pc:graphicFrameChg chg="mod modGraphic">
          <ac:chgData name="Bettye Locklair" userId="c2d7acf3736df889" providerId="LiveId" clId="{3E204341-199F-4B28-8DD9-061C8A9D132D}" dt="2022-03-06T12:25:50.249" v="6230" actId="207"/>
          <ac:graphicFrameMkLst>
            <pc:docMk/>
            <pc:sldMk cId="515895872" sldId="279"/>
            <ac:graphicFrameMk id="4" creationId="{2AEAFA80-2065-4806-BE06-CA593D3954B6}"/>
          </ac:graphicFrameMkLst>
        </pc:graphicFrameChg>
      </pc:sldChg>
      <pc:sldChg chg="del">
        <pc:chgData name="Bettye Locklair" userId="c2d7acf3736df889" providerId="LiveId" clId="{3E204341-199F-4B28-8DD9-061C8A9D132D}" dt="2022-03-06T01:40:46.567" v="11" actId="47"/>
        <pc:sldMkLst>
          <pc:docMk/>
          <pc:sldMk cId="3524679427" sldId="279"/>
        </pc:sldMkLst>
      </pc:sldChg>
      <pc:sldChg chg="modSp new mod ord setBg modNotesTx">
        <pc:chgData name="Bettye Locklair" userId="c2d7acf3736df889" providerId="LiveId" clId="{3E204341-199F-4B28-8DD9-061C8A9D132D}" dt="2022-03-06T16:23:42.649" v="7851" actId="6549"/>
        <pc:sldMkLst>
          <pc:docMk/>
          <pc:sldMk cId="1446063243" sldId="280"/>
        </pc:sldMkLst>
        <pc:spChg chg="mod">
          <ac:chgData name="Bettye Locklair" userId="c2d7acf3736df889" providerId="LiveId" clId="{3E204341-199F-4B28-8DD9-061C8A9D132D}" dt="2022-03-06T16:19:17.720" v="7492" actId="122"/>
          <ac:spMkLst>
            <pc:docMk/>
            <pc:sldMk cId="1446063243" sldId="280"/>
            <ac:spMk id="2" creationId="{A9592ECD-8A1B-4765-B18C-3BA5EEA3BC7F}"/>
          </ac:spMkLst>
        </pc:spChg>
        <pc:spChg chg="mod">
          <ac:chgData name="Bettye Locklair" userId="c2d7acf3736df889" providerId="LiveId" clId="{3E204341-199F-4B28-8DD9-061C8A9D132D}" dt="2022-03-06T16:22:11.052" v="7794" actId="6549"/>
          <ac:spMkLst>
            <pc:docMk/>
            <pc:sldMk cId="1446063243" sldId="280"/>
            <ac:spMk id="3" creationId="{5BDDA732-B610-4D0A-9679-03D582EA3B2E}"/>
          </ac:spMkLst>
        </pc:spChg>
      </pc:sldChg>
      <pc:sldChg chg="add ord">
        <pc:chgData name="Bettye Locklair" userId="c2d7acf3736df889" providerId="LiveId" clId="{3E204341-199F-4B28-8DD9-061C8A9D132D}" dt="2022-03-06T16:22:32.317" v="7797"/>
        <pc:sldMkLst>
          <pc:docMk/>
          <pc:sldMk cId="3949762536"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338E2-1D4F-4C99-BEDB-F220C6AE9D3B}" type="datetimeFigureOut">
              <a:rPr lang="en-US" smtClean="0"/>
              <a:t>2/27/2022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C9745-C61E-4891-A9BF-5565B3520104}" type="slidenum">
              <a:rPr lang="en-US" smtClean="0"/>
              <a:t>‹#›</a:t>
            </a:fld>
            <a:endParaRPr lang="en-US"/>
          </a:p>
        </p:txBody>
      </p:sp>
    </p:spTree>
    <p:extLst>
      <p:ext uri="{BB962C8B-B14F-4D97-AF65-F5344CB8AC3E}">
        <p14:creationId xmlns:p14="http://schemas.microsoft.com/office/powerpoint/2010/main" val="1735762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God’s ways &amp; thoughts higher. </a:t>
            </a:r>
            <a:r>
              <a:rPr lang="en-US" b="0" i="0" dirty="0">
                <a:solidFill>
                  <a:srgbClr val="000000"/>
                </a:solidFill>
                <a:effectLst/>
                <a:latin typeface="Verdana" panose="020B0604030504040204" pitchFamily="34" charset="0"/>
              </a:rPr>
              <a:t> "to foresee." to see before," which  foresight &amp; forethought, Alpha &amp; Omega, beginning &amp; end. Omnipotent, omniscient, &amp; omnipresent. Views- God controls everything &amp; to some it’s a miracle, others realize miracles ceased, don’t think God works at all in world. KNOWN providence of God is recorded as past events. When did Joseph know God was working. It was years later, after being reconciled to his brothers that Joseph said on the screen. </a:t>
            </a:r>
            <a:endParaRPr lang="en-US" dirty="0"/>
          </a:p>
          <a:p>
            <a:endParaRPr lang="en-US" dirty="0"/>
          </a:p>
        </p:txBody>
      </p:sp>
      <p:sp>
        <p:nvSpPr>
          <p:cNvPr id="4" name="Slide Number Placeholder 3"/>
          <p:cNvSpPr>
            <a:spLocks noGrp="1"/>
          </p:cNvSpPr>
          <p:nvPr>
            <p:ph type="sldNum" sz="quarter" idx="5"/>
          </p:nvPr>
        </p:nvSpPr>
        <p:spPr/>
        <p:txBody>
          <a:bodyPr/>
          <a:lstStyle/>
          <a:p>
            <a:fld id="{539C9745-C61E-4891-A9BF-5565B3520104}" type="slidenum">
              <a:rPr lang="en-US" smtClean="0"/>
              <a:t>1</a:t>
            </a:fld>
            <a:endParaRPr lang="en-US"/>
          </a:p>
        </p:txBody>
      </p:sp>
    </p:spTree>
    <p:extLst>
      <p:ext uri="{BB962C8B-B14F-4D97-AF65-F5344CB8AC3E}">
        <p14:creationId xmlns:p14="http://schemas.microsoft.com/office/powerpoint/2010/main" val="135744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Joseph was able to forgive his brothers even though they meant to do evil against him.  In God’s providence he could see looking back that it was to save many people as the famine ravaged the whole word after 7 years of plenty.  We have Genesis 45, in your outline Gen. 50:15-21.</a:t>
            </a:r>
          </a:p>
        </p:txBody>
      </p:sp>
      <p:sp>
        <p:nvSpPr>
          <p:cNvPr id="4" name="Slide Number Placeholder 3"/>
          <p:cNvSpPr>
            <a:spLocks noGrp="1"/>
          </p:cNvSpPr>
          <p:nvPr>
            <p:ph type="sldNum" sz="quarter" idx="5"/>
          </p:nvPr>
        </p:nvSpPr>
        <p:spPr/>
        <p:txBody>
          <a:bodyPr/>
          <a:lstStyle/>
          <a:p>
            <a:fld id="{539C9745-C61E-4891-A9BF-5565B3520104}" type="slidenum">
              <a:rPr lang="en-US" smtClean="0"/>
              <a:t>11</a:t>
            </a:fld>
            <a:endParaRPr lang="en-US"/>
          </a:p>
        </p:txBody>
      </p:sp>
    </p:spTree>
    <p:extLst>
      <p:ext uri="{BB962C8B-B14F-4D97-AF65-F5344CB8AC3E}">
        <p14:creationId xmlns:p14="http://schemas.microsoft.com/office/powerpoint/2010/main" val="2764069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Command Mt. 18:15-18.  Instead of being bitter, hateful, &amp; mean we will be kind, tender hearted, forgiving each other as we have been forgiven.  We’ll be praying for open doors for saving alien sinners or restoring fallen brethren but we will obey the command to forgive the penitent sinner as we see with the man who had his father’s wife (2 Cor. 2:7-11). </a:t>
            </a:r>
          </a:p>
        </p:txBody>
      </p:sp>
      <p:sp>
        <p:nvSpPr>
          <p:cNvPr id="4" name="Slide Number Placeholder 3"/>
          <p:cNvSpPr>
            <a:spLocks noGrp="1"/>
          </p:cNvSpPr>
          <p:nvPr>
            <p:ph type="sldNum" sz="quarter" idx="5"/>
          </p:nvPr>
        </p:nvSpPr>
        <p:spPr/>
        <p:txBody>
          <a:bodyPr/>
          <a:lstStyle/>
          <a:p>
            <a:fld id="{539C9745-C61E-4891-A9BF-5565B3520104}" type="slidenum">
              <a:rPr lang="en-US" smtClean="0"/>
              <a:t>12</a:t>
            </a:fld>
            <a:endParaRPr lang="en-US"/>
          </a:p>
        </p:txBody>
      </p:sp>
    </p:spTree>
    <p:extLst>
      <p:ext uri="{BB962C8B-B14F-4D97-AF65-F5344CB8AC3E}">
        <p14:creationId xmlns:p14="http://schemas.microsoft.com/office/powerpoint/2010/main" val="2721010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God’s ways &amp; thoughts higher. Defined</a:t>
            </a:r>
            <a:r>
              <a:rPr lang="en-US" b="0" i="0" dirty="0">
                <a:solidFill>
                  <a:srgbClr val="000000"/>
                </a:solidFill>
                <a:effectLst/>
                <a:latin typeface="Verdana" panose="020B0604030504040204" pitchFamily="34" charset="0"/>
              </a:rPr>
              <a:t> "the care or benevolent guidance of God." "to foresee." to see before," which  foresight &amp; forethought, Alpha &amp; Omega, beginning &amp; end. Omnipotent, omniscient, &amp; omnipresent. Views- God controls everything &amp; to some it’s a miracle, others realize miracles ceased, don’t think God works at all in world. KNOWN providence of God is recorded as past events. When did Joseph know God was working. It was years later, after being reconciled to his brothers that Joseph said on the screen. </a:t>
            </a:r>
            <a:endParaRPr lang="en-US" dirty="0"/>
          </a:p>
        </p:txBody>
      </p:sp>
      <p:sp>
        <p:nvSpPr>
          <p:cNvPr id="4" name="Slide Number Placeholder 3"/>
          <p:cNvSpPr>
            <a:spLocks noGrp="1"/>
          </p:cNvSpPr>
          <p:nvPr>
            <p:ph type="sldNum" sz="quarter" idx="5"/>
          </p:nvPr>
        </p:nvSpPr>
        <p:spPr/>
        <p:txBody>
          <a:bodyPr/>
          <a:lstStyle/>
          <a:p>
            <a:fld id="{539C9745-C61E-4891-A9BF-5565B3520104}" type="slidenum">
              <a:rPr lang="en-US" smtClean="0"/>
              <a:t>2</a:t>
            </a:fld>
            <a:endParaRPr lang="en-US"/>
          </a:p>
        </p:txBody>
      </p:sp>
    </p:spTree>
    <p:extLst>
      <p:ext uri="{BB962C8B-B14F-4D97-AF65-F5344CB8AC3E}">
        <p14:creationId xmlns:p14="http://schemas.microsoft.com/office/powerpoint/2010/main" val="1761025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Faith is the assurance of things hoped for the conviction of things not seen for by it the men of old gained approval.  W/o it, it’s impossible to please God.  He’s a rewarder of those who diligently seek Him.  Enoch, Noah, Abraham, Sarah, Isaac, Jacob in God’s providence were diligently seeking that heavenly country whose architect &amp; builder is God.  </a:t>
            </a:r>
          </a:p>
        </p:txBody>
      </p:sp>
      <p:sp>
        <p:nvSpPr>
          <p:cNvPr id="4" name="Slide Number Placeholder 3"/>
          <p:cNvSpPr>
            <a:spLocks noGrp="1"/>
          </p:cNvSpPr>
          <p:nvPr>
            <p:ph type="sldNum" sz="quarter" idx="5"/>
          </p:nvPr>
        </p:nvSpPr>
        <p:spPr/>
        <p:txBody>
          <a:bodyPr/>
          <a:lstStyle/>
          <a:p>
            <a:fld id="{539C9745-C61E-4891-A9BF-5565B3520104}" type="slidenum">
              <a:rPr lang="en-US" smtClean="0"/>
              <a:t>4</a:t>
            </a:fld>
            <a:endParaRPr lang="en-US"/>
          </a:p>
        </p:txBody>
      </p:sp>
    </p:spTree>
    <p:extLst>
      <p:ext uri="{BB962C8B-B14F-4D97-AF65-F5344CB8AC3E}">
        <p14:creationId xmlns:p14="http://schemas.microsoft.com/office/powerpoint/2010/main" val="1752966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he was hated, berated, persecuted by his brothers &amp; sold into slavery &amp; went to a foreign land he didn’t forget God’s will &amp; go into despair, depression, or discouragement but was diligent to be the best slave he could.  It wasn’t a magical thing to where God just made him to be successful against his will, desires, or dreams.  God blessed him &amp; it could be seen by Potiphar.</a:t>
            </a:r>
          </a:p>
        </p:txBody>
      </p:sp>
      <p:sp>
        <p:nvSpPr>
          <p:cNvPr id="4" name="Slide Number Placeholder 3"/>
          <p:cNvSpPr>
            <a:spLocks noGrp="1"/>
          </p:cNvSpPr>
          <p:nvPr>
            <p:ph type="sldNum" sz="quarter" idx="5"/>
          </p:nvPr>
        </p:nvSpPr>
        <p:spPr/>
        <p:txBody>
          <a:bodyPr/>
          <a:lstStyle/>
          <a:p>
            <a:fld id="{539C9745-C61E-4891-A9BF-5565B3520104}" type="slidenum">
              <a:rPr lang="en-US" smtClean="0"/>
              <a:t>5</a:t>
            </a:fld>
            <a:endParaRPr lang="en-US"/>
          </a:p>
        </p:txBody>
      </p:sp>
    </p:spTree>
    <p:extLst>
      <p:ext uri="{BB962C8B-B14F-4D97-AF65-F5344CB8AC3E}">
        <p14:creationId xmlns:p14="http://schemas.microsoft.com/office/powerpoint/2010/main" val="3591915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Christians will bear fruit as they abide in His word.  That doesn’t mean they will always be successful in this world, be rich, or have many possessions but it will be evident that you have the fruit of the Spirit in your life.  Christians will work hard for their boss or employer and not just be a people pleaser, but one who is diligent, honest, and will do the best he can with the talent &amp; ability God gave him. </a:t>
            </a:r>
          </a:p>
        </p:txBody>
      </p:sp>
      <p:sp>
        <p:nvSpPr>
          <p:cNvPr id="4" name="Slide Number Placeholder 3"/>
          <p:cNvSpPr>
            <a:spLocks noGrp="1"/>
          </p:cNvSpPr>
          <p:nvPr>
            <p:ph type="sldNum" sz="quarter" idx="5"/>
          </p:nvPr>
        </p:nvSpPr>
        <p:spPr/>
        <p:txBody>
          <a:bodyPr/>
          <a:lstStyle/>
          <a:p>
            <a:fld id="{539C9745-C61E-4891-A9BF-5565B3520104}" type="slidenum">
              <a:rPr lang="en-US" smtClean="0"/>
              <a:t>6</a:t>
            </a:fld>
            <a:endParaRPr lang="en-US"/>
          </a:p>
        </p:txBody>
      </p:sp>
    </p:spTree>
    <p:extLst>
      <p:ext uri="{BB962C8B-B14F-4D97-AF65-F5344CB8AC3E}">
        <p14:creationId xmlns:p14="http://schemas.microsoft.com/office/powerpoint/2010/main" val="3364110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 faithful in providing a way of escape from every single temptation but sometimes we don’t believe it because we might feel sometimes that it’s too strong a desire to overcome and so easy to give in but we can do it.  </a:t>
            </a:r>
          </a:p>
        </p:txBody>
      </p:sp>
      <p:sp>
        <p:nvSpPr>
          <p:cNvPr id="4" name="Slide Number Placeholder 3"/>
          <p:cNvSpPr>
            <a:spLocks noGrp="1"/>
          </p:cNvSpPr>
          <p:nvPr>
            <p:ph type="sldNum" sz="quarter" idx="5"/>
          </p:nvPr>
        </p:nvSpPr>
        <p:spPr/>
        <p:txBody>
          <a:bodyPr/>
          <a:lstStyle/>
          <a:p>
            <a:fld id="{539C9745-C61E-4891-A9BF-5565B3520104}" type="slidenum">
              <a:rPr lang="en-US" smtClean="0"/>
              <a:t>7</a:t>
            </a:fld>
            <a:endParaRPr lang="en-US"/>
          </a:p>
        </p:txBody>
      </p:sp>
    </p:spTree>
    <p:extLst>
      <p:ext uri="{BB962C8B-B14F-4D97-AF65-F5344CB8AC3E}">
        <p14:creationId xmlns:p14="http://schemas.microsoft.com/office/powerpoint/2010/main" val="3028203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Master had confidence in everything he was doing and he wasn’t going to betray that confidence he had in him.  The Scripture says that he was a handsome young man, he was a teenager.  We may think that guys only lust at girls &amp; that’s generally true but here the Bible tells us that Potiphar’s wife looked with desire on Joseph.  She said to him to lie with her and refused.  He could have been angry, bitter, &amp; resentful of the rejection from his family but he said that it was evil and a sin against God &amp; he wouldn’t do it.  How many would have the conviction to say that when tempted to fulfill their lustful desires when no one else would know about it except her?  I dare say very few.  Without a strong conviction, you might be able to do it one time but when she does it on a daily basis you might get worn down &amp; give in to it because the desires are too strong.  From this example we learn the warning to not be alone with someone of the opposite sex (which in this case maybe Joseph couldn’t avoid it) but when she caught him by his garment he fled.  Yes she falsely accused him &amp; he suffered for it but he did the right thing.  Joseph took God’s way of escape from temptation instead of succumbing to it!</a:t>
            </a:r>
          </a:p>
        </p:txBody>
      </p:sp>
      <p:sp>
        <p:nvSpPr>
          <p:cNvPr id="4" name="Slide Number Placeholder 3"/>
          <p:cNvSpPr>
            <a:spLocks noGrp="1"/>
          </p:cNvSpPr>
          <p:nvPr>
            <p:ph type="sldNum" sz="quarter" idx="5"/>
          </p:nvPr>
        </p:nvSpPr>
        <p:spPr/>
        <p:txBody>
          <a:bodyPr/>
          <a:lstStyle/>
          <a:p>
            <a:fld id="{539C9745-C61E-4891-A9BF-5565B3520104}" type="slidenum">
              <a:rPr lang="en-US" smtClean="0"/>
              <a:t>8</a:t>
            </a:fld>
            <a:endParaRPr lang="en-US"/>
          </a:p>
        </p:txBody>
      </p:sp>
    </p:spTree>
    <p:extLst>
      <p:ext uri="{BB962C8B-B14F-4D97-AF65-F5344CB8AC3E}">
        <p14:creationId xmlns:p14="http://schemas.microsoft.com/office/powerpoint/2010/main" val="818974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Nakedness.  Tempted lust.  Will you resist them to sin seeking God’s way of escape or succumb?  Don’t look at porn.  When pressured to lust, curse, lie, cheat, steal, gossip, slander, get revenge, etc. will you seek God’s way of escape from it, praying for help, or make excuses &amp; say I couldn’t help it, that’s my sin nature, or the devil made me do it? Careful not to be alone with opposite sex who isn’t your spouse.  If sinners entice you, we are told to say NO &amp; mean it!  If you fail, confess it instead of covering it up or making excuses for it.   </a:t>
            </a:r>
          </a:p>
        </p:txBody>
      </p:sp>
      <p:sp>
        <p:nvSpPr>
          <p:cNvPr id="4" name="Slide Number Placeholder 3"/>
          <p:cNvSpPr>
            <a:spLocks noGrp="1"/>
          </p:cNvSpPr>
          <p:nvPr>
            <p:ph type="sldNum" sz="quarter" idx="5"/>
          </p:nvPr>
        </p:nvSpPr>
        <p:spPr/>
        <p:txBody>
          <a:bodyPr/>
          <a:lstStyle/>
          <a:p>
            <a:fld id="{539C9745-C61E-4891-A9BF-5565B3520104}" type="slidenum">
              <a:rPr lang="en-US" smtClean="0"/>
              <a:t>9</a:t>
            </a:fld>
            <a:endParaRPr lang="en-US"/>
          </a:p>
        </p:txBody>
      </p:sp>
    </p:spTree>
    <p:extLst>
      <p:ext uri="{BB962C8B-B14F-4D97-AF65-F5344CB8AC3E}">
        <p14:creationId xmlns:p14="http://schemas.microsoft.com/office/powerpoint/2010/main" val="506447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sins have we been forgiven by God (thought, word, or deed, omission or commission)?  Innumerable, multitude, etc. We realize we have been forgiven of a debt that we could never repay.  We have been forgiven by God, we forgive others.  That doesn’t mean that they will be forgiven by God or that we ignore their sin for we have been told to restore the fallen sinner &amp; rebuke the rebellious.  Remember we’re told to even pray for our enemies who persecute us.  When others ask for forgiveness we forgive them.  How many times? 70 X 7.  Innumerable.  </a:t>
            </a:r>
          </a:p>
        </p:txBody>
      </p:sp>
      <p:sp>
        <p:nvSpPr>
          <p:cNvPr id="4" name="Slide Number Placeholder 3"/>
          <p:cNvSpPr>
            <a:spLocks noGrp="1"/>
          </p:cNvSpPr>
          <p:nvPr>
            <p:ph type="sldNum" sz="quarter" idx="5"/>
          </p:nvPr>
        </p:nvSpPr>
        <p:spPr/>
        <p:txBody>
          <a:bodyPr/>
          <a:lstStyle/>
          <a:p>
            <a:fld id="{539C9745-C61E-4891-A9BF-5565B3520104}" type="slidenum">
              <a:rPr lang="en-US" smtClean="0"/>
              <a:t>10</a:t>
            </a:fld>
            <a:endParaRPr lang="en-US"/>
          </a:p>
        </p:txBody>
      </p:sp>
    </p:spTree>
    <p:extLst>
      <p:ext uri="{BB962C8B-B14F-4D97-AF65-F5344CB8AC3E}">
        <p14:creationId xmlns:p14="http://schemas.microsoft.com/office/powerpoint/2010/main" val="31975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D3967-D377-48B8-BC85-F4D71F206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05DF34-1072-4EA3-A28E-36AD7A386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57590D-A19F-4A29-8232-D78C8743DFF8}"/>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5" name="Footer Placeholder 4">
            <a:extLst>
              <a:ext uri="{FF2B5EF4-FFF2-40B4-BE49-F238E27FC236}">
                <a16:creationId xmlns:a16="http://schemas.microsoft.com/office/drawing/2014/main" id="{6E7A33C3-D1C4-4AE1-9E5E-5A56E4A79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C9C59-1DED-44F6-9475-BDF9E1E3BC2D}"/>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185320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DE568-9D8E-4280-BF85-C55BCB66DE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CD5A46-09F2-46F0-AB7A-DAB1DDBA01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5ABF7-A475-4D12-AE78-E86FAA37D0E2}"/>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5" name="Footer Placeholder 4">
            <a:extLst>
              <a:ext uri="{FF2B5EF4-FFF2-40B4-BE49-F238E27FC236}">
                <a16:creationId xmlns:a16="http://schemas.microsoft.com/office/drawing/2014/main" id="{D658E6D3-F340-4399-9045-F91BFCB23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05189-D814-4520-BEDA-B03EFD1DB9E8}"/>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56516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046345-28FD-4230-A815-E76F65ACC7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AD4D0F-BDD9-440F-B7E9-56B6A1E974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F0358-B2DB-4CF8-B7E1-CFAF00421823}"/>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5" name="Footer Placeholder 4">
            <a:extLst>
              <a:ext uri="{FF2B5EF4-FFF2-40B4-BE49-F238E27FC236}">
                <a16:creationId xmlns:a16="http://schemas.microsoft.com/office/drawing/2014/main" id="{C3C20FE7-0671-448A-AB19-0A78437D9E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918F2A-56BD-4533-9282-5534C85C5690}"/>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9885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62CAE-D624-4882-B6C8-7EABDBCB68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A0F98-A8DB-430E-9E7E-0E51F316D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46B79E-1540-40D4-8A61-51FF82D2332B}"/>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5" name="Footer Placeholder 4">
            <a:extLst>
              <a:ext uri="{FF2B5EF4-FFF2-40B4-BE49-F238E27FC236}">
                <a16:creationId xmlns:a16="http://schemas.microsoft.com/office/drawing/2014/main" id="{6D63A4D6-5AC2-4AD4-BC4D-83FA573A9D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FCF0CF-77E9-4E13-B88A-DBBC6E0B778F}"/>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157704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329C-22A2-44D5-BE63-52A5A7F53A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F7F9EC-6E71-46FD-8B9C-ADE01C619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1DB400-061A-4E7F-9FD8-3DD3DA57542F}"/>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5" name="Footer Placeholder 4">
            <a:extLst>
              <a:ext uri="{FF2B5EF4-FFF2-40B4-BE49-F238E27FC236}">
                <a16:creationId xmlns:a16="http://schemas.microsoft.com/office/drawing/2014/main" id="{0E2F478C-06D4-42EE-B2C1-6CEC423B3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128200-8005-4B60-8FA8-DE54546D8333}"/>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129510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8FDCA-594C-4C3B-9696-20E6BD44B4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ECD798-7FB0-4668-9CC0-CFEB61CF85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62F0F3-6309-418C-ABE7-016B1169CD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5D6515-32B3-4392-A720-FFCF2EE4C0D6}"/>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6" name="Footer Placeholder 5">
            <a:extLst>
              <a:ext uri="{FF2B5EF4-FFF2-40B4-BE49-F238E27FC236}">
                <a16:creationId xmlns:a16="http://schemas.microsoft.com/office/drawing/2014/main" id="{451E3085-693A-469F-9B83-0FDFA4AA58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CB063B-339A-4F51-BDAE-B2E444E606A3}"/>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238788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83F73-8755-440C-9498-51560B081A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446A12-F00E-4D56-8C86-ADC5312AF6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B383AF-2CB1-4D2A-9CC5-041216774F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C94CD4-CDB5-4862-9448-5FCE4A307A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BAC950-B9F8-4A14-AEB0-69E17E6157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5FA4AA-564A-4C58-8FF5-F45DB90F9CD4}"/>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8" name="Footer Placeholder 7">
            <a:extLst>
              <a:ext uri="{FF2B5EF4-FFF2-40B4-BE49-F238E27FC236}">
                <a16:creationId xmlns:a16="http://schemas.microsoft.com/office/drawing/2014/main" id="{601266B3-FA5A-4AEB-A191-91658B8CBC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BBA3EB-0627-43B8-8B6A-7712127D3FA1}"/>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178847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F4618-8F01-4E53-A5C6-6CA71ECD3B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121528-1507-43D0-9C4E-B101352B879C}"/>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4" name="Footer Placeholder 3">
            <a:extLst>
              <a:ext uri="{FF2B5EF4-FFF2-40B4-BE49-F238E27FC236}">
                <a16:creationId xmlns:a16="http://schemas.microsoft.com/office/drawing/2014/main" id="{FC41D88D-D24E-454D-BE52-128A9B229B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F588AE-8C39-4AEF-8FAA-C56A86DEC6F5}"/>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4186748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04210-337F-460B-92F6-75D5508C266A}"/>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3" name="Footer Placeholder 2">
            <a:extLst>
              <a:ext uri="{FF2B5EF4-FFF2-40B4-BE49-F238E27FC236}">
                <a16:creationId xmlns:a16="http://schemas.microsoft.com/office/drawing/2014/main" id="{A64A5663-7A1C-41E5-8BA8-8D669972FA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0815C8-593A-4545-A0BE-AF4439C388DA}"/>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406438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85866-303C-4B44-BDA5-FE830E4711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D602A7-3CD3-4626-9DA8-416E7F03A2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B356F8-8F77-4862-8C3B-183F56C813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9606C8-EA2E-4291-A27C-9FCEEEA3EDFE}"/>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6" name="Footer Placeholder 5">
            <a:extLst>
              <a:ext uri="{FF2B5EF4-FFF2-40B4-BE49-F238E27FC236}">
                <a16:creationId xmlns:a16="http://schemas.microsoft.com/office/drawing/2014/main" id="{5FD91B7C-078D-4C01-8742-260DF3FE2A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A725B-9494-4D58-B5F6-E415131EDA85}"/>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201270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5AFDB-C474-4CC9-95FB-10EBCAC840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CB9A06-C2A9-458D-B5F2-777807E457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EC7FFF-1AEA-410A-B4A2-2DFA6789F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0F1AE7-ACDB-42E3-9E30-45027C0E7F7B}"/>
              </a:ext>
            </a:extLst>
          </p:cNvPr>
          <p:cNvSpPr>
            <a:spLocks noGrp="1"/>
          </p:cNvSpPr>
          <p:nvPr>
            <p:ph type="dt" sz="half" idx="10"/>
          </p:nvPr>
        </p:nvSpPr>
        <p:spPr/>
        <p:txBody>
          <a:bodyPr/>
          <a:lstStyle/>
          <a:p>
            <a:fld id="{5385BAC5-E754-49C9-B9EF-FEB7423FF4EE}" type="datetimeFigureOut">
              <a:rPr lang="en-US" smtClean="0"/>
              <a:t>2/26/2022</a:t>
            </a:fld>
            <a:endParaRPr lang="en-US"/>
          </a:p>
        </p:txBody>
      </p:sp>
      <p:sp>
        <p:nvSpPr>
          <p:cNvPr id="6" name="Footer Placeholder 5">
            <a:extLst>
              <a:ext uri="{FF2B5EF4-FFF2-40B4-BE49-F238E27FC236}">
                <a16:creationId xmlns:a16="http://schemas.microsoft.com/office/drawing/2014/main" id="{F2112A17-DA7D-49F3-8166-3BBB3961A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8BCBE-AB2E-4FCD-822A-89E2FCDA3468}"/>
              </a:ext>
            </a:extLst>
          </p:cNvPr>
          <p:cNvSpPr>
            <a:spLocks noGrp="1"/>
          </p:cNvSpPr>
          <p:nvPr>
            <p:ph type="sldNum" sz="quarter" idx="12"/>
          </p:nvPr>
        </p:nvSpPr>
        <p:spPr/>
        <p:txBody>
          <a:bodyPr/>
          <a:lstStyle/>
          <a:p>
            <a:fld id="{421C6E92-1CCD-4416-B3C6-CC9CDC3BD2F9}" type="slidenum">
              <a:rPr lang="en-US" smtClean="0"/>
              <a:t>‹#›</a:t>
            </a:fld>
            <a:endParaRPr lang="en-US"/>
          </a:p>
        </p:txBody>
      </p:sp>
    </p:spTree>
    <p:extLst>
      <p:ext uri="{BB962C8B-B14F-4D97-AF65-F5344CB8AC3E}">
        <p14:creationId xmlns:p14="http://schemas.microsoft.com/office/powerpoint/2010/main" val="137535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0577FF-BDF1-4D3E-89F3-4FD2525732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CFED3F-119E-4077-A9AA-25457FC7F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BBF8A0-EE5F-49AF-9B88-A30DAEAB2D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5BAC5-E754-49C9-B9EF-FEB7423FF4EE}" type="datetimeFigureOut">
              <a:rPr lang="en-US" smtClean="0"/>
              <a:t>2/26/2022</a:t>
            </a:fld>
            <a:endParaRPr lang="en-US"/>
          </a:p>
        </p:txBody>
      </p:sp>
      <p:sp>
        <p:nvSpPr>
          <p:cNvPr id="5" name="Footer Placeholder 4">
            <a:extLst>
              <a:ext uri="{FF2B5EF4-FFF2-40B4-BE49-F238E27FC236}">
                <a16:creationId xmlns:a16="http://schemas.microsoft.com/office/drawing/2014/main" id="{D77C96C7-0820-4F41-894B-626C1F063A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96664A-506E-41FC-9CC5-6558A1D08F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C6E92-1CCD-4416-B3C6-CC9CDC3BD2F9}" type="slidenum">
              <a:rPr lang="en-US" smtClean="0"/>
              <a:t>‹#›</a:t>
            </a:fld>
            <a:endParaRPr lang="en-US"/>
          </a:p>
        </p:txBody>
      </p:sp>
    </p:spTree>
    <p:extLst>
      <p:ext uri="{BB962C8B-B14F-4D97-AF65-F5344CB8AC3E}">
        <p14:creationId xmlns:p14="http://schemas.microsoft.com/office/powerpoint/2010/main" val="1872792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2ECD-8A1B-4765-B18C-3BA5EEA3BC7F}"/>
              </a:ext>
            </a:extLst>
          </p:cNvPr>
          <p:cNvSpPr>
            <a:spLocks noGrp="1"/>
          </p:cNvSpPr>
          <p:nvPr>
            <p:ph type="title"/>
          </p:nvPr>
        </p:nvSpPr>
        <p:spPr>
          <a:xfrm>
            <a:off x="0" y="1"/>
            <a:ext cx="12192000" cy="1204685"/>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5BDDA732-B610-4D0A-9679-03D582EA3B2E}"/>
              </a:ext>
            </a:extLst>
          </p:cNvPr>
          <p:cNvSpPr>
            <a:spLocks noGrp="1"/>
          </p:cNvSpPr>
          <p:nvPr>
            <p:ph idx="1"/>
          </p:nvPr>
        </p:nvSpPr>
        <p:spPr>
          <a:xfrm>
            <a:off x="-1" y="1204686"/>
            <a:ext cx="12191999" cy="5653313"/>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39 God of our Fathers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188 There Stands a Rock (then Opening Prayer)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168 Beneath the Cross of Jesus (then Lord’s Supper)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Lesson- God’s Providence- Joseph &amp; Christian- Part 2</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305 Let Him In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218 Just Over in the </a:t>
            </a:r>
            <a:r>
              <a:rPr lang="en-US" sz="4000" dirty="0" err="1">
                <a:solidFill>
                  <a:schemeClr val="bg1"/>
                </a:solidFill>
                <a:latin typeface="Tahoma" panose="020B0604030504040204" pitchFamily="34" charset="0"/>
                <a:ea typeface="Tahoma" panose="020B0604030504040204" pitchFamily="34" charset="0"/>
                <a:cs typeface="Tahoma" panose="020B0604030504040204" pitchFamily="34" charset="0"/>
              </a:rPr>
              <a:t>Gloryland</a:t>
            </a:r>
            <a:endParaRPr lang="en-US" sz="4400" dirty="0">
              <a:solidFill>
                <a:schemeClr val="bg1"/>
              </a:solidFill>
            </a:endParaRPr>
          </a:p>
        </p:txBody>
      </p:sp>
    </p:spTree>
    <p:extLst>
      <p:ext uri="{BB962C8B-B14F-4D97-AF65-F5344CB8AC3E}">
        <p14:creationId xmlns:p14="http://schemas.microsoft.com/office/powerpoint/2010/main" val="1446063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235081076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Saints learn to forgive those who sinned against them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as God has forgiven them</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 18:21-35)</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439313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251688335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Saints learn to forgive those who sinned against them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as God has forgiven them</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 18:21-35)</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 forgave his brothers even though they did evil to him,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meant it for good to save many people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(Gen. 45:5-8)</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2468791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205599292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Saints learn to forgive those who sinned against them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as God has forgiven them</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 18:21-35)</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 forgave his brothers even though they did evil to him,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meant it for good to save many people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(Gen. 45:5-8)</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They’ll forgive brethren from the heart who repent instead of holding a grudge against them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 18:15-20; Eph. 4:31-32) </a:t>
                      </a: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3582656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0776-5A38-4C7F-8D63-7F162284B481}"/>
              </a:ext>
            </a:extLst>
          </p:cNvPr>
          <p:cNvSpPr>
            <a:spLocks noGrp="1"/>
          </p:cNvSpPr>
          <p:nvPr>
            <p:ph type="title"/>
          </p:nvPr>
        </p:nvSpPr>
        <p:spPr>
          <a:xfrm>
            <a:off x="0" y="1"/>
            <a:ext cx="12192000" cy="1041008"/>
          </a:xfrm>
        </p:spPr>
        <p:txBody>
          <a:bodyPr>
            <a:norm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Do You Realize God’s Providence in Your Life?</a:t>
            </a:r>
          </a:p>
        </p:txBody>
      </p:sp>
      <p:sp>
        <p:nvSpPr>
          <p:cNvPr id="3" name="Content Placeholder 2">
            <a:extLst>
              <a:ext uri="{FF2B5EF4-FFF2-40B4-BE49-F238E27FC236}">
                <a16:creationId xmlns:a16="http://schemas.microsoft.com/office/drawing/2014/main" id="{3572CA37-AEF4-4422-A7C8-4C000A74D3E5}"/>
              </a:ext>
            </a:extLst>
          </p:cNvPr>
          <p:cNvSpPr>
            <a:spLocks noGrp="1"/>
          </p:cNvSpPr>
          <p:nvPr>
            <p:ph idx="1"/>
          </p:nvPr>
        </p:nvSpPr>
        <p:spPr>
          <a:xfrm>
            <a:off x="0" y="1041009"/>
            <a:ext cx="12192000" cy="5816990"/>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so, what are you suffering for the cause of Christ?</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you’re suffering for being obedient to His will, do you realize God is still with you and not against you or are you miserable in your sins and blame God for them?</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you’ve been baptized for the forgiveness of your sins, do you understand that you’ve been exalted to sit in the heavenly places (spiritually) and enjoy all the spiritual blessings in Christ?</a:t>
            </a:r>
          </a:p>
        </p:txBody>
      </p:sp>
    </p:spTree>
    <p:extLst>
      <p:ext uri="{BB962C8B-B14F-4D97-AF65-F5344CB8AC3E}">
        <p14:creationId xmlns:p14="http://schemas.microsoft.com/office/powerpoint/2010/main" val="205136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0776-5A38-4C7F-8D63-7F162284B481}"/>
              </a:ext>
            </a:extLst>
          </p:cNvPr>
          <p:cNvSpPr>
            <a:spLocks noGrp="1"/>
          </p:cNvSpPr>
          <p:nvPr>
            <p:ph type="title"/>
          </p:nvPr>
        </p:nvSpPr>
        <p:spPr>
          <a:xfrm>
            <a:off x="0" y="1"/>
            <a:ext cx="12192000" cy="1041008"/>
          </a:xfrm>
        </p:spPr>
        <p:txBody>
          <a:bodyPr>
            <a:norm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Do You Realize God’s Providence in Your Life?</a:t>
            </a:r>
          </a:p>
        </p:txBody>
      </p:sp>
      <p:sp>
        <p:nvSpPr>
          <p:cNvPr id="3" name="Content Placeholder 2">
            <a:extLst>
              <a:ext uri="{FF2B5EF4-FFF2-40B4-BE49-F238E27FC236}">
                <a16:creationId xmlns:a16="http://schemas.microsoft.com/office/drawing/2014/main" id="{3572CA37-AEF4-4422-A7C8-4C000A74D3E5}"/>
              </a:ext>
            </a:extLst>
          </p:cNvPr>
          <p:cNvSpPr>
            <a:spLocks noGrp="1"/>
          </p:cNvSpPr>
          <p:nvPr>
            <p:ph idx="1"/>
          </p:nvPr>
        </p:nvSpPr>
        <p:spPr>
          <a:xfrm>
            <a:off x="0" y="1041009"/>
            <a:ext cx="12192000" cy="5816990"/>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Realizing that God blesses the faithful, are you still bearing fruit for Him in your words and deeds?</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Are you seeking God’s way of escape from your daily temptations to sin or giving in to them?</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Are you forgiving those who have sinned against you or are you angry, bitter, and hold a grudge against them?</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God loves you, sent His Son to die on the cross for your sins (Rom. 5:6-9; 6:3ff)! Be baptized today (Ax 22:16)! </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610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2ECD-8A1B-4765-B18C-3BA5EEA3BC7F}"/>
              </a:ext>
            </a:extLst>
          </p:cNvPr>
          <p:cNvSpPr>
            <a:spLocks noGrp="1"/>
          </p:cNvSpPr>
          <p:nvPr>
            <p:ph type="title"/>
          </p:nvPr>
        </p:nvSpPr>
        <p:spPr>
          <a:xfrm>
            <a:off x="0" y="1"/>
            <a:ext cx="12192000" cy="1204685"/>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5BDDA732-B610-4D0A-9679-03D582EA3B2E}"/>
              </a:ext>
            </a:extLst>
          </p:cNvPr>
          <p:cNvSpPr>
            <a:spLocks noGrp="1"/>
          </p:cNvSpPr>
          <p:nvPr>
            <p:ph idx="1"/>
          </p:nvPr>
        </p:nvSpPr>
        <p:spPr>
          <a:xfrm>
            <a:off x="-1" y="1204686"/>
            <a:ext cx="12191999" cy="5653313"/>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39 God of our Fathers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188 There Stands a Rock (then Opening Prayer)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168 Beneath the Cross of Jesus (then Lord’s Supper)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Lesson- God’s Providence- Joseph &amp; Christian- Part 2</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305 Let Him In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218 Just Over in the </a:t>
            </a:r>
            <a:r>
              <a:rPr lang="en-US" sz="4000" dirty="0" err="1">
                <a:solidFill>
                  <a:schemeClr val="bg1"/>
                </a:solidFill>
                <a:latin typeface="Tahoma" panose="020B0604030504040204" pitchFamily="34" charset="0"/>
                <a:ea typeface="Tahoma" panose="020B0604030504040204" pitchFamily="34" charset="0"/>
                <a:cs typeface="Tahoma" panose="020B0604030504040204" pitchFamily="34" charset="0"/>
              </a:rPr>
              <a:t>Gloryland</a:t>
            </a:r>
            <a:endParaRPr lang="en-US" sz="4400" dirty="0">
              <a:solidFill>
                <a:schemeClr val="bg1"/>
              </a:solidFill>
            </a:endParaRPr>
          </a:p>
        </p:txBody>
      </p:sp>
    </p:spTree>
    <p:extLst>
      <p:ext uri="{BB962C8B-B14F-4D97-AF65-F5344CB8AC3E}">
        <p14:creationId xmlns:p14="http://schemas.microsoft.com/office/powerpoint/2010/main" val="394976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3B9044-A333-4FE8-BC48-3D3DA4FFE9DE}"/>
              </a:ext>
            </a:extLst>
          </p:cNvPr>
          <p:cNvSpPr>
            <a:spLocks noGrp="1"/>
          </p:cNvSpPr>
          <p:nvPr>
            <p:ph type="subTitle" idx="1"/>
          </p:nvPr>
        </p:nvSpPr>
        <p:spPr>
          <a:xfrm>
            <a:off x="0" y="0"/>
            <a:ext cx="12192000" cy="1716258"/>
          </a:xfrm>
        </p:spPr>
        <p:txBody>
          <a:bodyPr>
            <a:noAutofit/>
          </a:bodyPr>
          <a:lstStyle/>
          <a:p>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God’s Providence: </a:t>
            </a:r>
          </a:p>
          <a:p>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Joseph’s Life and the Christian</a:t>
            </a:r>
          </a:p>
        </p:txBody>
      </p:sp>
      <p:pic>
        <p:nvPicPr>
          <p:cNvPr id="1026" name="Picture 2" descr="But Joseph said to them, “Do not be afraid, for am I in God's place - ppt  download">
            <a:extLst>
              <a:ext uri="{FF2B5EF4-FFF2-40B4-BE49-F238E27FC236}">
                <a16:creationId xmlns:a16="http://schemas.microsoft.com/office/drawing/2014/main" id="{AF1C08E1-A1CC-4CCE-81E1-9472481B8E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716258"/>
            <a:ext cx="12192000" cy="5152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94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A2079-5E03-4A8D-BB6C-D3BBA22589AD}"/>
              </a:ext>
            </a:extLst>
          </p:cNvPr>
          <p:cNvSpPr>
            <a:spLocks noGrp="1"/>
          </p:cNvSpPr>
          <p:nvPr>
            <p:ph type="title"/>
          </p:nvPr>
        </p:nvSpPr>
        <p:spPr>
          <a:xfrm>
            <a:off x="0" y="1"/>
            <a:ext cx="12192000" cy="1167617"/>
          </a:xfrm>
        </p:spPr>
        <p:txBody>
          <a:bodyPr>
            <a:normAutofit/>
          </a:bodyPr>
          <a:lstStyle/>
          <a:p>
            <a:pPr algn="ct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God’s Providence: Joseph and the Christian’s Life</a:t>
            </a:r>
          </a:p>
        </p:txBody>
      </p:sp>
      <p:sp>
        <p:nvSpPr>
          <p:cNvPr id="3" name="Content Placeholder 2">
            <a:extLst>
              <a:ext uri="{FF2B5EF4-FFF2-40B4-BE49-F238E27FC236}">
                <a16:creationId xmlns:a16="http://schemas.microsoft.com/office/drawing/2014/main" id="{B6A1540D-B7A5-42D0-973C-8342FECE0A15}"/>
              </a:ext>
            </a:extLst>
          </p:cNvPr>
          <p:cNvSpPr>
            <a:spLocks noGrp="1"/>
          </p:cNvSpPr>
          <p:nvPr>
            <p:ph idx="1"/>
          </p:nvPr>
        </p:nvSpPr>
        <p:spPr>
          <a:xfrm>
            <a:off x="0" y="1167618"/>
            <a:ext cx="12192000" cy="569038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learned last week that God in His providence allows the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godly to suffer persecution which will test their faith.</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Even though the righteous suffer for doing His will,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has always promised to be with the obedient.</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have humbled yourselves in submission to God’s will</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baptism, you are no longer a slave in sin but have been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raised to sit in the heavenly places in Christ!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4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25031554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blessed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faithful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who were diligently seeking the heavenly</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country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 11:1-16)</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225433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284877100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blessed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faithful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who were diligently seeking the heavenly</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country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 11:1-16)</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 had success in the sight of Potiphar and the chief jailer (Genesis 39:2, Gen. 39:21, 23)</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388251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49928768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blessed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faithful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who were diligently seeking the heavenly</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country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 11:1-16)</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 had success in the sight of Potiphar and the chief jailer (Genesis 39:2, Gen. 39:21, 23)</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They’ll bear fruit for God as they abide in His word (John 15:1-5; Gal. 5:22-23; Luke 8:15;</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Col. 3:22-25;</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Tim. 4:15-16)</a:t>
                      </a: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84170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24071327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Saints seek God’s way of escape from temptations to sin since He is faithful to provide it</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 10:13;</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 4:14-16)</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1530025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320124198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Saints seek God’s way of escape from temptations to sin since He is faithful to provide it</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 10:13;</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 4:14-16)</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 refused the daily temptation to commit sin with Potiphar’s wife and ran away from it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(Gen. 39:6-12)</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247166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AEAFA80-2065-4806-BE06-CA593D3954B6}"/>
              </a:ext>
            </a:extLst>
          </p:cNvPr>
          <p:cNvGraphicFramePr>
            <a:graphicFrameLocks noGrp="1"/>
          </p:cNvGraphicFramePr>
          <p:nvPr>
            <p:ph idx="1"/>
            <p:extLst>
              <p:ext uri="{D42A27DB-BD31-4B8C-83A1-F6EECF244321}">
                <p14:modId xmlns:p14="http://schemas.microsoft.com/office/powerpoint/2010/main" val="35401215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4000">
                  <a:extLst>
                    <a:ext uri="{9D8B030D-6E8A-4147-A177-3AD203B41FA5}">
                      <a16:colId xmlns:a16="http://schemas.microsoft.com/office/drawing/2014/main" val="1137278645"/>
                    </a:ext>
                  </a:extLst>
                </a:gridCol>
                <a:gridCol w="4064000">
                  <a:extLst>
                    <a:ext uri="{9D8B030D-6E8A-4147-A177-3AD203B41FA5}">
                      <a16:colId xmlns:a16="http://schemas.microsoft.com/office/drawing/2014/main" val="1431918977"/>
                    </a:ext>
                  </a:extLst>
                </a:gridCol>
                <a:gridCol w="4064000">
                  <a:extLst>
                    <a:ext uri="{9D8B030D-6E8A-4147-A177-3AD203B41FA5}">
                      <a16:colId xmlns:a16="http://schemas.microsoft.com/office/drawing/2014/main" val="1848991521"/>
                    </a:ext>
                  </a:extLst>
                </a:gridCol>
              </a:tblGrid>
              <a:tr h="13345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Providence</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Joseph</a:t>
                      </a: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Christians</a:t>
                      </a:r>
                    </a:p>
                  </a:txBody>
                  <a:tcPr marL="68580" marR="68580" marT="0" marB="0"/>
                </a:tc>
                <a:extLst>
                  <a:ext uri="{0D108BD9-81ED-4DB2-BD59-A6C34878D82A}">
                    <a16:rowId xmlns:a16="http://schemas.microsoft.com/office/drawing/2014/main" val="60749013"/>
                  </a:ext>
                </a:extLst>
              </a:tr>
              <a:tr h="55234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Saints seek God’s way of escape from temptations to sin since He is faithful to provide it</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 10:13;</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 4:14-16)</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 refused the daily temptation to commit sin with Potiphar’s wife and ran away from it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(Gen. 39:6-12)</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They’ll resist the daily temptations of the world to sin and flee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John 2:15-17;</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 6:18-20;</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 1 John 3:7-8; Prov. 1:10ff)</a:t>
                      </a:r>
                    </a:p>
                  </a:txBody>
                  <a:tcPr marL="68580" marR="68580" marT="0" marB="0"/>
                </a:tc>
                <a:extLst>
                  <a:ext uri="{0D108BD9-81ED-4DB2-BD59-A6C34878D82A}">
                    <a16:rowId xmlns:a16="http://schemas.microsoft.com/office/drawing/2014/main" val="1046183103"/>
                  </a:ext>
                </a:extLst>
              </a:tr>
            </a:tbl>
          </a:graphicData>
        </a:graphic>
      </p:graphicFrame>
    </p:spTree>
    <p:extLst>
      <p:ext uri="{BB962C8B-B14F-4D97-AF65-F5344CB8AC3E}">
        <p14:creationId xmlns:p14="http://schemas.microsoft.com/office/powerpoint/2010/main" val="515895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10907</TotalTime>
  <Words>1962</Words>
  <Application>Microsoft Office PowerPoint</Application>
  <PresentationFormat>Widescreen</PresentationFormat>
  <Paragraphs>149</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Tahoma</vt:lpstr>
      <vt:lpstr>Verdana</vt:lpstr>
      <vt:lpstr>Office Theme</vt:lpstr>
      <vt:lpstr>Hymns for Worship at Woodmont</vt:lpstr>
      <vt:lpstr>PowerPoint Presentation</vt:lpstr>
      <vt:lpstr>God’s Providence: Joseph and the Christian’s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 You Realize God’s Providence in Your Life?</vt:lpstr>
      <vt:lpstr>Do You Realize God’s Providence in Your Life?</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20</cp:revision>
  <dcterms:created xsi:type="dcterms:W3CDTF">2022-02-27T05:29:45Z</dcterms:created>
  <dcterms:modified xsi:type="dcterms:W3CDTF">2022-03-06T19:17:17Z</dcterms:modified>
</cp:coreProperties>
</file>