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7" r:id="rId2"/>
    <p:sldId id="256" r:id="rId3"/>
    <p:sldId id="257" r:id="rId4"/>
    <p:sldId id="260" r:id="rId5"/>
    <p:sldId id="261" r:id="rId6"/>
    <p:sldId id="262" r:id="rId7"/>
    <p:sldId id="263" r:id="rId8"/>
    <p:sldId id="264" r:id="rId9"/>
    <p:sldId id="265" r:id="rId10"/>
    <p:sldId id="266" r:id="rId11"/>
    <p:sldId id="259" r:id="rId12"/>
    <p:sldId id="258"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6" d="100"/>
          <a:sy n="66" d="100"/>
        </p:scale>
        <p:origin x="1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7D8CB6BE-E774-469B-B5EF-9BEABBE2A0D0}"/>
    <pc:docChg chg="undo custSel addSld modSld sldOrd">
      <pc:chgData name="Bettye Locklair" userId="c2d7acf3736df889" providerId="LiveId" clId="{7D8CB6BE-E774-469B-B5EF-9BEABBE2A0D0}" dt="2022-03-13T15:22:36.406" v="3056" actId="27636"/>
      <pc:docMkLst>
        <pc:docMk/>
      </pc:docMkLst>
      <pc:sldChg chg="modNotesTx">
        <pc:chgData name="Bettye Locklair" userId="c2d7acf3736df889" providerId="LiveId" clId="{7D8CB6BE-E774-469B-B5EF-9BEABBE2A0D0}" dt="2022-03-13T12:38:31.812" v="2605"/>
        <pc:sldMkLst>
          <pc:docMk/>
          <pc:sldMk cId="2162505181" sldId="256"/>
        </pc:sldMkLst>
      </pc:sldChg>
      <pc:sldChg chg="modSp mod">
        <pc:chgData name="Bettye Locklair" userId="c2d7acf3736df889" providerId="LiveId" clId="{7D8CB6BE-E774-469B-B5EF-9BEABBE2A0D0}" dt="2022-03-13T05:06:29.454" v="5" actId="6549"/>
        <pc:sldMkLst>
          <pc:docMk/>
          <pc:sldMk cId="3491580129" sldId="257"/>
        </pc:sldMkLst>
        <pc:spChg chg="mod">
          <ac:chgData name="Bettye Locklair" userId="c2d7acf3736df889" providerId="LiveId" clId="{7D8CB6BE-E774-469B-B5EF-9BEABBE2A0D0}" dt="2022-03-13T05:06:29.454" v="5" actId="6549"/>
          <ac:spMkLst>
            <pc:docMk/>
            <pc:sldMk cId="3491580129" sldId="257"/>
            <ac:spMk id="3" creationId="{2C3431F4-78B3-4D11-8831-BDD3CA82F4EC}"/>
          </ac:spMkLst>
        </pc:spChg>
      </pc:sldChg>
      <pc:sldChg chg="modSp modAnim modNotesTx">
        <pc:chgData name="Bettye Locklair" userId="c2d7acf3736df889" providerId="LiveId" clId="{7D8CB6BE-E774-469B-B5EF-9BEABBE2A0D0}" dt="2022-03-13T13:36:11.181" v="2737" actId="20577"/>
        <pc:sldMkLst>
          <pc:docMk/>
          <pc:sldMk cId="3507638111" sldId="258"/>
        </pc:sldMkLst>
        <pc:spChg chg="mod">
          <ac:chgData name="Bettye Locklair" userId="c2d7acf3736df889" providerId="LiveId" clId="{7D8CB6BE-E774-469B-B5EF-9BEABBE2A0D0}" dt="2022-03-13T12:31:07.482" v="2604" actId="20577"/>
          <ac:spMkLst>
            <pc:docMk/>
            <pc:sldMk cId="3507638111" sldId="258"/>
            <ac:spMk id="3" creationId="{2C3431F4-78B3-4D11-8831-BDD3CA82F4EC}"/>
          </ac:spMkLst>
        </pc:spChg>
      </pc:sldChg>
      <pc:sldChg chg="ord">
        <pc:chgData name="Bettye Locklair" userId="c2d7acf3736df889" providerId="LiveId" clId="{7D8CB6BE-E774-469B-B5EF-9BEABBE2A0D0}" dt="2022-03-13T13:22:33.257" v="2609"/>
        <pc:sldMkLst>
          <pc:docMk/>
          <pc:sldMk cId="528610735" sldId="259"/>
        </pc:sldMkLst>
      </pc:sldChg>
      <pc:sldChg chg="modSp add mod modNotesTx">
        <pc:chgData name="Bettye Locklair" userId="c2d7acf3736df889" providerId="LiveId" clId="{7D8CB6BE-E774-469B-B5EF-9BEABBE2A0D0}" dt="2022-03-13T05:59:51.955" v="2581" actId="20577"/>
        <pc:sldMkLst>
          <pc:docMk/>
          <pc:sldMk cId="1976036905" sldId="260"/>
        </pc:sldMkLst>
        <pc:spChg chg="mod">
          <ac:chgData name="Bettye Locklair" userId="c2d7acf3736df889" providerId="LiveId" clId="{7D8CB6BE-E774-469B-B5EF-9BEABBE2A0D0}" dt="2022-03-13T05:06:34.435" v="6" actId="6549"/>
          <ac:spMkLst>
            <pc:docMk/>
            <pc:sldMk cId="1976036905" sldId="260"/>
            <ac:spMk id="3" creationId="{2C3431F4-78B3-4D11-8831-BDD3CA82F4EC}"/>
          </ac:spMkLst>
        </pc:spChg>
      </pc:sldChg>
      <pc:sldChg chg="modSp add mod modNotesTx">
        <pc:chgData name="Bettye Locklair" userId="c2d7acf3736df889" providerId="LiveId" clId="{7D8CB6BE-E774-469B-B5EF-9BEABBE2A0D0}" dt="2022-03-13T05:11:43.977" v="500" actId="20577"/>
        <pc:sldMkLst>
          <pc:docMk/>
          <pc:sldMk cId="3248835454" sldId="261"/>
        </pc:sldMkLst>
        <pc:spChg chg="mod">
          <ac:chgData name="Bettye Locklair" userId="c2d7acf3736df889" providerId="LiveId" clId="{7D8CB6BE-E774-469B-B5EF-9BEABBE2A0D0}" dt="2022-03-13T05:06:40.244" v="7" actId="6549"/>
          <ac:spMkLst>
            <pc:docMk/>
            <pc:sldMk cId="3248835454" sldId="261"/>
            <ac:spMk id="3" creationId="{2C3431F4-78B3-4D11-8831-BDD3CA82F4EC}"/>
          </ac:spMkLst>
        </pc:spChg>
      </pc:sldChg>
      <pc:sldChg chg="modSp add mod modNotesTx">
        <pc:chgData name="Bettye Locklair" userId="c2d7acf3736df889" providerId="LiveId" clId="{7D8CB6BE-E774-469B-B5EF-9BEABBE2A0D0}" dt="2022-03-13T05:17:06.979" v="847" actId="20577"/>
        <pc:sldMkLst>
          <pc:docMk/>
          <pc:sldMk cId="2208225190" sldId="262"/>
        </pc:sldMkLst>
        <pc:spChg chg="mod">
          <ac:chgData name="Bettye Locklair" userId="c2d7acf3736df889" providerId="LiveId" clId="{7D8CB6BE-E774-469B-B5EF-9BEABBE2A0D0}" dt="2022-03-13T05:06:45.516" v="8" actId="6549"/>
          <ac:spMkLst>
            <pc:docMk/>
            <pc:sldMk cId="2208225190" sldId="262"/>
            <ac:spMk id="3" creationId="{2C3431F4-78B3-4D11-8831-BDD3CA82F4EC}"/>
          </ac:spMkLst>
        </pc:spChg>
      </pc:sldChg>
      <pc:sldChg chg="modSp add mod modNotesTx">
        <pc:chgData name="Bettye Locklair" userId="c2d7acf3736df889" providerId="LiveId" clId="{7D8CB6BE-E774-469B-B5EF-9BEABBE2A0D0}" dt="2022-03-13T05:21:05.138" v="1316" actId="20577"/>
        <pc:sldMkLst>
          <pc:docMk/>
          <pc:sldMk cId="2765643638" sldId="263"/>
        </pc:sldMkLst>
        <pc:spChg chg="mod">
          <ac:chgData name="Bettye Locklair" userId="c2d7acf3736df889" providerId="LiveId" clId="{7D8CB6BE-E774-469B-B5EF-9BEABBE2A0D0}" dt="2022-03-13T05:06:51.359" v="9" actId="6549"/>
          <ac:spMkLst>
            <pc:docMk/>
            <pc:sldMk cId="2765643638" sldId="263"/>
            <ac:spMk id="3" creationId="{2C3431F4-78B3-4D11-8831-BDD3CA82F4EC}"/>
          </ac:spMkLst>
        </pc:spChg>
      </pc:sldChg>
      <pc:sldChg chg="modSp add mod modNotesTx">
        <pc:chgData name="Bettye Locklair" userId="c2d7acf3736df889" providerId="LiveId" clId="{7D8CB6BE-E774-469B-B5EF-9BEABBE2A0D0}" dt="2022-03-13T05:22:52.553" v="1653" actId="20577"/>
        <pc:sldMkLst>
          <pc:docMk/>
          <pc:sldMk cId="1306237531" sldId="264"/>
        </pc:sldMkLst>
        <pc:spChg chg="mod">
          <ac:chgData name="Bettye Locklair" userId="c2d7acf3736df889" providerId="LiveId" clId="{7D8CB6BE-E774-469B-B5EF-9BEABBE2A0D0}" dt="2022-03-13T05:07:13.775" v="13" actId="6549"/>
          <ac:spMkLst>
            <pc:docMk/>
            <pc:sldMk cId="1306237531" sldId="264"/>
            <ac:spMk id="3" creationId="{2C3431F4-78B3-4D11-8831-BDD3CA82F4EC}"/>
          </ac:spMkLst>
        </pc:spChg>
      </pc:sldChg>
      <pc:sldChg chg="add modNotesTx">
        <pc:chgData name="Bettye Locklair" userId="c2d7acf3736df889" providerId="LiveId" clId="{7D8CB6BE-E774-469B-B5EF-9BEABBE2A0D0}" dt="2022-03-13T05:25:46.187" v="2190" actId="20577"/>
        <pc:sldMkLst>
          <pc:docMk/>
          <pc:sldMk cId="3240209205" sldId="265"/>
        </pc:sldMkLst>
      </pc:sldChg>
      <pc:sldChg chg="modSp add mod ord modAnim modNotesTx">
        <pc:chgData name="Bettye Locklair" userId="c2d7acf3736df889" providerId="LiveId" clId="{7D8CB6BE-E774-469B-B5EF-9BEABBE2A0D0}" dt="2022-03-13T05:44:26.249" v="2465"/>
        <pc:sldMkLst>
          <pc:docMk/>
          <pc:sldMk cId="936199378" sldId="266"/>
        </pc:sldMkLst>
        <pc:spChg chg="mod">
          <ac:chgData name="Bettye Locklair" userId="c2d7acf3736df889" providerId="LiveId" clId="{7D8CB6BE-E774-469B-B5EF-9BEABBE2A0D0}" dt="2022-03-13T05:28:02.737" v="2213" actId="27636"/>
          <ac:spMkLst>
            <pc:docMk/>
            <pc:sldMk cId="936199378" sldId="266"/>
            <ac:spMk id="2" creationId="{8E51CCF0-AD64-4AF8-B6AF-22E1ADB7C23F}"/>
          </ac:spMkLst>
        </pc:spChg>
        <pc:spChg chg="mod">
          <ac:chgData name="Bettye Locklair" userId="c2d7acf3736df889" providerId="LiveId" clId="{7D8CB6BE-E774-469B-B5EF-9BEABBE2A0D0}" dt="2022-03-13T05:34:53.883" v="2247" actId="207"/>
          <ac:spMkLst>
            <pc:docMk/>
            <pc:sldMk cId="936199378" sldId="266"/>
            <ac:spMk id="3" creationId="{2C3431F4-78B3-4D11-8831-BDD3CA82F4EC}"/>
          </ac:spMkLst>
        </pc:spChg>
      </pc:sldChg>
      <pc:sldChg chg="modSp new mod ord setBg modNotesTx">
        <pc:chgData name="Bettye Locklair" userId="c2d7acf3736df889" providerId="LiveId" clId="{7D8CB6BE-E774-469B-B5EF-9BEABBE2A0D0}" dt="2022-03-13T15:22:36.406" v="3056" actId="27636"/>
        <pc:sldMkLst>
          <pc:docMk/>
          <pc:sldMk cId="1359776114" sldId="267"/>
        </pc:sldMkLst>
        <pc:spChg chg="mod">
          <ac:chgData name="Bettye Locklair" userId="c2d7acf3736df889" providerId="LiveId" clId="{7D8CB6BE-E774-469B-B5EF-9BEABBE2A0D0}" dt="2022-03-13T15:21:07.760" v="3004" actId="27636"/>
          <ac:spMkLst>
            <pc:docMk/>
            <pc:sldMk cId="1359776114" sldId="267"/>
            <ac:spMk id="2" creationId="{08E70A78-2BDA-4AB8-803C-F2F421A024EA}"/>
          </ac:spMkLst>
        </pc:spChg>
        <pc:spChg chg="mod">
          <ac:chgData name="Bettye Locklair" userId="c2d7acf3736df889" providerId="LiveId" clId="{7D8CB6BE-E774-469B-B5EF-9BEABBE2A0D0}" dt="2022-03-13T15:22:36.406" v="3056" actId="27636"/>
          <ac:spMkLst>
            <pc:docMk/>
            <pc:sldMk cId="1359776114" sldId="267"/>
            <ac:spMk id="3" creationId="{31B29443-B4B7-4ECB-BFB9-B9FD5448EF80}"/>
          </ac:spMkLst>
        </pc:spChg>
      </pc:sldChg>
      <pc:sldChg chg="modSp add mod ord">
        <pc:chgData name="Bettye Locklair" userId="c2d7acf3736df889" providerId="LiveId" clId="{7D8CB6BE-E774-469B-B5EF-9BEABBE2A0D0}" dt="2022-03-13T15:22:07.824" v="3050" actId="6549"/>
        <pc:sldMkLst>
          <pc:docMk/>
          <pc:sldMk cId="1152840277" sldId="268"/>
        </pc:sldMkLst>
        <pc:spChg chg="mod">
          <ac:chgData name="Bettye Locklair" userId="c2d7acf3736df889" providerId="LiveId" clId="{7D8CB6BE-E774-469B-B5EF-9BEABBE2A0D0}" dt="2022-03-13T15:22:07.824" v="3050" actId="6549"/>
          <ac:spMkLst>
            <pc:docMk/>
            <pc:sldMk cId="1152840277" sldId="268"/>
            <ac:spMk id="3" creationId="{31B29443-B4B7-4ECB-BFB9-B9FD5448EF8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E6D234-2535-4852-B7A8-BCC107CBB768}" type="datetimeFigureOut">
              <a:rPr lang="en-US" smtClean="0"/>
              <a:t>3/12/2022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45A457-4DD7-4AAA-B84A-724689ED2637}" type="slidenum">
              <a:rPr lang="en-US" smtClean="0"/>
              <a:t>‹#›</a:t>
            </a:fld>
            <a:endParaRPr lang="en-US"/>
          </a:p>
        </p:txBody>
      </p:sp>
    </p:spTree>
    <p:extLst>
      <p:ext uri="{BB962C8B-B14F-4D97-AF65-F5344CB8AC3E}">
        <p14:creationId xmlns:p14="http://schemas.microsoft.com/office/powerpoint/2010/main" val="402201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b="0" i="0" dirty="0">
                <a:solidFill>
                  <a:srgbClr val="3F464D"/>
                </a:solidFill>
                <a:effectLst/>
                <a:latin typeface="Lato" panose="020B0604020202020204" pitchFamily="34" charset="0"/>
              </a:rPr>
              <a:t>How many enjoyed getting up an hour earlier today because of DST? Likely very few. Temptation to be grumpy out of sorts, routines, habits, eating, taking medicine, internal clock.  Makes us think about time.  Redeeming the time, Thayer, </a:t>
            </a:r>
            <a:r>
              <a:rPr lang="en-US" b="0" i="0" dirty="0">
                <a:solidFill>
                  <a:srgbClr val="333333"/>
                </a:solidFill>
                <a:effectLst/>
                <a:latin typeface="Constantia" panose="02030602050306030303" pitchFamily="18" charset="0"/>
              </a:rPr>
              <a:t>“the meaning seems to be </a:t>
            </a:r>
            <a:r>
              <a:rPr lang="en-US" b="0" i="1" dirty="0">
                <a:solidFill>
                  <a:srgbClr val="333333"/>
                </a:solidFill>
                <a:effectLst/>
                <a:latin typeface="Constantia" panose="02030602050306030303" pitchFamily="18" charset="0"/>
              </a:rPr>
              <a:t>to make a wise and sacred use of every opportunity for doing good,</a:t>
            </a:r>
            <a:r>
              <a:rPr lang="en-US" b="0" i="0" dirty="0">
                <a:solidFill>
                  <a:srgbClr val="333333"/>
                </a:solidFill>
                <a:effectLst/>
                <a:latin typeface="Constantia" panose="02030602050306030303" pitchFamily="18" charset="0"/>
              </a:rPr>
              <a:t> so that zeal and well-doing are as it were the purchase-money by which we make the time our own.” In other words, redeeming the time isn’t about buying back wasted time—it’s about dedicating ourselves to using future time wisely.</a:t>
            </a:r>
          </a:p>
          <a:p>
            <a:pPr algn="just"/>
            <a:r>
              <a:rPr lang="en-US" b="0" i="0" dirty="0">
                <a:solidFill>
                  <a:srgbClr val="333333"/>
                </a:solidFill>
                <a:effectLst/>
                <a:latin typeface="Constantia" panose="02030602050306030303" pitchFamily="18" charset="0"/>
              </a:rPr>
              <a:t>The context of the verse certainly seems to bear that thought out. In the chapter, Paul encourages the Ephesians to “walk in love,” to “walk as children of light” and to “walk circumspectly” (</a:t>
            </a:r>
            <a:r>
              <a:rPr lang="en-US" b="0" i="0" u="none" strike="noStrike" dirty="0">
                <a:solidFill>
                  <a:srgbClr val="333333"/>
                </a:solidFill>
                <a:effectLst/>
                <a:latin typeface="Constantia" panose="02030602050306030303" pitchFamily="18" charset="0"/>
              </a:rPr>
              <a:t>Ephesians 5:2</a:t>
            </a:r>
            <a:r>
              <a:rPr lang="en-US" b="0" i="0" dirty="0">
                <a:solidFill>
                  <a:srgbClr val="333333"/>
                </a:solidFill>
                <a:effectLst/>
                <a:latin typeface="Constantia" panose="02030602050306030303" pitchFamily="18" charset="0"/>
              </a:rPr>
              <a:t>, </a:t>
            </a:r>
            <a:r>
              <a:rPr lang="en-US" b="0" i="0" u="none" strike="noStrike" dirty="0">
                <a:solidFill>
                  <a:srgbClr val="333333"/>
                </a:solidFill>
                <a:effectLst/>
                <a:latin typeface="Constantia" panose="02030602050306030303" pitchFamily="18" charset="0"/>
              </a:rPr>
              <a:t>8</a:t>
            </a:r>
            <a:r>
              <a:rPr lang="en-US" b="0" i="0" dirty="0">
                <a:solidFill>
                  <a:srgbClr val="333333"/>
                </a:solidFill>
                <a:effectLst/>
                <a:latin typeface="Constantia" panose="02030602050306030303" pitchFamily="18" charset="0"/>
              </a:rPr>
              <a:t>, </a:t>
            </a:r>
            <a:r>
              <a:rPr lang="en-US" b="0" i="0" u="none" strike="noStrike" dirty="0">
                <a:solidFill>
                  <a:srgbClr val="333333"/>
                </a:solidFill>
                <a:effectLst/>
                <a:latin typeface="Constantia" panose="02030602050306030303" pitchFamily="18" charset="0"/>
              </a:rPr>
              <a:t>15</a:t>
            </a:r>
            <a:r>
              <a:rPr lang="en-US" b="0" i="0" dirty="0">
                <a:solidFill>
                  <a:srgbClr val="333333"/>
                </a:solidFill>
                <a:effectLst/>
                <a:latin typeface="Constantia" panose="02030602050306030303" pitchFamily="18" charset="0"/>
              </a:rPr>
              <a:t>). Again and again, Paul uses the imagery of movement, reminding us that redeeming the time is something we can only do by </a:t>
            </a:r>
            <a:r>
              <a:rPr lang="en-US" b="0" i="1" dirty="0">
                <a:solidFill>
                  <a:srgbClr val="333333"/>
                </a:solidFill>
                <a:effectLst/>
                <a:latin typeface="Constantia" panose="02030602050306030303" pitchFamily="18" charset="0"/>
              </a:rPr>
              <a:t>moving forward.</a:t>
            </a:r>
            <a:endParaRPr lang="en-US" b="0" i="0" dirty="0">
              <a:solidFill>
                <a:srgbClr val="333333"/>
              </a:solidFill>
              <a:effectLst/>
              <a:latin typeface="Constantia" panose="02030602050306030303" pitchFamily="18" charset="0"/>
            </a:endParaRPr>
          </a:p>
          <a:p>
            <a:endParaRPr lang="en-US" dirty="0"/>
          </a:p>
        </p:txBody>
      </p:sp>
      <p:sp>
        <p:nvSpPr>
          <p:cNvPr id="4" name="Slide Number Placeholder 3"/>
          <p:cNvSpPr>
            <a:spLocks noGrp="1"/>
          </p:cNvSpPr>
          <p:nvPr>
            <p:ph type="sldNum" sz="quarter" idx="5"/>
          </p:nvPr>
        </p:nvSpPr>
        <p:spPr/>
        <p:txBody>
          <a:bodyPr/>
          <a:lstStyle/>
          <a:p>
            <a:fld id="{6D45A457-4DD7-4AAA-B84A-724689ED2637}" type="slidenum">
              <a:rPr lang="en-US" smtClean="0"/>
              <a:t>1</a:t>
            </a:fld>
            <a:endParaRPr lang="en-US"/>
          </a:p>
        </p:txBody>
      </p:sp>
    </p:spTree>
    <p:extLst>
      <p:ext uri="{BB962C8B-B14F-4D97-AF65-F5344CB8AC3E}">
        <p14:creationId xmlns:p14="http://schemas.microsoft.com/office/powerpoint/2010/main" val="31770272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Wake up before it’s too late.  Too late after death &amp; regret for all of eternity in pain &amp; agony!  Lord teach us to number our days so that we may present to you a heart of wisdom (Psalm 90:12) </a:t>
            </a:r>
            <a:r>
              <a:rPr lang="en-US" b="1" i="0" dirty="0">
                <a:solidFill>
                  <a:srgbClr val="5F6368"/>
                </a:solidFill>
                <a:effectLst/>
                <a:latin typeface="Roboto" panose="02000000000000000000" pitchFamily="2" charset="0"/>
              </a:rPr>
              <a:t>Time is now fleeting</a:t>
            </a:r>
            <a:r>
              <a:rPr lang="en-US" b="0" i="0" dirty="0">
                <a:solidFill>
                  <a:srgbClr val="4D5156"/>
                </a:solidFill>
                <a:effectLst/>
                <a:latin typeface="Roboto" panose="02000000000000000000" pitchFamily="2" charset="0"/>
              </a:rPr>
              <a:t>, the </a:t>
            </a:r>
            <a:r>
              <a:rPr lang="en-US" b="1" i="0" dirty="0">
                <a:solidFill>
                  <a:srgbClr val="5F6368"/>
                </a:solidFill>
                <a:effectLst/>
                <a:latin typeface="Roboto" panose="02000000000000000000" pitchFamily="2" charset="0"/>
              </a:rPr>
              <a:t>moments are passing</a:t>
            </a:r>
            <a:r>
              <a:rPr lang="en-US" b="0" i="0" dirty="0">
                <a:solidFill>
                  <a:srgbClr val="4D5156"/>
                </a:solidFill>
                <a:effectLst/>
                <a:latin typeface="Roboto" panose="02000000000000000000" pitchFamily="2" charset="0"/>
              </a:rPr>
              <a:t>, from you &amp; from me; shadows are gathering, deathbeds are coming, coming for you and for me.</a:t>
            </a:r>
            <a:endParaRPr lang="en-US" dirty="0"/>
          </a:p>
        </p:txBody>
      </p:sp>
      <p:sp>
        <p:nvSpPr>
          <p:cNvPr id="4" name="Slide Number Placeholder 3"/>
          <p:cNvSpPr>
            <a:spLocks noGrp="1"/>
          </p:cNvSpPr>
          <p:nvPr>
            <p:ph type="sldNum" sz="quarter" idx="5"/>
          </p:nvPr>
        </p:nvSpPr>
        <p:spPr/>
        <p:txBody>
          <a:bodyPr/>
          <a:lstStyle/>
          <a:p>
            <a:fld id="{6D45A457-4DD7-4AAA-B84A-724689ED2637}" type="slidenum">
              <a:rPr lang="en-US" smtClean="0"/>
              <a:t>12</a:t>
            </a:fld>
            <a:endParaRPr lang="en-US"/>
          </a:p>
        </p:txBody>
      </p:sp>
    </p:spTree>
    <p:extLst>
      <p:ext uri="{BB962C8B-B14F-4D97-AF65-F5344CB8AC3E}">
        <p14:creationId xmlns:p14="http://schemas.microsoft.com/office/powerpoint/2010/main" val="1263403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b="0" i="0" dirty="0">
                <a:solidFill>
                  <a:srgbClr val="3F464D"/>
                </a:solidFill>
                <a:effectLst/>
                <a:latin typeface="Lato" panose="020B0604020202020204" pitchFamily="34" charset="0"/>
              </a:rPr>
              <a:t>How many enjoyed getting up an hour earlier today because of DST? Likely very few. Temptation to be grumpy out of sorts, routines, habits, eating, taking medicine, internal clock.  Makes us think about time.  Redeeming the time, Thayer, </a:t>
            </a:r>
            <a:r>
              <a:rPr lang="en-US" b="0" i="0" dirty="0">
                <a:solidFill>
                  <a:srgbClr val="333333"/>
                </a:solidFill>
                <a:effectLst/>
                <a:latin typeface="Constantia" panose="02030602050306030303" pitchFamily="18" charset="0"/>
              </a:rPr>
              <a:t>“the meaning seems to be </a:t>
            </a:r>
            <a:r>
              <a:rPr lang="en-US" b="0" i="1" dirty="0">
                <a:solidFill>
                  <a:srgbClr val="333333"/>
                </a:solidFill>
                <a:effectLst/>
                <a:latin typeface="Constantia" panose="02030602050306030303" pitchFamily="18" charset="0"/>
              </a:rPr>
              <a:t>to make a wise and sacred use of every opportunity for doing good,</a:t>
            </a:r>
            <a:r>
              <a:rPr lang="en-US" b="0" i="0" dirty="0">
                <a:solidFill>
                  <a:srgbClr val="333333"/>
                </a:solidFill>
                <a:effectLst/>
                <a:latin typeface="Constantia" panose="02030602050306030303" pitchFamily="18" charset="0"/>
              </a:rPr>
              <a:t> so that zeal and well-doing are as it were the purchase-money by which we make the time our own.” In other words, redeeming the time isn’t about buying back wasted time—it’s about dedicating ourselves to using future time wisely.</a:t>
            </a:r>
          </a:p>
          <a:p>
            <a:pPr algn="just"/>
            <a:r>
              <a:rPr lang="en-US" b="0" i="0" dirty="0">
                <a:solidFill>
                  <a:srgbClr val="333333"/>
                </a:solidFill>
                <a:effectLst/>
                <a:latin typeface="Constantia" panose="02030602050306030303" pitchFamily="18" charset="0"/>
              </a:rPr>
              <a:t>The context of the verse certainly seems to bear that thought out. In the chapter, Paul encourages the Ephesians to “walk in love,” to “walk as children of light” and to “walk circumspectly” (</a:t>
            </a:r>
            <a:r>
              <a:rPr lang="en-US" b="0" i="0" u="none" strike="noStrike" dirty="0">
                <a:solidFill>
                  <a:srgbClr val="333333"/>
                </a:solidFill>
                <a:effectLst/>
                <a:latin typeface="Constantia" panose="02030602050306030303" pitchFamily="18" charset="0"/>
              </a:rPr>
              <a:t>Ephesians 5:2</a:t>
            </a:r>
            <a:r>
              <a:rPr lang="en-US" b="0" i="0" dirty="0">
                <a:solidFill>
                  <a:srgbClr val="333333"/>
                </a:solidFill>
                <a:effectLst/>
                <a:latin typeface="Constantia" panose="02030602050306030303" pitchFamily="18" charset="0"/>
              </a:rPr>
              <a:t>, </a:t>
            </a:r>
            <a:r>
              <a:rPr lang="en-US" b="0" i="0" u="none" strike="noStrike" dirty="0">
                <a:solidFill>
                  <a:srgbClr val="333333"/>
                </a:solidFill>
                <a:effectLst/>
                <a:latin typeface="Constantia" panose="02030602050306030303" pitchFamily="18" charset="0"/>
              </a:rPr>
              <a:t>8</a:t>
            </a:r>
            <a:r>
              <a:rPr lang="en-US" b="0" i="0" dirty="0">
                <a:solidFill>
                  <a:srgbClr val="333333"/>
                </a:solidFill>
                <a:effectLst/>
                <a:latin typeface="Constantia" panose="02030602050306030303" pitchFamily="18" charset="0"/>
              </a:rPr>
              <a:t>, </a:t>
            </a:r>
            <a:r>
              <a:rPr lang="en-US" b="0" i="0" u="none" strike="noStrike" dirty="0">
                <a:solidFill>
                  <a:srgbClr val="333333"/>
                </a:solidFill>
                <a:effectLst/>
                <a:latin typeface="Constantia" panose="02030602050306030303" pitchFamily="18" charset="0"/>
              </a:rPr>
              <a:t>15</a:t>
            </a:r>
            <a:r>
              <a:rPr lang="en-US" b="0" i="0" dirty="0">
                <a:solidFill>
                  <a:srgbClr val="333333"/>
                </a:solidFill>
                <a:effectLst/>
                <a:latin typeface="Constantia" panose="02030602050306030303" pitchFamily="18" charset="0"/>
              </a:rPr>
              <a:t>). Again and again, Paul uses the imagery of movement, reminding us that redeeming the time is something we can only do by </a:t>
            </a:r>
            <a:r>
              <a:rPr lang="en-US" b="0" i="1" dirty="0">
                <a:solidFill>
                  <a:srgbClr val="333333"/>
                </a:solidFill>
                <a:effectLst/>
                <a:latin typeface="Constantia" panose="02030602050306030303" pitchFamily="18" charset="0"/>
              </a:rPr>
              <a:t>moving forward.</a:t>
            </a:r>
            <a:endParaRPr lang="en-US" b="0" i="0" dirty="0">
              <a:solidFill>
                <a:srgbClr val="333333"/>
              </a:solidFill>
              <a:effectLst/>
              <a:latin typeface="Constantia" panose="02030602050306030303" pitchFamily="18" charset="0"/>
            </a:endParaRPr>
          </a:p>
          <a:p>
            <a:endParaRPr lang="en-US" dirty="0"/>
          </a:p>
        </p:txBody>
      </p:sp>
      <p:sp>
        <p:nvSpPr>
          <p:cNvPr id="4" name="Slide Number Placeholder 3"/>
          <p:cNvSpPr>
            <a:spLocks noGrp="1"/>
          </p:cNvSpPr>
          <p:nvPr>
            <p:ph type="sldNum" sz="quarter" idx="5"/>
          </p:nvPr>
        </p:nvSpPr>
        <p:spPr/>
        <p:txBody>
          <a:bodyPr/>
          <a:lstStyle/>
          <a:p>
            <a:fld id="{6D45A457-4DD7-4AAA-B84A-724689ED2637}" type="slidenum">
              <a:rPr lang="en-US" smtClean="0"/>
              <a:t>13</a:t>
            </a:fld>
            <a:endParaRPr lang="en-US"/>
          </a:p>
        </p:txBody>
      </p:sp>
    </p:spTree>
    <p:extLst>
      <p:ext uri="{BB962C8B-B14F-4D97-AF65-F5344CB8AC3E}">
        <p14:creationId xmlns:p14="http://schemas.microsoft.com/office/powerpoint/2010/main" val="2090592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b="0" i="0" dirty="0">
                <a:solidFill>
                  <a:srgbClr val="3F464D"/>
                </a:solidFill>
                <a:effectLst/>
                <a:latin typeface="Lato" panose="020B0604020202020204" pitchFamily="34" charset="0"/>
              </a:rPr>
              <a:t>How many enjoyed getting up an hour earlier today because of DST? Likely very few. Temptation to be grumpy out of sorts, routines, habits, eating, taking medicine, internal clock.  Makes us think about time.  Redeeming the time, Thayer, </a:t>
            </a:r>
            <a:r>
              <a:rPr lang="en-US" b="0" i="0" dirty="0">
                <a:solidFill>
                  <a:srgbClr val="333333"/>
                </a:solidFill>
                <a:effectLst/>
                <a:latin typeface="Constantia" panose="02030602050306030303" pitchFamily="18" charset="0"/>
              </a:rPr>
              <a:t>“the meaning seems to be </a:t>
            </a:r>
            <a:r>
              <a:rPr lang="en-US" b="0" i="1" dirty="0">
                <a:solidFill>
                  <a:srgbClr val="333333"/>
                </a:solidFill>
                <a:effectLst/>
                <a:latin typeface="Constantia" panose="02030602050306030303" pitchFamily="18" charset="0"/>
              </a:rPr>
              <a:t>to make a wise and sacred use of every opportunity for doing good,</a:t>
            </a:r>
            <a:r>
              <a:rPr lang="en-US" b="0" i="0" dirty="0">
                <a:solidFill>
                  <a:srgbClr val="333333"/>
                </a:solidFill>
                <a:effectLst/>
                <a:latin typeface="Constantia" panose="02030602050306030303" pitchFamily="18" charset="0"/>
              </a:rPr>
              <a:t> so that zeal and well-doing are as it were the purchase-money by which we make the time our own.” In other words, redeeming the time isn’t about buying back wasted time—it’s about dedicating ourselves to using future time wisely.</a:t>
            </a:r>
          </a:p>
          <a:p>
            <a:pPr algn="just"/>
            <a:r>
              <a:rPr lang="en-US" b="0" i="0" dirty="0">
                <a:solidFill>
                  <a:srgbClr val="333333"/>
                </a:solidFill>
                <a:effectLst/>
                <a:latin typeface="Constantia" panose="02030602050306030303" pitchFamily="18" charset="0"/>
              </a:rPr>
              <a:t>The context of the verse certainly seems to bear that thought out. In the chapter, Paul encourages the Ephesians to “walk in love,” to “walk as children of light” and to “walk circumspectly” (</a:t>
            </a:r>
            <a:r>
              <a:rPr lang="en-US" b="0" i="0" u="none" strike="noStrike" dirty="0">
                <a:solidFill>
                  <a:srgbClr val="333333"/>
                </a:solidFill>
                <a:effectLst/>
                <a:latin typeface="Constantia" panose="02030602050306030303" pitchFamily="18" charset="0"/>
              </a:rPr>
              <a:t>Ephesians 5:2</a:t>
            </a:r>
            <a:r>
              <a:rPr lang="en-US" b="0" i="0" dirty="0">
                <a:solidFill>
                  <a:srgbClr val="333333"/>
                </a:solidFill>
                <a:effectLst/>
                <a:latin typeface="Constantia" panose="02030602050306030303" pitchFamily="18" charset="0"/>
              </a:rPr>
              <a:t>, </a:t>
            </a:r>
            <a:r>
              <a:rPr lang="en-US" b="0" i="0" u="none" strike="noStrike" dirty="0">
                <a:solidFill>
                  <a:srgbClr val="333333"/>
                </a:solidFill>
                <a:effectLst/>
                <a:latin typeface="Constantia" panose="02030602050306030303" pitchFamily="18" charset="0"/>
              </a:rPr>
              <a:t>8</a:t>
            </a:r>
            <a:r>
              <a:rPr lang="en-US" b="0" i="0" dirty="0">
                <a:solidFill>
                  <a:srgbClr val="333333"/>
                </a:solidFill>
                <a:effectLst/>
                <a:latin typeface="Constantia" panose="02030602050306030303" pitchFamily="18" charset="0"/>
              </a:rPr>
              <a:t>, </a:t>
            </a:r>
            <a:r>
              <a:rPr lang="en-US" b="0" i="0" u="none" strike="noStrike" dirty="0">
                <a:solidFill>
                  <a:srgbClr val="333333"/>
                </a:solidFill>
                <a:effectLst/>
                <a:latin typeface="Constantia" panose="02030602050306030303" pitchFamily="18" charset="0"/>
              </a:rPr>
              <a:t>15</a:t>
            </a:r>
            <a:r>
              <a:rPr lang="en-US" b="0" i="0" dirty="0">
                <a:solidFill>
                  <a:srgbClr val="333333"/>
                </a:solidFill>
                <a:effectLst/>
                <a:latin typeface="Constantia" panose="02030602050306030303" pitchFamily="18" charset="0"/>
              </a:rPr>
              <a:t>). Again and again, Paul uses the imagery of movement, reminding us that redeeming the time is something we can only do by </a:t>
            </a:r>
            <a:r>
              <a:rPr lang="en-US" b="0" i="1" dirty="0">
                <a:solidFill>
                  <a:srgbClr val="333333"/>
                </a:solidFill>
                <a:effectLst/>
                <a:latin typeface="Constantia" panose="02030602050306030303" pitchFamily="18" charset="0"/>
              </a:rPr>
              <a:t>moving forward.</a:t>
            </a:r>
            <a:endParaRPr lang="en-US" b="0" i="0" dirty="0">
              <a:solidFill>
                <a:srgbClr val="333333"/>
              </a:solidFill>
              <a:effectLst/>
              <a:latin typeface="Constantia" panose="02030602050306030303" pitchFamily="18" charset="0"/>
            </a:endParaRPr>
          </a:p>
          <a:p>
            <a:endParaRPr lang="en-US" dirty="0"/>
          </a:p>
        </p:txBody>
      </p:sp>
      <p:sp>
        <p:nvSpPr>
          <p:cNvPr id="4" name="Slide Number Placeholder 3"/>
          <p:cNvSpPr>
            <a:spLocks noGrp="1"/>
          </p:cNvSpPr>
          <p:nvPr>
            <p:ph type="sldNum" sz="quarter" idx="5"/>
          </p:nvPr>
        </p:nvSpPr>
        <p:spPr/>
        <p:txBody>
          <a:bodyPr/>
          <a:lstStyle/>
          <a:p>
            <a:fld id="{6D45A457-4DD7-4AAA-B84A-724689ED2637}" type="slidenum">
              <a:rPr lang="en-US" smtClean="0"/>
              <a:t>2</a:t>
            </a:fld>
            <a:endParaRPr lang="en-US"/>
          </a:p>
        </p:txBody>
      </p:sp>
    </p:spTree>
    <p:extLst>
      <p:ext uri="{BB962C8B-B14F-4D97-AF65-F5344CB8AC3E}">
        <p14:creationId xmlns:p14="http://schemas.microsoft.com/office/powerpoint/2010/main" val="4238501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Spring break week- Okay to recreate in right way! But how much time will be wasted getting wasted (getting drunk, partying, social drinking, smoking marijuana, SI, etc.) </a:t>
            </a:r>
            <a:r>
              <a:rPr lang="en-US" dirty="0" err="1"/>
              <a:t>epithumia</a:t>
            </a:r>
            <a:r>
              <a:rPr lang="en-US" dirty="0"/>
              <a:t>- longing for what is forbidden, indulging the desires of the flesh &amp; of the mind- pornography</a:t>
            </a:r>
          </a:p>
        </p:txBody>
      </p:sp>
      <p:sp>
        <p:nvSpPr>
          <p:cNvPr id="4" name="Slide Number Placeholder 3"/>
          <p:cNvSpPr>
            <a:spLocks noGrp="1"/>
          </p:cNvSpPr>
          <p:nvPr>
            <p:ph type="sldNum" sz="quarter" idx="5"/>
          </p:nvPr>
        </p:nvSpPr>
        <p:spPr/>
        <p:txBody>
          <a:bodyPr/>
          <a:lstStyle/>
          <a:p>
            <a:fld id="{6D45A457-4DD7-4AAA-B84A-724689ED2637}" type="slidenum">
              <a:rPr lang="en-US" smtClean="0"/>
              <a:t>4</a:t>
            </a:fld>
            <a:endParaRPr lang="en-US"/>
          </a:p>
        </p:txBody>
      </p:sp>
    </p:spTree>
    <p:extLst>
      <p:ext uri="{BB962C8B-B14F-4D97-AF65-F5344CB8AC3E}">
        <p14:creationId xmlns:p14="http://schemas.microsoft.com/office/powerpoint/2010/main" val="3442952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Get bored with spiritual things because mind is on fleshly physical things that may not be inherently sinful (entertainment available 24/7 TV, computer, cell phones, movies, games, etc.) </a:t>
            </a:r>
          </a:p>
        </p:txBody>
      </p:sp>
      <p:sp>
        <p:nvSpPr>
          <p:cNvPr id="4" name="Slide Number Placeholder 3"/>
          <p:cNvSpPr>
            <a:spLocks noGrp="1"/>
          </p:cNvSpPr>
          <p:nvPr>
            <p:ph type="sldNum" sz="quarter" idx="5"/>
          </p:nvPr>
        </p:nvSpPr>
        <p:spPr/>
        <p:txBody>
          <a:bodyPr/>
          <a:lstStyle/>
          <a:p>
            <a:fld id="{6D45A457-4DD7-4AAA-B84A-724689ED2637}" type="slidenum">
              <a:rPr lang="en-US" smtClean="0"/>
              <a:t>5</a:t>
            </a:fld>
            <a:endParaRPr lang="en-US"/>
          </a:p>
        </p:txBody>
      </p:sp>
    </p:spTree>
    <p:extLst>
      <p:ext uri="{BB962C8B-B14F-4D97-AF65-F5344CB8AC3E}">
        <p14:creationId xmlns:p14="http://schemas.microsoft.com/office/powerpoint/2010/main" val="12732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much time have we spent worrying about things that we can’t always control (nuclear bomb, War Russia &amp; Ukraine, price of gas,  safety, health, or choices of loved one, cancer, disease, job, persecution, judgment day</a:t>
            </a:r>
          </a:p>
        </p:txBody>
      </p:sp>
      <p:sp>
        <p:nvSpPr>
          <p:cNvPr id="4" name="Slide Number Placeholder 3"/>
          <p:cNvSpPr>
            <a:spLocks noGrp="1"/>
          </p:cNvSpPr>
          <p:nvPr>
            <p:ph type="sldNum" sz="quarter" idx="5"/>
          </p:nvPr>
        </p:nvSpPr>
        <p:spPr/>
        <p:txBody>
          <a:bodyPr/>
          <a:lstStyle/>
          <a:p>
            <a:fld id="{6D45A457-4DD7-4AAA-B84A-724689ED2637}" type="slidenum">
              <a:rPr lang="en-US" smtClean="0"/>
              <a:t>6</a:t>
            </a:fld>
            <a:endParaRPr lang="en-US"/>
          </a:p>
        </p:txBody>
      </p:sp>
    </p:spTree>
    <p:extLst>
      <p:ext uri="{BB962C8B-B14F-4D97-AF65-F5344CB8AC3E}">
        <p14:creationId xmlns:p14="http://schemas.microsoft.com/office/powerpoint/2010/main" val="3848779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much time have we wasted being angry about things that didn’t matter, were petty, or made us bitter, hold a grudge, stole the joy that we should have.  Why didn’t we listen to the admonition to not let the sun go down on our wrath and let the devil use our tongue for evil to destroy someone’s life or property, verbally or physically abused someone, and don’t let go of it.   </a:t>
            </a:r>
          </a:p>
        </p:txBody>
      </p:sp>
      <p:sp>
        <p:nvSpPr>
          <p:cNvPr id="4" name="Slide Number Placeholder 3"/>
          <p:cNvSpPr>
            <a:spLocks noGrp="1"/>
          </p:cNvSpPr>
          <p:nvPr>
            <p:ph type="sldNum" sz="quarter" idx="5"/>
          </p:nvPr>
        </p:nvSpPr>
        <p:spPr/>
        <p:txBody>
          <a:bodyPr/>
          <a:lstStyle/>
          <a:p>
            <a:fld id="{6D45A457-4DD7-4AAA-B84A-724689ED2637}" type="slidenum">
              <a:rPr lang="en-US" smtClean="0"/>
              <a:t>7</a:t>
            </a:fld>
            <a:endParaRPr lang="en-US"/>
          </a:p>
        </p:txBody>
      </p:sp>
    </p:spTree>
    <p:extLst>
      <p:ext uri="{BB962C8B-B14F-4D97-AF65-F5344CB8AC3E}">
        <p14:creationId xmlns:p14="http://schemas.microsoft.com/office/powerpoint/2010/main" val="2796865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much time have we wasted going after get rich quick schemes, gambled, or liked to shop until we drop especially when under stress. It leads to many more sins &amp; drowns you in ruin &amp; destruction if you go down that road.  Remember you are a vapor that appears for a little while and then vanishes away. </a:t>
            </a:r>
          </a:p>
        </p:txBody>
      </p:sp>
      <p:sp>
        <p:nvSpPr>
          <p:cNvPr id="4" name="Slide Number Placeholder 3"/>
          <p:cNvSpPr>
            <a:spLocks noGrp="1"/>
          </p:cNvSpPr>
          <p:nvPr>
            <p:ph type="sldNum" sz="quarter" idx="5"/>
          </p:nvPr>
        </p:nvSpPr>
        <p:spPr/>
        <p:txBody>
          <a:bodyPr/>
          <a:lstStyle/>
          <a:p>
            <a:fld id="{6D45A457-4DD7-4AAA-B84A-724689ED2637}" type="slidenum">
              <a:rPr lang="en-US" smtClean="0"/>
              <a:t>8</a:t>
            </a:fld>
            <a:endParaRPr lang="en-US"/>
          </a:p>
        </p:txBody>
      </p:sp>
    </p:spTree>
    <p:extLst>
      <p:ext uri="{BB962C8B-B14F-4D97-AF65-F5344CB8AC3E}">
        <p14:creationId xmlns:p14="http://schemas.microsoft.com/office/powerpoint/2010/main" val="3666332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might think that being fleshly minded is the same as being worldly but it isn’t.  Lust of the flesh, eye, &amp; pride of life are wrong.  But if you are focused on worldly things w/o God you are an enemy of the cross of Christ &amp; many Christians are like that.  They might be going through the motions &amp; have convinced themselves that they are godly but they aren’t.  Their heart isn’t in it.  Sing the songs, listen to the sermon, but they live like the world the rest of the week. </a:t>
            </a:r>
          </a:p>
        </p:txBody>
      </p:sp>
      <p:sp>
        <p:nvSpPr>
          <p:cNvPr id="4" name="Slide Number Placeholder 3"/>
          <p:cNvSpPr>
            <a:spLocks noGrp="1"/>
          </p:cNvSpPr>
          <p:nvPr>
            <p:ph type="sldNum" sz="quarter" idx="5"/>
          </p:nvPr>
        </p:nvSpPr>
        <p:spPr/>
        <p:txBody>
          <a:bodyPr/>
          <a:lstStyle/>
          <a:p>
            <a:fld id="{6D45A457-4DD7-4AAA-B84A-724689ED2637}" type="slidenum">
              <a:rPr lang="en-US" smtClean="0"/>
              <a:t>9</a:t>
            </a:fld>
            <a:endParaRPr lang="en-US"/>
          </a:p>
        </p:txBody>
      </p:sp>
    </p:spTree>
    <p:extLst>
      <p:ext uri="{BB962C8B-B14F-4D97-AF65-F5344CB8AC3E}">
        <p14:creationId xmlns:p14="http://schemas.microsoft.com/office/powerpoint/2010/main" val="542564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Wake up before it’s too late.  Too late after death &amp; regret for all of eternity in pain &amp; agony!  Lord teach us to number our days so that we may present to you a heart of wisdom (Psalm 90:12) </a:t>
            </a:r>
            <a:r>
              <a:rPr lang="en-US" b="1" i="0" dirty="0">
                <a:solidFill>
                  <a:srgbClr val="5F6368"/>
                </a:solidFill>
                <a:effectLst/>
                <a:latin typeface="Roboto" panose="02000000000000000000" pitchFamily="2" charset="0"/>
              </a:rPr>
              <a:t>Time is now fleeting</a:t>
            </a:r>
            <a:r>
              <a:rPr lang="en-US" b="0" i="0" dirty="0">
                <a:solidFill>
                  <a:srgbClr val="4D5156"/>
                </a:solidFill>
                <a:effectLst/>
                <a:latin typeface="Roboto" panose="02000000000000000000" pitchFamily="2" charset="0"/>
              </a:rPr>
              <a:t>, the </a:t>
            </a:r>
            <a:r>
              <a:rPr lang="en-US" b="1" i="0" dirty="0">
                <a:solidFill>
                  <a:srgbClr val="5F6368"/>
                </a:solidFill>
                <a:effectLst/>
                <a:latin typeface="Roboto" panose="02000000000000000000" pitchFamily="2" charset="0"/>
              </a:rPr>
              <a:t>moments are passing</a:t>
            </a:r>
            <a:r>
              <a:rPr lang="en-US" b="0" i="0" dirty="0">
                <a:solidFill>
                  <a:srgbClr val="4D5156"/>
                </a:solidFill>
                <a:effectLst/>
                <a:latin typeface="Roboto" panose="02000000000000000000" pitchFamily="2" charset="0"/>
              </a:rPr>
              <a:t>, </a:t>
            </a:r>
            <a:r>
              <a:rPr lang="en-US" b="1" i="0" dirty="0">
                <a:solidFill>
                  <a:srgbClr val="5F6368"/>
                </a:solidFill>
                <a:effectLst/>
                <a:latin typeface="Roboto" panose="02000000000000000000" pitchFamily="2" charset="0"/>
              </a:rPr>
              <a:t>passing</a:t>
            </a:r>
            <a:r>
              <a:rPr lang="en-US" b="0" i="0" dirty="0">
                <a:solidFill>
                  <a:srgbClr val="4D5156"/>
                </a:solidFill>
                <a:effectLst/>
                <a:latin typeface="Roboto" panose="02000000000000000000" pitchFamily="2" charset="0"/>
              </a:rPr>
              <a:t> from you and from me; shadows are gathering, deathbeds are coming, coming for you and for me.</a:t>
            </a:r>
            <a:endParaRPr lang="en-US" dirty="0"/>
          </a:p>
          <a:p>
            <a:endParaRPr lang="en-US" dirty="0"/>
          </a:p>
        </p:txBody>
      </p:sp>
      <p:sp>
        <p:nvSpPr>
          <p:cNvPr id="4" name="Slide Number Placeholder 3"/>
          <p:cNvSpPr>
            <a:spLocks noGrp="1"/>
          </p:cNvSpPr>
          <p:nvPr>
            <p:ph type="sldNum" sz="quarter" idx="5"/>
          </p:nvPr>
        </p:nvSpPr>
        <p:spPr/>
        <p:txBody>
          <a:bodyPr/>
          <a:lstStyle/>
          <a:p>
            <a:fld id="{6D45A457-4DD7-4AAA-B84A-724689ED2637}" type="slidenum">
              <a:rPr lang="en-US" smtClean="0"/>
              <a:t>10</a:t>
            </a:fld>
            <a:endParaRPr lang="en-US"/>
          </a:p>
        </p:txBody>
      </p:sp>
    </p:spTree>
    <p:extLst>
      <p:ext uri="{BB962C8B-B14F-4D97-AF65-F5344CB8AC3E}">
        <p14:creationId xmlns:p14="http://schemas.microsoft.com/office/powerpoint/2010/main" val="289603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BDE6-96F4-4175-8329-9069AC6FF2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84C22B-2646-4AFA-BD97-BDBA798BE9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46942D-1CD7-4CBF-AC38-E2DFDA9C88CC}"/>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5" name="Footer Placeholder 4">
            <a:extLst>
              <a:ext uri="{FF2B5EF4-FFF2-40B4-BE49-F238E27FC236}">
                <a16:creationId xmlns:a16="http://schemas.microsoft.com/office/drawing/2014/main" id="{C4017226-8BC7-4ACC-A6EB-F3238DA0C4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A438B8-F6E2-42F1-8C33-11344A808B54}"/>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137632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14D0-826D-484C-A692-44E6AD9B78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FD0771D-06E1-42B9-9532-25361DC1B2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A34D72-16E2-46C2-91E9-8F6B0A5F81E3}"/>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5" name="Footer Placeholder 4">
            <a:extLst>
              <a:ext uri="{FF2B5EF4-FFF2-40B4-BE49-F238E27FC236}">
                <a16:creationId xmlns:a16="http://schemas.microsoft.com/office/drawing/2014/main" id="{3E41F91E-29BD-4C3D-8F5E-FCA64E9EBB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2986BA-557D-492E-8B3E-49B050C0097C}"/>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3362212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6860DF-1FD1-4CAD-A39A-99F88F436B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ED93B4-E856-4CD7-8DC1-FBEF5A05A0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FA3B03-310A-43F4-8C8C-FF80485A0100}"/>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5" name="Footer Placeholder 4">
            <a:extLst>
              <a:ext uri="{FF2B5EF4-FFF2-40B4-BE49-F238E27FC236}">
                <a16:creationId xmlns:a16="http://schemas.microsoft.com/office/drawing/2014/main" id="{7CCB4CE5-F32C-4343-AA87-3AEF6817E0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0E886B-808D-49E1-915A-F522B9D9A44D}"/>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3176596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0ABB9-333E-4111-B52A-7D8A8CEEFA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26D9D6-C0FB-4B82-BFEB-9216B32BC4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E41DDB-C0C1-4A94-8EE8-A3A1A3172192}"/>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5" name="Footer Placeholder 4">
            <a:extLst>
              <a:ext uri="{FF2B5EF4-FFF2-40B4-BE49-F238E27FC236}">
                <a16:creationId xmlns:a16="http://schemas.microsoft.com/office/drawing/2014/main" id="{DDFCC85A-831C-4E95-A542-ED0266EC44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27D129-3869-4710-96D6-BFC2C2BFA2E5}"/>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2750281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9EFC4-0339-40C1-A3FD-829751CE7A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95576F-1A65-4564-A301-5B7BD2EE52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4297CA-A026-4B5E-9984-8A27AF9B6F4E}"/>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5" name="Footer Placeholder 4">
            <a:extLst>
              <a:ext uri="{FF2B5EF4-FFF2-40B4-BE49-F238E27FC236}">
                <a16:creationId xmlns:a16="http://schemas.microsoft.com/office/drawing/2014/main" id="{B38EF264-883E-4614-A1D4-4BFD3E549A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3B69FF-CC00-4BF7-8225-3E01CFE14561}"/>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4005523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C95C2-CDC9-4DE5-93B2-8DED14E63F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70E17B-A335-48F5-A5DC-8F002591F8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0E8348-9CD7-4234-888B-E24D80CE2A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02662D-1237-4FD0-B58D-1AF508D20C50}"/>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6" name="Footer Placeholder 5">
            <a:extLst>
              <a:ext uri="{FF2B5EF4-FFF2-40B4-BE49-F238E27FC236}">
                <a16:creationId xmlns:a16="http://schemas.microsoft.com/office/drawing/2014/main" id="{3A6E5112-079C-4C75-AB1A-633278AC5F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D86BB7-6757-478C-A52C-4E2CB850DBFF}"/>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3329383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A45A4-8E04-4367-B3E1-FA3B7CEFF0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C34C20-E10E-4933-AB82-83ED19480C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F8422D-8FCC-4730-B18B-8AA0A1CA68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188F79-E572-4A58-BDAD-FBF104DA1C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58787A-1BA9-48CF-A2C4-9E2C949F12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E6B0CA-71B9-44D1-9429-77237533752F}"/>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8" name="Footer Placeholder 7">
            <a:extLst>
              <a:ext uri="{FF2B5EF4-FFF2-40B4-BE49-F238E27FC236}">
                <a16:creationId xmlns:a16="http://schemas.microsoft.com/office/drawing/2014/main" id="{EA993145-DD32-44CD-8579-A611B1F48C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3859CF-4FAD-4702-A537-3A24FBD72AB9}"/>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82193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520A5-4DF2-40E9-A540-12B2FD7AF1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04E8E3-994C-4A94-8A42-6F4569082EF9}"/>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4" name="Footer Placeholder 3">
            <a:extLst>
              <a:ext uri="{FF2B5EF4-FFF2-40B4-BE49-F238E27FC236}">
                <a16:creationId xmlns:a16="http://schemas.microsoft.com/office/drawing/2014/main" id="{2559A3C9-FF69-4F23-A06E-2E14686C30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4F0635-5331-47D3-AAA7-20A6DB9B7218}"/>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1778394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ED0995-C322-44F5-B378-25FF64E7DD8A}"/>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3" name="Footer Placeholder 2">
            <a:extLst>
              <a:ext uri="{FF2B5EF4-FFF2-40B4-BE49-F238E27FC236}">
                <a16:creationId xmlns:a16="http://schemas.microsoft.com/office/drawing/2014/main" id="{4A0CC2E6-E1B3-41F3-B4C7-DC6D7B7832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F42882-4505-424C-B43D-F694060B51D1}"/>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2980774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2FA1-60F7-4B8B-BB02-AF0292BA82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B3D953-D5AE-4E82-B7A5-322740CD04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704F7C-277C-457F-806C-DB02EACD1A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0B1C7A-DC90-4884-85AA-578460126C60}"/>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6" name="Footer Placeholder 5">
            <a:extLst>
              <a:ext uri="{FF2B5EF4-FFF2-40B4-BE49-F238E27FC236}">
                <a16:creationId xmlns:a16="http://schemas.microsoft.com/office/drawing/2014/main" id="{DFDC5EBB-789C-47F2-9B24-48CEA9F5C1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6C8C91-CE09-4E9F-B6F8-35C773E1A523}"/>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275420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323A0-50FD-4C65-AF9D-490D08AECA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1E61F5-A91F-4C57-83D7-BD52DDDDFB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303291-FF50-4C32-9962-4F54BAA70B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8EF73E-F6EC-43C0-85E2-61079A57B304}"/>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6" name="Footer Placeholder 5">
            <a:extLst>
              <a:ext uri="{FF2B5EF4-FFF2-40B4-BE49-F238E27FC236}">
                <a16:creationId xmlns:a16="http://schemas.microsoft.com/office/drawing/2014/main" id="{04352AF9-83FD-457A-BB01-67F5059EC6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84B0F5-60DE-452A-9213-DD13C1CF554F}"/>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1130234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C80C10-B42E-4196-A151-58BD71ACEE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FA45D3-416F-4C78-BE6B-DACD1A4E9B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DB8ED5-3575-444C-AADF-C07ED6723B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06A203-4353-45BE-B5B2-60FA9FDC82F8}" type="datetimeFigureOut">
              <a:rPr lang="en-US" smtClean="0"/>
              <a:t>3/12/2022</a:t>
            </a:fld>
            <a:endParaRPr lang="en-US"/>
          </a:p>
        </p:txBody>
      </p:sp>
      <p:sp>
        <p:nvSpPr>
          <p:cNvPr id="5" name="Footer Placeholder 4">
            <a:extLst>
              <a:ext uri="{FF2B5EF4-FFF2-40B4-BE49-F238E27FC236}">
                <a16:creationId xmlns:a16="http://schemas.microsoft.com/office/drawing/2014/main" id="{FBCBDF22-382C-4E3D-90EB-360BF5E333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D066EB-5775-4E17-93C6-24C8E1BA1E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04DC3-8DC4-4906-8AC2-AA114F1477D6}" type="slidenum">
              <a:rPr lang="en-US" smtClean="0"/>
              <a:t>‹#›</a:t>
            </a:fld>
            <a:endParaRPr lang="en-US"/>
          </a:p>
        </p:txBody>
      </p:sp>
    </p:spTree>
    <p:extLst>
      <p:ext uri="{BB962C8B-B14F-4D97-AF65-F5344CB8AC3E}">
        <p14:creationId xmlns:p14="http://schemas.microsoft.com/office/powerpoint/2010/main" val="4008884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70A78-2BDA-4AB8-803C-F2F421A024EA}"/>
              </a:ext>
            </a:extLst>
          </p:cNvPr>
          <p:cNvSpPr>
            <a:spLocks noGrp="1"/>
          </p:cNvSpPr>
          <p:nvPr>
            <p:ph type="title"/>
          </p:nvPr>
        </p:nvSpPr>
        <p:spPr>
          <a:xfrm>
            <a:off x="0" y="1"/>
            <a:ext cx="12192000" cy="856342"/>
          </a:xfrm>
        </p:spPr>
        <p:txBody>
          <a:bodyPr>
            <a:normAutofit fontScale="90000"/>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31B29443-B4B7-4ECB-BFB9-B9FD5448EF80}"/>
              </a:ext>
            </a:extLst>
          </p:cNvPr>
          <p:cNvSpPr>
            <a:spLocks noGrp="1"/>
          </p:cNvSpPr>
          <p:nvPr>
            <p:ph idx="1"/>
          </p:nvPr>
        </p:nvSpPr>
        <p:spPr>
          <a:xfrm>
            <a:off x="-1" y="1001486"/>
            <a:ext cx="12191999" cy="5856513"/>
          </a:xfrm>
        </p:spPr>
        <p:txBody>
          <a:bodyPr>
            <a:normAutofit/>
          </a:bodyPr>
          <a:lstStyle/>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27 Joyful </a:t>
            </a:r>
            <a:r>
              <a:rPr lang="en-US" sz="3800" dirty="0" err="1">
                <a:solidFill>
                  <a:schemeClr val="bg1"/>
                </a:solidFill>
                <a:latin typeface="Tahoma" panose="020B0604030504040204" pitchFamily="34" charset="0"/>
                <a:ea typeface="Tahoma" panose="020B0604030504040204" pitchFamily="34" charset="0"/>
                <a:cs typeface="Tahoma" panose="020B0604030504040204" pitchFamily="34" charset="0"/>
              </a:rPr>
              <a:t>Joyful</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We Adore Thee</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647 The Way that He Loves</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Opening Prayer: Chris </a:t>
            </a:r>
            <a:r>
              <a:rPr lang="en-US" sz="3800" dirty="0" err="1">
                <a:solidFill>
                  <a:schemeClr val="bg1"/>
                </a:solidFill>
                <a:latin typeface="Tahoma" panose="020B0604030504040204" pitchFamily="34" charset="0"/>
                <a:ea typeface="Tahoma" panose="020B0604030504040204" pitchFamily="34" charset="0"/>
                <a:cs typeface="Tahoma" panose="020B0604030504040204" pitchFamily="34" charset="0"/>
              </a:rPr>
              <a:t>Hoogerwerf</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666 He Bore it All</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Lord’s Supper</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463 Hold to God’s Unchanging Hand</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Sermon- “Don’t Waste Your Life- the Days are Evil”</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330 Just as I Am</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5 How Great Thou Art- Closing Prayer- Ethan </a:t>
            </a:r>
            <a:r>
              <a:rPr lang="en-US" sz="3800" dirty="0" err="1">
                <a:solidFill>
                  <a:schemeClr val="bg1"/>
                </a:solidFill>
                <a:latin typeface="Tahoma" panose="020B0604030504040204" pitchFamily="34" charset="0"/>
                <a:ea typeface="Tahoma" panose="020B0604030504040204" pitchFamily="34" charset="0"/>
                <a:cs typeface="Tahoma" panose="020B0604030504040204" pitchFamily="34" charset="0"/>
              </a:rPr>
              <a:t>Criblez</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59776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1CCF0-AD64-4AF8-B6AF-22E1ADB7C23F}"/>
              </a:ext>
            </a:extLst>
          </p:cNvPr>
          <p:cNvSpPr>
            <a:spLocks noGrp="1"/>
          </p:cNvSpPr>
          <p:nvPr>
            <p:ph type="title"/>
          </p:nvPr>
        </p:nvSpPr>
        <p:spPr>
          <a:xfrm>
            <a:off x="0" y="0"/>
            <a:ext cx="12192000" cy="1041009"/>
          </a:xfrm>
        </p:spPr>
        <p:txBody>
          <a:bodyPr>
            <a:normAutofit/>
          </a:bodyPr>
          <a:lstStyle/>
          <a:p>
            <a:pPr algn="ct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Romans 13:11-14</a:t>
            </a:r>
            <a:endParaRPr lang="en-US" sz="5900" dirty="0"/>
          </a:p>
        </p:txBody>
      </p:sp>
      <p:sp>
        <p:nvSpPr>
          <p:cNvPr id="3" name="Content Placeholder 2">
            <a:extLst>
              <a:ext uri="{FF2B5EF4-FFF2-40B4-BE49-F238E27FC236}">
                <a16:creationId xmlns:a16="http://schemas.microsoft.com/office/drawing/2014/main" id="{2C3431F4-78B3-4D11-8831-BDD3CA82F4EC}"/>
              </a:ext>
            </a:extLst>
          </p:cNvPr>
          <p:cNvSpPr>
            <a:spLocks noGrp="1"/>
          </p:cNvSpPr>
          <p:nvPr>
            <p:ph idx="1"/>
          </p:nvPr>
        </p:nvSpPr>
        <p:spPr>
          <a:xfrm>
            <a:off x="-1" y="1041009"/>
            <a:ext cx="12191999" cy="5816991"/>
          </a:xfrm>
        </p:spPr>
        <p:txBody>
          <a:bodyPr>
            <a:normAutofit/>
          </a:bodyPr>
          <a:lstStyle/>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Do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this,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knowing the </a:t>
            </a:r>
            <a:r>
              <a:rPr lang="en-US" sz="3600" u="sng" dirty="0">
                <a:solidFill>
                  <a:srgbClr val="FFFF00"/>
                </a:solidFill>
                <a:latin typeface="Tahoma" panose="020B0604030504040204" pitchFamily="34" charset="0"/>
                <a:ea typeface="Tahoma" panose="020B0604030504040204" pitchFamily="34" charset="0"/>
                <a:cs typeface="Tahoma" panose="020B0604030504040204" pitchFamily="34" charset="0"/>
              </a:rPr>
              <a:t>time</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 that it is already the hour for</a:t>
            </a:r>
          </a:p>
          <a:p>
            <a:pPr marL="0" indent="0" algn="ctr">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you </a:t>
            </a:r>
            <a:r>
              <a:rPr lang="en-US" sz="3600" u="sng" dirty="0">
                <a:solidFill>
                  <a:srgbClr val="FFFF00"/>
                </a:solidFill>
                <a:latin typeface="Tahoma" panose="020B0604030504040204" pitchFamily="34" charset="0"/>
                <a:ea typeface="Tahoma" panose="020B0604030504040204" pitchFamily="34" charset="0"/>
                <a:cs typeface="Tahoma" panose="020B0604030504040204" pitchFamily="34" charset="0"/>
              </a:rPr>
              <a:t>to awaken from sleep</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3600" u="sng" dirty="0">
                <a:solidFill>
                  <a:srgbClr val="92D050"/>
                </a:solidFill>
                <a:latin typeface="Tahoma" panose="020B0604030504040204" pitchFamily="34" charset="0"/>
                <a:ea typeface="Tahoma" panose="020B0604030504040204" pitchFamily="34" charset="0"/>
                <a:cs typeface="Tahoma" panose="020B0604030504040204" pitchFamily="34" charset="0"/>
              </a:rPr>
              <a:t>now salvation is nearer to </a:t>
            </a:r>
          </a:p>
          <a:p>
            <a:pPr marL="0" indent="0" algn="ctr">
              <a:buNone/>
            </a:pPr>
            <a:r>
              <a:rPr lang="en-US" sz="3600" u="sng" dirty="0">
                <a:solidFill>
                  <a:srgbClr val="92D050"/>
                </a:solidFill>
                <a:latin typeface="Tahoma" panose="020B0604030504040204" pitchFamily="34" charset="0"/>
                <a:ea typeface="Tahoma" panose="020B0604030504040204" pitchFamily="34" charset="0"/>
                <a:cs typeface="Tahoma" panose="020B0604030504040204" pitchFamily="34" charset="0"/>
              </a:rPr>
              <a:t>us than when we believed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The night is almost gone,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the day is near. Therefore let us lay aside the deeds of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darkness and put on the armor of light. Let us behave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properly as in the day, not in carousing and drunkenness,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not in sexual promiscuity and sensuality, not in strife and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jealousy. But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put on the Lord Jesus Christ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make no </a:t>
            </a:r>
          </a:p>
          <a:p>
            <a:pPr marL="0" indent="0" algn="ctr">
              <a:buNone/>
            </a:pP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provision for the flesh in regard to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its</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lusts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936199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B61D2DA-1E28-4FAB-B350-263C777A53A0}"/>
              </a:ext>
            </a:extLst>
          </p:cNvPr>
          <p:cNvSpPr>
            <a:spLocks noGrp="1"/>
          </p:cNvSpPr>
          <p:nvPr>
            <p:ph type="subTitle" idx="1"/>
          </p:nvPr>
        </p:nvSpPr>
        <p:spPr>
          <a:xfrm>
            <a:off x="0" y="14776"/>
            <a:ext cx="12192000" cy="1124707"/>
          </a:xfrm>
        </p:spPr>
        <p:txBody>
          <a:bodyPr>
            <a:normAutofit fontScale="92500"/>
          </a:bodyPr>
          <a:lstStyle/>
          <a:p>
            <a:r>
              <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rPr>
              <a:t>Don’t Waste Your Life, it’s Brief &amp; Uncertain</a:t>
            </a:r>
          </a:p>
        </p:txBody>
      </p:sp>
      <p:pic>
        <p:nvPicPr>
          <p:cNvPr id="2050" name="Picture 2" descr="James 4:13-14 Matthew 26:26-29 And as they were eating, Jesus took bread,  blessed and broke it, and gave it to the disciples and said, &quot;Take, eat; -  ppt download">
            <a:extLst>
              <a:ext uri="{FF2B5EF4-FFF2-40B4-BE49-F238E27FC236}">
                <a16:creationId xmlns:a16="http://schemas.microsoft.com/office/drawing/2014/main" id="{CCE32FCC-0BD8-4557-9574-9E11D69EE6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88254"/>
            <a:ext cx="12192000" cy="5869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8610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1CCF0-AD64-4AF8-B6AF-22E1ADB7C23F}"/>
              </a:ext>
            </a:extLst>
          </p:cNvPr>
          <p:cNvSpPr>
            <a:spLocks noGrp="1"/>
          </p:cNvSpPr>
          <p:nvPr>
            <p:ph type="title"/>
          </p:nvPr>
        </p:nvSpPr>
        <p:spPr>
          <a:xfrm>
            <a:off x="0" y="0"/>
            <a:ext cx="12192000" cy="1041009"/>
          </a:xfrm>
        </p:spPr>
        <p:txBody>
          <a:bodyPr>
            <a:normAutofit fontScale="90000"/>
          </a:bodyPr>
          <a:lstStyle/>
          <a:p>
            <a:pPr algn="ctr"/>
            <a:b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If You Waste Your Life, God will Say…</a:t>
            </a:r>
            <a:b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900" dirty="0"/>
          </a:p>
        </p:txBody>
      </p:sp>
      <p:sp>
        <p:nvSpPr>
          <p:cNvPr id="3" name="Content Placeholder 2">
            <a:extLst>
              <a:ext uri="{FF2B5EF4-FFF2-40B4-BE49-F238E27FC236}">
                <a16:creationId xmlns:a16="http://schemas.microsoft.com/office/drawing/2014/main" id="{2C3431F4-78B3-4D11-8831-BDD3CA82F4EC}"/>
              </a:ext>
            </a:extLst>
          </p:cNvPr>
          <p:cNvSpPr>
            <a:spLocks noGrp="1"/>
          </p:cNvSpPr>
          <p:nvPr>
            <p:ph idx="1"/>
          </p:nvPr>
        </p:nvSpPr>
        <p:spPr>
          <a:xfrm>
            <a:off x="-1" y="1041009"/>
            <a:ext cx="12191999" cy="5816991"/>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“Depart from Me, you who practice lawlessness” (Mt. 7:23)</a:t>
            </a:r>
          </a:p>
          <a:p>
            <a:pPr marL="0" indent="0" algn="ctr">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fool this very night your soul will be required of you”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(Luke 12:20)</a:t>
            </a:r>
          </a:p>
          <a:p>
            <a:pPr marL="0" indent="0" algn="ctr">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“Throw out the worthless slave into outer darkness in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place there will be weeping &amp; gnashing of teeth”</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(Matt. 25:30) </a:t>
            </a:r>
          </a:p>
          <a:p>
            <a:pPr marL="0" indent="0" algn="ctr">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used His time doing God’s will &amp; suffered death so</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could be forgiven &amp; serve Him. Obey now (Heb. 5:9)! </a:t>
            </a:r>
          </a:p>
        </p:txBody>
      </p:sp>
    </p:spTree>
    <p:extLst>
      <p:ext uri="{BB962C8B-B14F-4D97-AF65-F5344CB8AC3E}">
        <p14:creationId xmlns:p14="http://schemas.microsoft.com/office/powerpoint/2010/main" val="3507638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70A78-2BDA-4AB8-803C-F2F421A024EA}"/>
              </a:ext>
            </a:extLst>
          </p:cNvPr>
          <p:cNvSpPr>
            <a:spLocks noGrp="1"/>
          </p:cNvSpPr>
          <p:nvPr>
            <p:ph type="title"/>
          </p:nvPr>
        </p:nvSpPr>
        <p:spPr>
          <a:xfrm>
            <a:off x="0" y="1"/>
            <a:ext cx="12192000" cy="856342"/>
          </a:xfrm>
        </p:spPr>
        <p:txBody>
          <a:bodyPr>
            <a:normAutofit fontScale="90000"/>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31B29443-B4B7-4ECB-BFB9-B9FD5448EF80}"/>
              </a:ext>
            </a:extLst>
          </p:cNvPr>
          <p:cNvSpPr>
            <a:spLocks noGrp="1"/>
          </p:cNvSpPr>
          <p:nvPr>
            <p:ph idx="1"/>
          </p:nvPr>
        </p:nvSpPr>
        <p:spPr>
          <a:xfrm>
            <a:off x="-1" y="1001486"/>
            <a:ext cx="12191999" cy="5856513"/>
          </a:xfrm>
        </p:spPr>
        <p:txBody>
          <a:bodyPr>
            <a:normAutofit/>
          </a:bodyPr>
          <a:lstStyle/>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27 Joyful </a:t>
            </a:r>
            <a:r>
              <a:rPr lang="en-US" sz="3800" dirty="0" err="1">
                <a:solidFill>
                  <a:schemeClr val="bg1"/>
                </a:solidFill>
                <a:latin typeface="Tahoma" panose="020B0604030504040204" pitchFamily="34" charset="0"/>
                <a:ea typeface="Tahoma" panose="020B0604030504040204" pitchFamily="34" charset="0"/>
                <a:cs typeface="Tahoma" panose="020B0604030504040204" pitchFamily="34" charset="0"/>
              </a:rPr>
              <a:t>Joyful</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We Adore Thee</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647 The Way that He Loves</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Opening Prayer: Chris </a:t>
            </a:r>
            <a:r>
              <a:rPr lang="en-US" sz="3800" dirty="0" err="1">
                <a:solidFill>
                  <a:schemeClr val="bg1"/>
                </a:solidFill>
                <a:latin typeface="Tahoma" panose="020B0604030504040204" pitchFamily="34" charset="0"/>
                <a:ea typeface="Tahoma" panose="020B0604030504040204" pitchFamily="34" charset="0"/>
                <a:cs typeface="Tahoma" panose="020B0604030504040204" pitchFamily="34" charset="0"/>
              </a:rPr>
              <a:t>Hoogerwerf</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666 He Bore it All</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Lord’s Supper</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463 Hold to God’s Unchanging Hand</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Sermon- “Don’t Waste Your Life- the Days are Evil”</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330 Just as I Am</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5 How Great Thou Art- Closing Prayer- Ethan </a:t>
            </a:r>
            <a:r>
              <a:rPr lang="en-US" sz="3800" dirty="0" err="1">
                <a:solidFill>
                  <a:schemeClr val="bg1"/>
                </a:solidFill>
                <a:latin typeface="Tahoma" panose="020B0604030504040204" pitchFamily="34" charset="0"/>
                <a:ea typeface="Tahoma" panose="020B0604030504040204" pitchFamily="34" charset="0"/>
                <a:cs typeface="Tahoma" panose="020B0604030504040204" pitchFamily="34" charset="0"/>
              </a:rPr>
              <a:t>Criblez</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52840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B61D2DA-1E28-4FAB-B350-263C777A53A0}"/>
              </a:ext>
            </a:extLst>
          </p:cNvPr>
          <p:cNvSpPr>
            <a:spLocks noGrp="1"/>
          </p:cNvSpPr>
          <p:nvPr>
            <p:ph type="subTitle" idx="1"/>
          </p:nvPr>
        </p:nvSpPr>
        <p:spPr>
          <a:xfrm>
            <a:off x="0" y="14776"/>
            <a:ext cx="12192000" cy="1124707"/>
          </a:xfrm>
        </p:spPr>
        <p:txBody>
          <a:bodyPr>
            <a:normAutofit/>
          </a:bodyPr>
          <a:lstStyle/>
          <a:p>
            <a:r>
              <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rPr>
              <a:t>Don’t Waste Your Life, the Days are Evil</a:t>
            </a:r>
          </a:p>
        </p:txBody>
      </p:sp>
      <p:pic>
        <p:nvPicPr>
          <p:cNvPr id="1026" name="Picture 2" descr="Ephesians 5:16 | Explore Tumblr Posts and Blogs | Tumgir">
            <a:extLst>
              <a:ext uri="{FF2B5EF4-FFF2-40B4-BE49-F238E27FC236}">
                <a16:creationId xmlns:a16="http://schemas.microsoft.com/office/drawing/2014/main" id="{6AEF94E0-3DBB-4A24-8500-715F5C0DEF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11994"/>
            <a:ext cx="12192000" cy="5838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2505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1CCF0-AD64-4AF8-B6AF-22E1ADB7C23F}"/>
              </a:ext>
            </a:extLst>
          </p:cNvPr>
          <p:cNvSpPr>
            <a:spLocks noGrp="1"/>
          </p:cNvSpPr>
          <p:nvPr>
            <p:ph type="title"/>
          </p:nvPr>
        </p:nvSpPr>
        <p:spPr>
          <a:xfrm>
            <a:off x="0" y="196948"/>
            <a:ext cx="12192000" cy="998806"/>
          </a:xfrm>
        </p:spPr>
        <p:txBody>
          <a:bodyPr>
            <a:normAutofit fontScale="90000"/>
          </a:bodyPr>
          <a:lstStyle/>
          <a:p>
            <a:pPr algn="ctr"/>
            <a:b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7300" dirty="0">
                <a:solidFill>
                  <a:srgbClr val="FFFF00"/>
                </a:solidFill>
                <a:latin typeface="Tahoma" panose="020B0604030504040204" pitchFamily="34" charset="0"/>
                <a:ea typeface="Tahoma" panose="020B0604030504040204" pitchFamily="34" charset="0"/>
                <a:cs typeface="Tahoma" panose="020B0604030504040204" pitchFamily="34" charset="0"/>
              </a:rPr>
              <a:t>Don’t Waste Your Life Being…</a:t>
            </a:r>
            <a:br>
              <a:rPr lang="en-US" sz="73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73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7300" dirty="0"/>
          </a:p>
        </p:txBody>
      </p:sp>
      <p:sp>
        <p:nvSpPr>
          <p:cNvPr id="3" name="Content Placeholder 2">
            <a:extLst>
              <a:ext uri="{FF2B5EF4-FFF2-40B4-BE49-F238E27FC236}">
                <a16:creationId xmlns:a16="http://schemas.microsoft.com/office/drawing/2014/main" id="{2C3431F4-78B3-4D11-8831-BDD3CA82F4EC}"/>
              </a:ext>
            </a:extLst>
          </p:cNvPr>
          <p:cNvSpPr>
            <a:spLocks noGrp="1"/>
          </p:cNvSpPr>
          <p:nvPr>
            <p:ph idx="1"/>
          </p:nvPr>
        </p:nvSpPr>
        <p:spPr>
          <a:xfrm>
            <a:off x="-1" y="998806"/>
            <a:ext cx="12191999" cy="5859193"/>
          </a:xfrm>
        </p:spPr>
        <p:txBody>
          <a:bodyPr>
            <a:normAutofit/>
          </a:bodyPr>
          <a:lstStyle/>
          <a:p>
            <a:pPr marL="0" indent="0" algn="ctr">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91580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1CCF0-AD64-4AF8-B6AF-22E1ADB7C23F}"/>
              </a:ext>
            </a:extLst>
          </p:cNvPr>
          <p:cNvSpPr>
            <a:spLocks noGrp="1"/>
          </p:cNvSpPr>
          <p:nvPr>
            <p:ph type="title"/>
          </p:nvPr>
        </p:nvSpPr>
        <p:spPr>
          <a:xfrm>
            <a:off x="0" y="196948"/>
            <a:ext cx="12192000" cy="998806"/>
          </a:xfrm>
        </p:spPr>
        <p:txBody>
          <a:bodyPr>
            <a:normAutofit fontScale="90000"/>
          </a:bodyPr>
          <a:lstStyle/>
          <a:p>
            <a:pPr algn="ctr"/>
            <a:b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7300" dirty="0">
                <a:solidFill>
                  <a:srgbClr val="FFFF00"/>
                </a:solidFill>
                <a:latin typeface="Tahoma" panose="020B0604030504040204" pitchFamily="34" charset="0"/>
                <a:ea typeface="Tahoma" panose="020B0604030504040204" pitchFamily="34" charset="0"/>
                <a:cs typeface="Tahoma" panose="020B0604030504040204" pitchFamily="34" charset="0"/>
              </a:rPr>
              <a:t>Don’t Waste Your Life Being…</a:t>
            </a:r>
            <a:br>
              <a:rPr lang="en-US" sz="73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73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7300" dirty="0"/>
          </a:p>
        </p:txBody>
      </p:sp>
      <p:sp>
        <p:nvSpPr>
          <p:cNvPr id="3" name="Content Placeholder 2">
            <a:extLst>
              <a:ext uri="{FF2B5EF4-FFF2-40B4-BE49-F238E27FC236}">
                <a16:creationId xmlns:a16="http://schemas.microsoft.com/office/drawing/2014/main" id="{2C3431F4-78B3-4D11-8831-BDD3CA82F4EC}"/>
              </a:ext>
            </a:extLst>
          </p:cNvPr>
          <p:cNvSpPr>
            <a:spLocks noGrp="1"/>
          </p:cNvSpPr>
          <p:nvPr>
            <p:ph idx="1"/>
          </p:nvPr>
        </p:nvSpPr>
        <p:spPr>
          <a:xfrm>
            <a:off x="-1" y="998806"/>
            <a:ext cx="12191999" cy="5859193"/>
          </a:xfrm>
        </p:spPr>
        <p:txBody>
          <a:bodyPr>
            <a:normAutofit/>
          </a:bodyPr>
          <a:lstStyle/>
          <a:p>
            <a:pPr marL="0" indent="0" algn="ctr">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…Fleshly Minded (Eph. 2:1-3; 5:18; 1 Pet. 4:1-3)</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76036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1CCF0-AD64-4AF8-B6AF-22E1ADB7C23F}"/>
              </a:ext>
            </a:extLst>
          </p:cNvPr>
          <p:cNvSpPr>
            <a:spLocks noGrp="1"/>
          </p:cNvSpPr>
          <p:nvPr>
            <p:ph type="title"/>
          </p:nvPr>
        </p:nvSpPr>
        <p:spPr>
          <a:xfrm>
            <a:off x="0" y="196948"/>
            <a:ext cx="12192000" cy="998806"/>
          </a:xfrm>
        </p:spPr>
        <p:txBody>
          <a:bodyPr>
            <a:normAutofit fontScale="90000"/>
          </a:bodyPr>
          <a:lstStyle/>
          <a:p>
            <a:pPr algn="ctr"/>
            <a:b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7300" dirty="0">
                <a:solidFill>
                  <a:srgbClr val="FFFF00"/>
                </a:solidFill>
                <a:latin typeface="Tahoma" panose="020B0604030504040204" pitchFamily="34" charset="0"/>
                <a:ea typeface="Tahoma" panose="020B0604030504040204" pitchFamily="34" charset="0"/>
                <a:cs typeface="Tahoma" panose="020B0604030504040204" pitchFamily="34" charset="0"/>
              </a:rPr>
              <a:t>Don’t Waste Your Life Being…</a:t>
            </a:r>
            <a:br>
              <a:rPr lang="en-US" sz="73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73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7300" dirty="0"/>
          </a:p>
        </p:txBody>
      </p:sp>
      <p:sp>
        <p:nvSpPr>
          <p:cNvPr id="3" name="Content Placeholder 2">
            <a:extLst>
              <a:ext uri="{FF2B5EF4-FFF2-40B4-BE49-F238E27FC236}">
                <a16:creationId xmlns:a16="http://schemas.microsoft.com/office/drawing/2014/main" id="{2C3431F4-78B3-4D11-8831-BDD3CA82F4EC}"/>
              </a:ext>
            </a:extLst>
          </p:cNvPr>
          <p:cNvSpPr>
            <a:spLocks noGrp="1"/>
          </p:cNvSpPr>
          <p:nvPr>
            <p:ph idx="1"/>
          </p:nvPr>
        </p:nvSpPr>
        <p:spPr>
          <a:xfrm>
            <a:off x="-1" y="998806"/>
            <a:ext cx="12191999" cy="5859193"/>
          </a:xfrm>
        </p:spPr>
        <p:txBody>
          <a:bodyPr>
            <a:normAutofit/>
          </a:bodyPr>
          <a:lstStyle/>
          <a:p>
            <a:pPr marL="0" indent="0" algn="ctr">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…Fleshly Minded (Eph. 2:1-3; 5:18; 1 Pet. 4:1-3)</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…Lazy (Prov. 18:9; 19:15; 20:4; 24:30-34)</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48835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1CCF0-AD64-4AF8-B6AF-22E1ADB7C23F}"/>
              </a:ext>
            </a:extLst>
          </p:cNvPr>
          <p:cNvSpPr>
            <a:spLocks noGrp="1"/>
          </p:cNvSpPr>
          <p:nvPr>
            <p:ph type="title"/>
          </p:nvPr>
        </p:nvSpPr>
        <p:spPr>
          <a:xfrm>
            <a:off x="0" y="196948"/>
            <a:ext cx="12192000" cy="998806"/>
          </a:xfrm>
        </p:spPr>
        <p:txBody>
          <a:bodyPr>
            <a:normAutofit fontScale="90000"/>
          </a:bodyPr>
          <a:lstStyle/>
          <a:p>
            <a:pPr algn="ctr"/>
            <a:b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7300" dirty="0">
                <a:solidFill>
                  <a:srgbClr val="FFFF00"/>
                </a:solidFill>
                <a:latin typeface="Tahoma" panose="020B0604030504040204" pitchFamily="34" charset="0"/>
                <a:ea typeface="Tahoma" panose="020B0604030504040204" pitchFamily="34" charset="0"/>
                <a:cs typeface="Tahoma" panose="020B0604030504040204" pitchFamily="34" charset="0"/>
              </a:rPr>
              <a:t>Don’t Waste Your Life Being…</a:t>
            </a:r>
            <a:br>
              <a:rPr lang="en-US" sz="73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73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7300" dirty="0"/>
          </a:p>
        </p:txBody>
      </p:sp>
      <p:sp>
        <p:nvSpPr>
          <p:cNvPr id="3" name="Content Placeholder 2">
            <a:extLst>
              <a:ext uri="{FF2B5EF4-FFF2-40B4-BE49-F238E27FC236}">
                <a16:creationId xmlns:a16="http://schemas.microsoft.com/office/drawing/2014/main" id="{2C3431F4-78B3-4D11-8831-BDD3CA82F4EC}"/>
              </a:ext>
            </a:extLst>
          </p:cNvPr>
          <p:cNvSpPr>
            <a:spLocks noGrp="1"/>
          </p:cNvSpPr>
          <p:nvPr>
            <p:ph idx="1"/>
          </p:nvPr>
        </p:nvSpPr>
        <p:spPr>
          <a:xfrm>
            <a:off x="-1" y="998806"/>
            <a:ext cx="12191999" cy="5859193"/>
          </a:xfrm>
        </p:spPr>
        <p:txBody>
          <a:bodyPr>
            <a:normAutofit/>
          </a:bodyPr>
          <a:lstStyle/>
          <a:p>
            <a:pPr marL="0" indent="0" algn="ctr">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…Fleshly Minded (Eph. 2:1-3; 5:18; 1 Pet. 4:1-3)</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…Lazy (Prov. 18:9; 19:15; 20:4; 24:30-34)</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 Worrier (Matt. 6:27, 34; Luke 10:41; Phil. 4:6)</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08225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1CCF0-AD64-4AF8-B6AF-22E1ADB7C23F}"/>
              </a:ext>
            </a:extLst>
          </p:cNvPr>
          <p:cNvSpPr>
            <a:spLocks noGrp="1"/>
          </p:cNvSpPr>
          <p:nvPr>
            <p:ph type="title"/>
          </p:nvPr>
        </p:nvSpPr>
        <p:spPr>
          <a:xfrm>
            <a:off x="0" y="196948"/>
            <a:ext cx="12192000" cy="998806"/>
          </a:xfrm>
        </p:spPr>
        <p:txBody>
          <a:bodyPr>
            <a:normAutofit fontScale="90000"/>
          </a:bodyPr>
          <a:lstStyle/>
          <a:p>
            <a:pPr algn="ctr"/>
            <a:b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7300" dirty="0">
                <a:solidFill>
                  <a:srgbClr val="FFFF00"/>
                </a:solidFill>
                <a:latin typeface="Tahoma" panose="020B0604030504040204" pitchFamily="34" charset="0"/>
                <a:ea typeface="Tahoma" panose="020B0604030504040204" pitchFamily="34" charset="0"/>
                <a:cs typeface="Tahoma" panose="020B0604030504040204" pitchFamily="34" charset="0"/>
              </a:rPr>
              <a:t>Don’t Waste Your Life Being…</a:t>
            </a:r>
            <a:br>
              <a:rPr lang="en-US" sz="73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73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7300" dirty="0"/>
          </a:p>
        </p:txBody>
      </p:sp>
      <p:sp>
        <p:nvSpPr>
          <p:cNvPr id="3" name="Content Placeholder 2">
            <a:extLst>
              <a:ext uri="{FF2B5EF4-FFF2-40B4-BE49-F238E27FC236}">
                <a16:creationId xmlns:a16="http://schemas.microsoft.com/office/drawing/2014/main" id="{2C3431F4-78B3-4D11-8831-BDD3CA82F4EC}"/>
              </a:ext>
            </a:extLst>
          </p:cNvPr>
          <p:cNvSpPr>
            <a:spLocks noGrp="1"/>
          </p:cNvSpPr>
          <p:nvPr>
            <p:ph idx="1"/>
          </p:nvPr>
        </p:nvSpPr>
        <p:spPr>
          <a:xfrm>
            <a:off x="-1" y="998806"/>
            <a:ext cx="12191999" cy="5859193"/>
          </a:xfrm>
        </p:spPr>
        <p:txBody>
          <a:bodyPr>
            <a:normAutofit/>
          </a:bodyPr>
          <a:lstStyle/>
          <a:p>
            <a:pPr marL="0" indent="0" algn="ctr">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…Fleshly Minded (Eph. 2:1-3; 5:18; 1 Pet. 4:1-3)</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…Lazy (Prov. 18:9; 19:15; 20:4; 24:30-34)</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 Worrier (Matt. 6:27, 34; Luke 10:41; Phil. 4:6)</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…Angry (Eph. 4:26-27; Prov. 22:24-25; 29:22)</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65643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1CCF0-AD64-4AF8-B6AF-22E1ADB7C23F}"/>
              </a:ext>
            </a:extLst>
          </p:cNvPr>
          <p:cNvSpPr>
            <a:spLocks noGrp="1"/>
          </p:cNvSpPr>
          <p:nvPr>
            <p:ph type="title"/>
          </p:nvPr>
        </p:nvSpPr>
        <p:spPr>
          <a:xfrm>
            <a:off x="0" y="196948"/>
            <a:ext cx="12192000" cy="998806"/>
          </a:xfrm>
        </p:spPr>
        <p:txBody>
          <a:bodyPr>
            <a:normAutofit fontScale="90000"/>
          </a:bodyPr>
          <a:lstStyle/>
          <a:p>
            <a:pPr algn="ctr"/>
            <a:b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7300" dirty="0">
                <a:solidFill>
                  <a:srgbClr val="FFFF00"/>
                </a:solidFill>
                <a:latin typeface="Tahoma" panose="020B0604030504040204" pitchFamily="34" charset="0"/>
                <a:ea typeface="Tahoma" panose="020B0604030504040204" pitchFamily="34" charset="0"/>
                <a:cs typeface="Tahoma" panose="020B0604030504040204" pitchFamily="34" charset="0"/>
              </a:rPr>
              <a:t>Don’t Waste Your Life Being…</a:t>
            </a:r>
            <a:br>
              <a:rPr lang="en-US" sz="73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73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7300" dirty="0"/>
          </a:p>
        </p:txBody>
      </p:sp>
      <p:sp>
        <p:nvSpPr>
          <p:cNvPr id="3" name="Content Placeholder 2">
            <a:extLst>
              <a:ext uri="{FF2B5EF4-FFF2-40B4-BE49-F238E27FC236}">
                <a16:creationId xmlns:a16="http://schemas.microsoft.com/office/drawing/2014/main" id="{2C3431F4-78B3-4D11-8831-BDD3CA82F4EC}"/>
              </a:ext>
            </a:extLst>
          </p:cNvPr>
          <p:cNvSpPr>
            <a:spLocks noGrp="1"/>
          </p:cNvSpPr>
          <p:nvPr>
            <p:ph idx="1"/>
          </p:nvPr>
        </p:nvSpPr>
        <p:spPr>
          <a:xfrm>
            <a:off x="-1" y="998806"/>
            <a:ext cx="12191999" cy="5859193"/>
          </a:xfrm>
        </p:spPr>
        <p:txBody>
          <a:bodyPr>
            <a:normAutofit/>
          </a:bodyPr>
          <a:lstStyle/>
          <a:p>
            <a:pPr marL="0" indent="0" algn="ctr">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…Fleshly Minded (Eph. 2:1-3; 5:18; 1 Pet. 4:1-3)</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…Lazy (Prov. 18:9; 19:15; 20:4; 24:30-34)</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 Worrier (Matt. 6:27, 34; Luke 10:41; Phil. 4:6)</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…Angry (Eph. 4:26-27; Prov. 22:24-25; 29:22)</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…Greedy (1 Tim. 6:9-10; Prov. 23:4-5; Jas. 4:13-14)</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06237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1CCF0-AD64-4AF8-B6AF-22E1ADB7C23F}"/>
              </a:ext>
            </a:extLst>
          </p:cNvPr>
          <p:cNvSpPr>
            <a:spLocks noGrp="1"/>
          </p:cNvSpPr>
          <p:nvPr>
            <p:ph type="title"/>
          </p:nvPr>
        </p:nvSpPr>
        <p:spPr>
          <a:xfrm>
            <a:off x="0" y="196948"/>
            <a:ext cx="12192000" cy="998806"/>
          </a:xfrm>
        </p:spPr>
        <p:txBody>
          <a:bodyPr>
            <a:normAutofit fontScale="90000"/>
          </a:bodyPr>
          <a:lstStyle/>
          <a:p>
            <a:pPr algn="ctr"/>
            <a:b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7300" dirty="0">
                <a:solidFill>
                  <a:srgbClr val="FFFF00"/>
                </a:solidFill>
                <a:latin typeface="Tahoma" panose="020B0604030504040204" pitchFamily="34" charset="0"/>
                <a:ea typeface="Tahoma" panose="020B0604030504040204" pitchFamily="34" charset="0"/>
                <a:cs typeface="Tahoma" panose="020B0604030504040204" pitchFamily="34" charset="0"/>
              </a:rPr>
              <a:t>Don’t Waste Your Life Being…</a:t>
            </a:r>
            <a:br>
              <a:rPr lang="en-US" sz="73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73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7300" dirty="0"/>
          </a:p>
        </p:txBody>
      </p:sp>
      <p:sp>
        <p:nvSpPr>
          <p:cNvPr id="3" name="Content Placeholder 2">
            <a:extLst>
              <a:ext uri="{FF2B5EF4-FFF2-40B4-BE49-F238E27FC236}">
                <a16:creationId xmlns:a16="http://schemas.microsoft.com/office/drawing/2014/main" id="{2C3431F4-78B3-4D11-8831-BDD3CA82F4EC}"/>
              </a:ext>
            </a:extLst>
          </p:cNvPr>
          <p:cNvSpPr>
            <a:spLocks noGrp="1"/>
          </p:cNvSpPr>
          <p:nvPr>
            <p:ph idx="1"/>
          </p:nvPr>
        </p:nvSpPr>
        <p:spPr>
          <a:xfrm>
            <a:off x="-1" y="998806"/>
            <a:ext cx="12191999" cy="5859193"/>
          </a:xfrm>
        </p:spPr>
        <p:txBody>
          <a:bodyPr>
            <a:normAutofit/>
          </a:bodyPr>
          <a:lstStyle/>
          <a:p>
            <a:pPr marL="0" indent="0" algn="ctr">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…Fleshly Minded (Eph. 2:1-3; 5:18; 1 Pet. 4:1-3)</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…Lazy (Prov. 18:9; 19:15; 20:4; 24:30-34)</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 Worrier (Matt. 6:27, 34; Luke 10:41; Phil. 4:6)</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…Angry (Eph. 4:26-27; Prov. 22:24-25; 29:22)</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…Greedy (1 Tim. 6:9-10; Prov. 23:4-5; Jas. 4:13-14)</a:t>
            </a:r>
          </a:p>
          <a:p>
            <a:pPr marL="0" indent="0" algn="ctr">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…Worldly (1 John 2:15-17; Phil. 3:18-19)</a:t>
            </a:r>
          </a:p>
        </p:txBody>
      </p:sp>
    </p:spTree>
    <p:extLst>
      <p:ext uri="{BB962C8B-B14F-4D97-AF65-F5344CB8AC3E}">
        <p14:creationId xmlns:p14="http://schemas.microsoft.com/office/powerpoint/2010/main" val="3240209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912</TotalTime>
  <Words>1835</Words>
  <Application>Microsoft Office PowerPoint</Application>
  <PresentationFormat>Widescreen</PresentationFormat>
  <Paragraphs>118</Paragraphs>
  <Slides>13</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Constantia</vt:lpstr>
      <vt:lpstr>Lato</vt:lpstr>
      <vt:lpstr>Roboto</vt:lpstr>
      <vt:lpstr>Tahoma</vt:lpstr>
      <vt:lpstr>Office Theme</vt:lpstr>
      <vt:lpstr>Hymns for Worship at Woodmont</vt:lpstr>
      <vt:lpstr>PowerPoint Presentation</vt:lpstr>
      <vt:lpstr>  Don’t Waste Your Life Being…  </vt:lpstr>
      <vt:lpstr>  Don’t Waste Your Life Being…  </vt:lpstr>
      <vt:lpstr>  Don’t Waste Your Life Being…  </vt:lpstr>
      <vt:lpstr>  Don’t Waste Your Life Being…  </vt:lpstr>
      <vt:lpstr>  Don’t Waste Your Life Being…  </vt:lpstr>
      <vt:lpstr>  Don’t Waste Your Life Being…  </vt:lpstr>
      <vt:lpstr>  Don’t Waste Your Life Being…  </vt:lpstr>
      <vt:lpstr>Romans 13:11-14</vt:lpstr>
      <vt:lpstr>PowerPoint Presentation</vt:lpstr>
      <vt:lpstr> If You Waste Your Life, God will Say… </vt:lpstr>
      <vt:lpstr>Hymns for Worship at Woodmont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12</cp:revision>
  <dcterms:created xsi:type="dcterms:W3CDTF">2022-03-13T03:31:19Z</dcterms:created>
  <dcterms:modified xsi:type="dcterms:W3CDTF">2022-03-13T18:43:45Z</dcterms:modified>
</cp:coreProperties>
</file>