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7" r:id="rId2"/>
    <p:sldId id="256" r:id="rId3"/>
    <p:sldId id="261" r:id="rId4"/>
    <p:sldId id="262" r:id="rId5"/>
    <p:sldId id="263" r:id="rId6"/>
    <p:sldId id="257" r:id="rId7"/>
    <p:sldId id="270" r:id="rId8"/>
    <p:sldId id="276" r:id="rId9"/>
    <p:sldId id="269" r:id="rId10"/>
    <p:sldId id="277" r:id="rId11"/>
    <p:sldId id="268" r:id="rId12"/>
    <p:sldId id="278" r:id="rId13"/>
    <p:sldId id="267" r:id="rId14"/>
    <p:sldId id="279" r:id="rId15"/>
    <p:sldId id="280" r:id="rId16"/>
    <p:sldId id="264" r:id="rId17"/>
    <p:sldId id="281" r:id="rId18"/>
    <p:sldId id="266" r:id="rId19"/>
    <p:sldId id="282" r:id="rId20"/>
    <p:sldId id="283" r:id="rId21"/>
    <p:sldId id="258" r:id="rId22"/>
    <p:sldId id="284" r:id="rId23"/>
    <p:sldId id="271" r:id="rId24"/>
    <p:sldId id="285" r:id="rId25"/>
    <p:sldId id="286" r:id="rId26"/>
    <p:sldId id="272" r:id="rId27"/>
    <p:sldId id="287" r:id="rId28"/>
    <p:sldId id="273" r:id="rId29"/>
    <p:sldId id="288" r:id="rId30"/>
    <p:sldId id="290" r:id="rId31"/>
    <p:sldId id="289" r:id="rId32"/>
    <p:sldId id="274" r:id="rId33"/>
    <p:sldId id="291" r:id="rId34"/>
    <p:sldId id="296" r:id="rId35"/>
    <p:sldId id="293" r:id="rId36"/>
    <p:sldId id="275" r:id="rId37"/>
    <p:sldId id="292" r:id="rId38"/>
    <p:sldId id="259" r:id="rId39"/>
    <p:sldId id="260" r:id="rId40"/>
    <p:sldId id="29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66" d="100"/>
          <a:sy n="66" d="100"/>
        </p:scale>
        <p:origin x="2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B1953538-EAAC-4891-A930-1701E144306B}"/>
    <pc:docChg chg="undo custSel addSld delSld modSld sldOrd">
      <pc:chgData name="Bettye Locklair" userId="c2d7acf3736df889" providerId="LiveId" clId="{B1953538-EAAC-4891-A930-1701E144306B}" dt="2022-04-03T23:43:50.086" v="1014" actId="20577"/>
      <pc:docMkLst>
        <pc:docMk/>
      </pc:docMkLst>
      <pc:sldChg chg="modSp modAnim">
        <pc:chgData name="Bettye Locklair" userId="c2d7acf3736df889" providerId="LiveId" clId="{B1953538-EAAC-4891-A930-1701E144306B}" dt="2022-04-03T20:40:46.914" v="789" actId="255"/>
        <pc:sldMkLst>
          <pc:docMk/>
          <pc:sldMk cId="1906236173" sldId="260"/>
        </pc:sldMkLst>
        <pc:spChg chg="mod">
          <ac:chgData name="Bettye Locklair" userId="c2d7acf3736df889" providerId="LiveId" clId="{B1953538-EAAC-4891-A930-1701E144306B}" dt="2022-04-03T20:40:46.914" v="789" actId="255"/>
          <ac:spMkLst>
            <pc:docMk/>
            <pc:sldMk cId="1906236173" sldId="260"/>
            <ac:spMk id="3" creationId="{00000000-0000-0000-0000-000000000000}"/>
          </ac:spMkLst>
        </pc:spChg>
      </pc:sldChg>
      <pc:sldChg chg="modSp mod">
        <pc:chgData name="Bettye Locklair" userId="c2d7acf3736df889" providerId="LiveId" clId="{B1953538-EAAC-4891-A930-1701E144306B}" dt="2022-04-03T20:01:05.586" v="388" actId="27636"/>
        <pc:sldMkLst>
          <pc:docMk/>
          <pc:sldMk cId="3606280326" sldId="261"/>
        </pc:sldMkLst>
        <pc:spChg chg="mod">
          <ac:chgData name="Bettye Locklair" userId="c2d7acf3736df889" providerId="LiveId" clId="{B1953538-EAAC-4891-A930-1701E144306B}" dt="2022-04-03T20:01:05.586" v="388" actId="27636"/>
          <ac:spMkLst>
            <pc:docMk/>
            <pc:sldMk cId="3606280326" sldId="261"/>
            <ac:spMk id="3" creationId="{00000000-0000-0000-0000-000000000000}"/>
          </ac:spMkLst>
        </pc:spChg>
      </pc:sldChg>
      <pc:sldChg chg="modSp mod">
        <pc:chgData name="Bettye Locklair" userId="c2d7acf3736df889" providerId="LiveId" clId="{B1953538-EAAC-4891-A930-1701E144306B}" dt="2022-04-03T19:54:13.015" v="160" actId="6549"/>
        <pc:sldMkLst>
          <pc:docMk/>
          <pc:sldMk cId="3958639082" sldId="262"/>
        </pc:sldMkLst>
        <pc:spChg chg="mod">
          <ac:chgData name="Bettye Locklair" userId="c2d7acf3736df889" providerId="LiveId" clId="{B1953538-EAAC-4891-A930-1701E144306B}" dt="2022-04-03T19:54:13.015" v="160" actId="6549"/>
          <ac:spMkLst>
            <pc:docMk/>
            <pc:sldMk cId="3958639082" sldId="262"/>
            <ac:spMk id="3" creationId="{00000000-0000-0000-0000-000000000000}"/>
          </ac:spMkLst>
        </pc:spChg>
      </pc:sldChg>
      <pc:sldChg chg="modSp mod">
        <pc:chgData name="Bettye Locklair" userId="c2d7acf3736df889" providerId="LiveId" clId="{B1953538-EAAC-4891-A930-1701E144306B}" dt="2022-04-03T19:57:33.985" v="339" actId="115"/>
        <pc:sldMkLst>
          <pc:docMk/>
          <pc:sldMk cId="3900066335" sldId="263"/>
        </pc:sldMkLst>
        <pc:spChg chg="mod">
          <ac:chgData name="Bettye Locklair" userId="c2d7acf3736df889" providerId="LiveId" clId="{B1953538-EAAC-4891-A930-1701E144306B}" dt="2022-04-03T19:57:33.985" v="339" actId="115"/>
          <ac:spMkLst>
            <pc:docMk/>
            <pc:sldMk cId="3900066335" sldId="263"/>
            <ac:spMk id="3" creationId="{00000000-0000-0000-0000-000000000000}"/>
          </ac:spMkLst>
        </pc:spChg>
      </pc:sldChg>
      <pc:sldChg chg="modSp">
        <pc:chgData name="Bettye Locklair" userId="c2d7acf3736df889" providerId="LiveId" clId="{B1953538-EAAC-4891-A930-1701E144306B}" dt="2022-04-03T20:04:12.791" v="404" actId="115"/>
        <pc:sldMkLst>
          <pc:docMk/>
          <pc:sldMk cId="2608958443" sldId="276"/>
        </pc:sldMkLst>
        <pc:spChg chg="mod">
          <ac:chgData name="Bettye Locklair" userId="c2d7acf3736df889" providerId="LiveId" clId="{B1953538-EAAC-4891-A930-1701E144306B}" dt="2022-04-03T20:04:12.791" v="404" actId="115"/>
          <ac:spMkLst>
            <pc:docMk/>
            <pc:sldMk cId="2608958443" sldId="276"/>
            <ac:spMk id="3" creationId="{00000000-0000-0000-0000-000000000000}"/>
          </ac:spMkLst>
        </pc:spChg>
      </pc:sldChg>
      <pc:sldChg chg="modSp modAnim">
        <pc:chgData name="Bettye Locklair" userId="c2d7acf3736df889" providerId="LiveId" clId="{B1953538-EAAC-4891-A930-1701E144306B}" dt="2022-04-03T20:05:12.532" v="409" actId="20577"/>
        <pc:sldMkLst>
          <pc:docMk/>
          <pc:sldMk cId="3282182937" sldId="277"/>
        </pc:sldMkLst>
        <pc:spChg chg="mod">
          <ac:chgData name="Bettye Locklair" userId="c2d7acf3736df889" providerId="LiveId" clId="{B1953538-EAAC-4891-A930-1701E144306B}" dt="2022-04-03T20:05:12.532" v="409" actId="20577"/>
          <ac:spMkLst>
            <pc:docMk/>
            <pc:sldMk cId="3282182937" sldId="277"/>
            <ac:spMk id="3" creationId="{00000000-0000-0000-0000-000000000000}"/>
          </ac:spMkLst>
        </pc:spChg>
      </pc:sldChg>
      <pc:sldChg chg="modSp mod">
        <pc:chgData name="Bettye Locklair" userId="c2d7acf3736df889" providerId="LiveId" clId="{B1953538-EAAC-4891-A930-1701E144306B}" dt="2022-04-03T20:06:12.640" v="413" actId="207"/>
        <pc:sldMkLst>
          <pc:docMk/>
          <pc:sldMk cId="3359783318" sldId="278"/>
        </pc:sldMkLst>
        <pc:spChg chg="mod">
          <ac:chgData name="Bettye Locklair" userId="c2d7acf3736df889" providerId="LiveId" clId="{B1953538-EAAC-4891-A930-1701E144306B}" dt="2022-04-03T20:06:12.640" v="413" actId="207"/>
          <ac:spMkLst>
            <pc:docMk/>
            <pc:sldMk cId="3359783318" sldId="278"/>
            <ac:spMk id="3" creationId="{00000000-0000-0000-0000-000000000000}"/>
          </ac:spMkLst>
        </pc:spChg>
      </pc:sldChg>
      <pc:sldChg chg="modSp mod">
        <pc:chgData name="Bettye Locklair" userId="c2d7acf3736df889" providerId="LiveId" clId="{B1953538-EAAC-4891-A930-1701E144306B}" dt="2022-04-03T20:07:52.124" v="423" actId="207"/>
        <pc:sldMkLst>
          <pc:docMk/>
          <pc:sldMk cId="2920544416" sldId="279"/>
        </pc:sldMkLst>
        <pc:spChg chg="mod">
          <ac:chgData name="Bettye Locklair" userId="c2d7acf3736df889" providerId="LiveId" clId="{B1953538-EAAC-4891-A930-1701E144306B}" dt="2022-04-03T20:07:52.124" v="423" actId="207"/>
          <ac:spMkLst>
            <pc:docMk/>
            <pc:sldMk cId="2920544416" sldId="279"/>
            <ac:spMk id="3" creationId="{00000000-0000-0000-0000-000000000000}"/>
          </ac:spMkLst>
        </pc:spChg>
      </pc:sldChg>
      <pc:sldChg chg="modSp mod modAnim">
        <pc:chgData name="Bettye Locklair" userId="c2d7acf3736df889" providerId="LiveId" clId="{B1953538-EAAC-4891-A930-1701E144306B}" dt="2022-04-03T20:09:09.365" v="461" actId="6549"/>
        <pc:sldMkLst>
          <pc:docMk/>
          <pc:sldMk cId="3183949687" sldId="280"/>
        </pc:sldMkLst>
        <pc:spChg chg="mod">
          <ac:chgData name="Bettye Locklair" userId="c2d7acf3736df889" providerId="LiveId" clId="{B1953538-EAAC-4891-A930-1701E144306B}" dt="2022-04-03T20:09:09.365" v="461" actId="6549"/>
          <ac:spMkLst>
            <pc:docMk/>
            <pc:sldMk cId="3183949687" sldId="280"/>
            <ac:spMk id="3" creationId="{00000000-0000-0000-0000-000000000000}"/>
          </ac:spMkLst>
        </pc:spChg>
      </pc:sldChg>
      <pc:sldChg chg="modSp mod">
        <pc:chgData name="Bettye Locklair" userId="c2d7acf3736df889" providerId="LiveId" clId="{B1953538-EAAC-4891-A930-1701E144306B}" dt="2022-04-03T20:09:56.783" v="469" actId="20577"/>
        <pc:sldMkLst>
          <pc:docMk/>
          <pc:sldMk cId="4270148056" sldId="281"/>
        </pc:sldMkLst>
        <pc:spChg chg="mod">
          <ac:chgData name="Bettye Locklair" userId="c2d7acf3736df889" providerId="LiveId" clId="{B1953538-EAAC-4891-A930-1701E144306B}" dt="2022-04-03T20:09:56.783" v="469" actId="20577"/>
          <ac:spMkLst>
            <pc:docMk/>
            <pc:sldMk cId="4270148056" sldId="281"/>
            <ac:spMk id="3" creationId="{00000000-0000-0000-0000-000000000000}"/>
          </ac:spMkLst>
        </pc:spChg>
      </pc:sldChg>
      <pc:sldChg chg="modSp mod">
        <pc:chgData name="Bettye Locklair" userId="c2d7acf3736df889" providerId="LiveId" clId="{B1953538-EAAC-4891-A930-1701E144306B}" dt="2022-04-03T20:10:31.656" v="473" actId="207"/>
        <pc:sldMkLst>
          <pc:docMk/>
          <pc:sldMk cId="535470142" sldId="282"/>
        </pc:sldMkLst>
        <pc:spChg chg="mod">
          <ac:chgData name="Bettye Locklair" userId="c2d7acf3736df889" providerId="LiveId" clId="{B1953538-EAAC-4891-A930-1701E144306B}" dt="2022-04-03T20:10:31.656" v="473" actId="207"/>
          <ac:spMkLst>
            <pc:docMk/>
            <pc:sldMk cId="535470142" sldId="282"/>
            <ac:spMk id="3" creationId="{00000000-0000-0000-0000-000000000000}"/>
          </ac:spMkLst>
        </pc:spChg>
      </pc:sldChg>
      <pc:sldChg chg="modSp mod">
        <pc:chgData name="Bettye Locklair" userId="c2d7acf3736df889" providerId="LiveId" clId="{B1953538-EAAC-4891-A930-1701E144306B}" dt="2022-04-03T20:11:35.180" v="483" actId="20577"/>
        <pc:sldMkLst>
          <pc:docMk/>
          <pc:sldMk cId="3706802064" sldId="283"/>
        </pc:sldMkLst>
        <pc:spChg chg="mod">
          <ac:chgData name="Bettye Locklair" userId="c2d7acf3736df889" providerId="LiveId" clId="{B1953538-EAAC-4891-A930-1701E144306B}" dt="2022-04-03T20:11:35.180" v="483" actId="20577"/>
          <ac:spMkLst>
            <pc:docMk/>
            <pc:sldMk cId="3706802064" sldId="283"/>
            <ac:spMk id="3" creationId="{00000000-0000-0000-0000-000000000000}"/>
          </ac:spMkLst>
        </pc:spChg>
      </pc:sldChg>
      <pc:sldChg chg="modSp modAnim">
        <pc:chgData name="Bettye Locklair" userId="c2d7acf3736df889" providerId="LiveId" clId="{B1953538-EAAC-4891-A930-1701E144306B}" dt="2022-04-03T20:12:49.051" v="501" actId="207"/>
        <pc:sldMkLst>
          <pc:docMk/>
          <pc:sldMk cId="3842230337" sldId="284"/>
        </pc:sldMkLst>
        <pc:spChg chg="mod">
          <ac:chgData name="Bettye Locklair" userId="c2d7acf3736df889" providerId="LiveId" clId="{B1953538-EAAC-4891-A930-1701E144306B}" dt="2022-04-03T20:12:49.051" v="501" actId="207"/>
          <ac:spMkLst>
            <pc:docMk/>
            <pc:sldMk cId="3842230337" sldId="284"/>
            <ac:spMk id="3" creationId="{00000000-0000-0000-0000-000000000000}"/>
          </ac:spMkLst>
        </pc:spChg>
      </pc:sldChg>
      <pc:sldChg chg="modSp mod">
        <pc:chgData name="Bettye Locklair" userId="c2d7acf3736df889" providerId="LiveId" clId="{B1953538-EAAC-4891-A930-1701E144306B}" dt="2022-04-03T20:15:34.923" v="586" actId="115"/>
        <pc:sldMkLst>
          <pc:docMk/>
          <pc:sldMk cId="3224508309" sldId="285"/>
        </pc:sldMkLst>
        <pc:spChg chg="mod">
          <ac:chgData name="Bettye Locklair" userId="c2d7acf3736df889" providerId="LiveId" clId="{B1953538-EAAC-4891-A930-1701E144306B}" dt="2022-04-03T20:15:34.923" v="586" actId="115"/>
          <ac:spMkLst>
            <pc:docMk/>
            <pc:sldMk cId="3224508309" sldId="285"/>
            <ac:spMk id="3" creationId="{00000000-0000-0000-0000-000000000000}"/>
          </ac:spMkLst>
        </pc:spChg>
      </pc:sldChg>
      <pc:sldChg chg="modSp mod">
        <pc:chgData name="Bettye Locklair" userId="c2d7acf3736df889" providerId="LiveId" clId="{B1953538-EAAC-4891-A930-1701E144306B}" dt="2022-04-03T20:17:45.637" v="593" actId="115"/>
        <pc:sldMkLst>
          <pc:docMk/>
          <pc:sldMk cId="2131676410" sldId="286"/>
        </pc:sldMkLst>
        <pc:spChg chg="mod">
          <ac:chgData name="Bettye Locklair" userId="c2d7acf3736df889" providerId="LiveId" clId="{B1953538-EAAC-4891-A930-1701E144306B}" dt="2022-04-03T20:17:45.637" v="593" actId="115"/>
          <ac:spMkLst>
            <pc:docMk/>
            <pc:sldMk cId="2131676410" sldId="286"/>
            <ac:spMk id="3" creationId="{00000000-0000-0000-0000-000000000000}"/>
          </ac:spMkLst>
        </pc:spChg>
      </pc:sldChg>
      <pc:sldChg chg="modSp">
        <pc:chgData name="Bettye Locklair" userId="c2d7acf3736df889" providerId="LiveId" clId="{B1953538-EAAC-4891-A930-1701E144306B}" dt="2022-04-03T20:20:43.674" v="606" actId="207"/>
        <pc:sldMkLst>
          <pc:docMk/>
          <pc:sldMk cId="2043619361" sldId="287"/>
        </pc:sldMkLst>
        <pc:spChg chg="mod">
          <ac:chgData name="Bettye Locklair" userId="c2d7acf3736df889" providerId="LiveId" clId="{B1953538-EAAC-4891-A930-1701E144306B}" dt="2022-04-03T20:20:43.674" v="606" actId="207"/>
          <ac:spMkLst>
            <pc:docMk/>
            <pc:sldMk cId="2043619361" sldId="287"/>
            <ac:spMk id="3" creationId="{00000000-0000-0000-0000-000000000000}"/>
          </ac:spMkLst>
        </pc:spChg>
      </pc:sldChg>
      <pc:sldChg chg="modSp modAnim">
        <pc:chgData name="Bettye Locklair" userId="c2d7acf3736df889" providerId="LiveId" clId="{B1953538-EAAC-4891-A930-1701E144306B}" dt="2022-04-03T20:21:43.788" v="613" actId="207"/>
        <pc:sldMkLst>
          <pc:docMk/>
          <pc:sldMk cId="3222171636" sldId="288"/>
        </pc:sldMkLst>
        <pc:spChg chg="mod">
          <ac:chgData name="Bettye Locklair" userId="c2d7acf3736df889" providerId="LiveId" clId="{B1953538-EAAC-4891-A930-1701E144306B}" dt="2022-04-03T20:21:43.788" v="613" actId="207"/>
          <ac:spMkLst>
            <pc:docMk/>
            <pc:sldMk cId="3222171636" sldId="288"/>
            <ac:spMk id="3" creationId="{00000000-0000-0000-0000-000000000000}"/>
          </ac:spMkLst>
        </pc:spChg>
      </pc:sldChg>
      <pc:sldChg chg="modSp mod">
        <pc:chgData name="Bettye Locklair" userId="c2d7acf3736df889" providerId="LiveId" clId="{B1953538-EAAC-4891-A930-1701E144306B}" dt="2022-04-03T20:27:53.098" v="652" actId="207"/>
        <pc:sldMkLst>
          <pc:docMk/>
          <pc:sldMk cId="2205158208" sldId="289"/>
        </pc:sldMkLst>
        <pc:spChg chg="mod">
          <ac:chgData name="Bettye Locklair" userId="c2d7acf3736df889" providerId="LiveId" clId="{B1953538-EAAC-4891-A930-1701E144306B}" dt="2022-04-03T20:27:53.098" v="652" actId="207"/>
          <ac:spMkLst>
            <pc:docMk/>
            <pc:sldMk cId="2205158208" sldId="289"/>
            <ac:spMk id="3" creationId="{00000000-0000-0000-0000-000000000000}"/>
          </ac:spMkLst>
        </pc:spChg>
      </pc:sldChg>
      <pc:sldChg chg="modSp mod">
        <pc:chgData name="Bettye Locklair" userId="c2d7acf3736df889" providerId="LiveId" clId="{B1953538-EAAC-4891-A930-1701E144306B}" dt="2022-04-03T20:23:48.555" v="634" actId="207"/>
        <pc:sldMkLst>
          <pc:docMk/>
          <pc:sldMk cId="2313687937" sldId="290"/>
        </pc:sldMkLst>
        <pc:spChg chg="mod">
          <ac:chgData name="Bettye Locklair" userId="c2d7acf3736df889" providerId="LiveId" clId="{B1953538-EAAC-4891-A930-1701E144306B}" dt="2022-04-03T20:23:48.555" v="634" actId="207"/>
          <ac:spMkLst>
            <pc:docMk/>
            <pc:sldMk cId="2313687937" sldId="290"/>
            <ac:spMk id="3" creationId="{00000000-0000-0000-0000-000000000000}"/>
          </ac:spMkLst>
        </pc:spChg>
      </pc:sldChg>
      <pc:sldChg chg="modSp mod">
        <pc:chgData name="Bettye Locklair" userId="c2d7acf3736df889" providerId="LiveId" clId="{B1953538-EAAC-4891-A930-1701E144306B}" dt="2022-04-03T20:30:33.112" v="690" actId="5793"/>
        <pc:sldMkLst>
          <pc:docMk/>
          <pc:sldMk cId="658370268" sldId="291"/>
        </pc:sldMkLst>
        <pc:spChg chg="mod">
          <ac:chgData name="Bettye Locklair" userId="c2d7acf3736df889" providerId="LiveId" clId="{B1953538-EAAC-4891-A930-1701E144306B}" dt="2022-04-03T20:30:33.112" v="690" actId="5793"/>
          <ac:spMkLst>
            <pc:docMk/>
            <pc:sldMk cId="658370268" sldId="291"/>
            <ac:spMk id="3" creationId="{00000000-0000-0000-0000-000000000000}"/>
          </ac:spMkLst>
        </pc:spChg>
      </pc:sldChg>
      <pc:sldChg chg="modSp mod">
        <pc:chgData name="Bettye Locklair" userId="c2d7acf3736df889" providerId="LiveId" clId="{B1953538-EAAC-4891-A930-1701E144306B}" dt="2022-04-03T20:34:25.976" v="730" actId="115"/>
        <pc:sldMkLst>
          <pc:docMk/>
          <pc:sldMk cId="597297540" sldId="292"/>
        </pc:sldMkLst>
        <pc:spChg chg="mod">
          <ac:chgData name="Bettye Locklair" userId="c2d7acf3736df889" providerId="LiveId" clId="{B1953538-EAAC-4891-A930-1701E144306B}" dt="2022-04-03T20:34:25.976" v="730" actId="115"/>
          <ac:spMkLst>
            <pc:docMk/>
            <pc:sldMk cId="597297540" sldId="292"/>
            <ac:spMk id="3" creationId="{00000000-0000-0000-0000-000000000000}"/>
          </ac:spMkLst>
        </pc:spChg>
      </pc:sldChg>
      <pc:sldChg chg="modSp mod">
        <pc:chgData name="Bettye Locklair" userId="c2d7acf3736df889" providerId="LiveId" clId="{B1953538-EAAC-4891-A930-1701E144306B}" dt="2022-04-03T20:38:12.937" v="735" actId="20577"/>
        <pc:sldMkLst>
          <pc:docMk/>
          <pc:sldMk cId="1576266022" sldId="293"/>
        </pc:sldMkLst>
        <pc:spChg chg="mod">
          <ac:chgData name="Bettye Locklair" userId="c2d7acf3736df889" providerId="LiveId" clId="{B1953538-EAAC-4891-A930-1701E144306B}" dt="2022-04-03T20:38:12.937" v="735" actId="20577"/>
          <ac:spMkLst>
            <pc:docMk/>
            <pc:sldMk cId="1576266022" sldId="293"/>
            <ac:spMk id="3" creationId="{00000000-0000-0000-0000-000000000000}"/>
          </ac:spMkLst>
        </pc:spChg>
      </pc:sldChg>
      <pc:sldChg chg="del">
        <pc:chgData name="Bettye Locklair" userId="c2d7acf3736df889" providerId="LiveId" clId="{B1953538-EAAC-4891-A930-1701E144306B}" dt="2022-04-03T19:58:00.037" v="340" actId="47"/>
        <pc:sldMkLst>
          <pc:docMk/>
          <pc:sldMk cId="656408787" sldId="294"/>
        </pc:sldMkLst>
      </pc:sldChg>
      <pc:sldChg chg="del">
        <pc:chgData name="Bettye Locklair" userId="c2d7acf3736df889" providerId="LiveId" clId="{B1953538-EAAC-4891-A930-1701E144306B}" dt="2022-04-03T20:34:36.427" v="731" actId="47"/>
        <pc:sldMkLst>
          <pc:docMk/>
          <pc:sldMk cId="2330430041" sldId="295"/>
        </pc:sldMkLst>
      </pc:sldChg>
      <pc:sldChg chg="modSp add mod">
        <pc:chgData name="Bettye Locklair" userId="c2d7acf3736df889" providerId="LiveId" clId="{B1953538-EAAC-4891-A930-1701E144306B}" dt="2022-04-03T20:31:07.362" v="701" actId="20577"/>
        <pc:sldMkLst>
          <pc:docMk/>
          <pc:sldMk cId="1849333220" sldId="296"/>
        </pc:sldMkLst>
        <pc:spChg chg="mod">
          <ac:chgData name="Bettye Locklair" userId="c2d7acf3736df889" providerId="LiveId" clId="{B1953538-EAAC-4891-A930-1701E144306B}" dt="2022-04-03T20:31:07.362" v="701" actId="20577"/>
          <ac:spMkLst>
            <pc:docMk/>
            <pc:sldMk cId="1849333220" sldId="296"/>
            <ac:spMk id="3" creationId="{00000000-0000-0000-0000-000000000000}"/>
          </ac:spMkLst>
        </pc:spChg>
      </pc:sldChg>
      <pc:sldChg chg="modSp new mod ord setBg">
        <pc:chgData name="Bettye Locklair" userId="c2d7acf3736df889" providerId="LiveId" clId="{B1953538-EAAC-4891-A930-1701E144306B}" dt="2022-04-03T23:43:50.086" v="1014" actId="20577"/>
        <pc:sldMkLst>
          <pc:docMk/>
          <pc:sldMk cId="2878795845" sldId="297"/>
        </pc:sldMkLst>
        <pc:spChg chg="mod">
          <ac:chgData name="Bettye Locklair" userId="c2d7acf3736df889" providerId="LiveId" clId="{B1953538-EAAC-4891-A930-1701E144306B}" dt="2022-04-03T21:52:33.340" v="832" actId="2711"/>
          <ac:spMkLst>
            <pc:docMk/>
            <pc:sldMk cId="2878795845" sldId="297"/>
            <ac:spMk id="2" creationId="{1503B3B2-F2E3-4309-8213-4B087AFA62BF}"/>
          </ac:spMkLst>
        </pc:spChg>
        <pc:spChg chg="mod">
          <ac:chgData name="Bettye Locklair" userId="c2d7acf3736df889" providerId="LiveId" clId="{B1953538-EAAC-4891-A930-1701E144306B}" dt="2022-04-03T23:43:50.086" v="1014" actId="20577"/>
          <ac:spMkLst>
            <pc:docMk/>
            <pc:sldMk cId="2878795845" sldId="297"/>
            <ac:spMk id="3" creationId="{D9B03B1C-B359-43BF-9505-C7A41AEB109F}"/>
          </ac:spMkLst>
        </pc:spChg>
      </pc:sldChg>
      <pc:sldChg chg="modSp add mod ord">
        <pc:chgData name="Bettye Locklair" userId="c2d7acf3736df889" providerId="LiveId" clId="{B1953538-EAAC-4891-A930-1701E144306B}" dt="2022-04-03T23:43:39.956" v="1008" actId="20577"/>
        <pc:sldMkLst>
          <pc:docMk/>
          <pc:sldMk cId="2928409838" sldId="298"/>
        </pc:sldMkLst>
        <pc:spChg chg="mod">
          <ac:chgData name="Bettye Locklair" userId="c2d7acf3736df889" providerId="LiveId" clId="{B1953538-EAAC-4891-A930-1701E144306B}" dt="2022-04-03T23:43:39.956" v="1008" actId="20577"/>
          <ac:spMkLst>
            <pc:docMk/>
            <pc:sldMk cId="2928409838" sldId="298"/>
            <ac:spMk id="3" creationId="{D9B03B1C-B359-43BF-9505-C7A41AEB109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C27E9-34C1-4276-8BDD-E3BB2EEB8677}" type="datetimeFigureOut">
              <a:rPr lang="en-US" smtClean="0"/>
              <a:t>4/3/2022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A2FB2-071F-403C-B800-5E0B2701C14D}" type="slidenum">
              <a:rPr lang="en-US" smtClean="0"/>
              <a:t>‹#›</a:t>
            </a:fld>
            <a:endParaRPr lang="en-US"/>
          </a:p>
        </p:txBody>
      </p:sp>
    </p:spTree>
    <p:extLst>
      <p:ext uri="{BB962C8B-B14F-4D97-AF65-F5344CB8AC3E}">
        <p14:creationId xmlns:p14="http://schemas.microsoft.com/office/powerpoint/2010/main" val="378549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a:t>
            </a:r>
            <a:r>
              <a:rPr lang="en-US" baseline="0" dirty="0"/>
              <a:t> sent Jeremiah to the house of a potter to learn a great lesson (Jeremiah 18:1-11) READ</a:t>
            </a:r>
          </a:p>
          <a:p>
            <a:pPr marL="628650" lvl="1" indent="-171450">
              <a:buFont typeface="Arial" panose="020B0604020202020204" pitchFamily="34" charset="0"/>
              <a:buChar char="•"/>
            </a:pPr>
            <a:r>
              <a:rPr lang="en-US" baseline="0" dirty="0"/>
              <a:t>Vessel disfigured, but remade again into a good vessel by the potter God is the potter, Israel the clay.  God can REMAKE Israel to His liking… (Verse 6)</a:t>
            </a:r>
          </a:p>
          <a:p>
            <a:pPr marL="628650" lvl="1" indent="-171450">
              <a:buFont typeface="Arial" panose="020B0604020202020204" pitchFamily="34" charset="0"/>
              <a:buChar char="•"/>
            </a:pPr>
            <a:r>
              <a:rPr lang="en-US" baseline="0" dirty="0"/>
              <a:t>Primary lesson, repent, and return to a nation acceptable to God… </a:t>
            </a:r>
            <a:r>
              <a:rPr lang="en-US" dirty="0"/>
              <a:t>This illustration has numerous</a:t>
            </a:r>
            <a:r>
              <a:rPr lang="en-US" baseline="0" dirty="0"/>
              <a:t> beneficial applications to us today as disciples of our Lord.</a:t>
            </a:r>
          </a:p>
          <a:p>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a:t>
            </a:fld>
            <a:endParaRPr lang="en-US"/>
          </a:p>
        </p:txBody>
      </p:sp>
    </p:spTree>
    <p:extLst>
      <p:ext uri="{BB962C8B-B14F-4D97-AF65-F5344CB8AC3E}">
        <p14:creationId xmlns:p14="http://schemas.microsoft.com/office/powerpoint/2010/main" val="1888925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didn’t make anyone a homosexual,</a:t>
            </a:r>
            <a:r>
              <a:rPr lang="en-US" baseline="0" dirty="0"/>
              <a:t> alcoholic, adulterer, murderer, etc.  Blasphemy against God.  He made them pure.  Why did you make me a male or female, short or tall, big boned or small boned, weak, prone to disease or cancer in my family history, etc.  Clay talks to the Potter and wants to change genders, rebel against being molded by the potter’s hand to do His will.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21</a:t>
            </a:fld>
            <a:endParaRPr lang="en-US"/>
          </a:p>
        </p:txBody>
      </p:sp>
    </p:spTree>
    <p:extLst>
      <p:ext uri="{BB962C8B-B14F-4D97-AF65-F5344CB8AC3E}">
        <p14:creationId xmlns:p14="http://schemas.microsoft.com/office/powerpoint/2010/main" val="349001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didn’t make anyone a homosexual,</a:t>
            </a:r>
            <a:r>
              <a:rPr lang="en-US" baseline="0" dirty="0"/>
              <a:t> alcoholic, adulterer, murderer, etc.  Blasphemy against God.  He made them pure.  Why did you make me a male or female, short or tall, big boned or small boned, weak, prone to disease or cancer in my family history, etc.  Clay talks to the Potter and wants to do whatever they desire with their own body, but </a:t>
            </a:r>
            <a:r>
              <a:rPr lang="en-US" baseline="0" dirty="0" err="1"/>
              <a:t>it;’s</a:t>
            </a:r>
            <a:r>
              <a:rPr lang="en-US" baseline="0" dirty="0"/>
              <a:t> not theirs it belongs to the Potter (God), change genders, abort or kill children, SI, disobedient to parents/God, etc. rebel against being molded by the potter’s hand to do His will.  I can’t do your will.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22</a:t>
            </a:fld>
            <a:endParaRPr lang="en-US"/>
          </a:p>
        </p:txBody>
      </p:sp>
    </p:spTree>
    <p:extLst>
      <p:ext uri="{BB962C8B-B14F-4D97-AF65-F5344CB8AC3E}">
        <p14:creationId xmlns:p14="http://schemas.microsoft.com/office/powerpoint/2010/main" val="53234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destroyed Sodom</a:t>
            </a:r>
            <a:r>
              <a:rPr lang="en-US" baseline="0" dirty="0"/>
              <a:t> &amp; Gomorrah when there couldn’t be found 10 righteous souls there.  There is time to repent but the people didn’t want to. </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27</a:t>
            </a:fld>
            <a:endParaRPr lang="en-US"/>
          </a:p>
        </p:txBody>
      </p:sp>
    </p:spTree>
    <p:extLst>
      <p:ext uri="{BB962C8B-B14F-4D97-AF65-F5344CB8AC3E}">
        <p14:creationId xmlns:p14="http://schemas.microsoft.com/office/powerpoint/2010/main" val="2768550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32</a:t>
            </a:fld>
            <a:endParaRPr lang="en-US"/>
          </a:p>
        </p:txBody>
      </p:sp>
    </p:spTree>
    <p:extLst>
      <p:ext uri="{BB962C8B-B14F-4D97-AF65-F5344CB8AC3E}">
        <p14:creationId xmlns:p14="http://schemas.microsoft.com/office/powerpoint/2010/main" val="315028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a:t>
            </a:r>
            <a:r>
              <a:rPr lang="en-US" baseline="0" dirty="0"/>
              <a:t> if your utensils or your bowls somehow had been defecated on, vomited in, or broken, you will likely think that there is no way that I am going to use that utensil again because it is totally corrupted and the very thought of using it again is disgusting.  Well think about how disgusting our sin is to God &amp; when we are not allowing ourselves to be molded by the Potter when we choose to do worldly things like the Gentiles.</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33</a:t>
            </a:fld>
            <a:endParaRPr lang="en-US"/>
          </a:p>
        </p:txBody>
      </p:sp>
    </p:spTree>
    <p:extLst>
      <p:ext uri="{BB962C8B-B14F-4D97-AF65-F5344CB8AC3E}">
        <p14:creationId xmlns:p14="http://schemas.microsoft.com/office/powerpoint/2010/main" val="802799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a:t>
            </a:r>
            <a:r>
              <a:rPr lang="en-US" baseline="0" dirty="0"/>
              <a:t> if your utensils or your bowls somehow had been defecated on, vomited in, or broken, you will likely think that there is no way that I am going to use that utensil again because it is totally corrupted and the very thought of using it again is disgusting.  Well think about how disgusting our sin is to God &amp; when we are not allowing ourselves to be molded by the Potter when we choose to do worldly things like the Gentiles.</a:t>
            </a:r>
            <a:endParaRPr lang="en-US" dirty="0"/>
          </a:p>
        </p:txBody>
      </p:sp>
      <p:sp>
        <p:nvSpPr>
          <p:cNvPr id="4" name="Slide Number Placeholder 3"/>
          <p:cNvSpPr>
            <a:spLocks noGrp="1"/>
          </p:cNvSpPr>
          <p:nvPr>
            <p:ph type="sldNum" sz="quarter" idx="10"/>
          </p:nvPr>
        </p:nvSpPr>
        <p:spPr/>
        <p:txBody>
          <a:bodyPr/>
          <a:lstStyle/>
          <a:p>
            <a:fld id="{9C8A2FB2-071F-403C-B800-5E0B2701C14D}" type="slidenum">
              <a:rPr lang="en-US" smtClean="0"/>
              <a:t>34</a:t>
            </a:fld>
            <a:endParaRPr lang="en-US"/>
          </a:p>
        </p:txBody>
      </p:sp>
    </p:spTree>
    <p:extLst>
      <p:ext uri="{BB962C8B-B14F-4D97-AF65-F5344CB8AC3E}">
        <p14:creationId xmlns:p14="http://schemas.microsoft.com/office/powerpoint/2010/main" val="2642628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Jeremiah 19:10-13</a:t>
            </a:r>
          </a:p>
        </p:txBody>
      </p:sp>
      <p:sp>
        <p:nvSpPr>
          <p:cNvPr id="4" name="Slide Number Placeholder 3"/>
          <p:cNvSpPr>
            <a:spLocks noGrp="1"/>
          </p:cNvSpPr>
          <p:nvPr>
            <p:ph type="sldNum" sz="quarter" idx="10"/>
          </p:nvPr>
        </p:nvSpPr>
        <p:spPr/>
        <p:txBody>
          <a:bodyPr/>
          <a:lstStyle/>
          <a:p>
            <a:fld id="{9C8A2FB2-071F-403C-B800-5E0B2701C14D}" type="slidenum">
              <a:rPr lang="en-US" smtClean="0"/>
              <a:t>35</a:t>
            </a:fld>
            <a:endParaRPr lang="en-US"/>
          </a:p>
        </p:txBody>
      </p:sp>
    </p:spTree>
    <p:extLst>
      <p:ext uri="{BB962C8B-B14F-4D97-AF65-F5344CB8AC3E}">
        <p14:creationId xmlns:p14="http://schemas.microsoft.com/office/powerpoint/2010/main" val="416744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44F8C8-AD4D-4732-B89D-1D87DDA89C76}"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03747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44F8C8-AD4D-4732-B89D-1D87DDA89C76}"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4356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44F8C8-AD4D-4732-B89D-1D87DDA89C76}"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07690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44F8C8-AD4D-4732-B89D-1D87DDA89C76}"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61343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44F8C8-AD4D-4732-B89D-1D87DDA89C76}" type="datetimeFigureOut">
              <a:rPr lang="en-US" smtClean="0"/>
              <a:t>4/3/2022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77126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44F8C8-AD4D-4732-B89D-1D87DDA89C76}"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7847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44F8C8-AD4D-4732-B89D-1D87DDA89C76}" type="datetimeFigureOut">
              <a:rPr lang="en-US" smtClean="0"/>
              <a:t>4/3/2022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811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44F8C8-AD4D-4732-B89D-1D87DDA89C76}" type="datetimeFigureOut">
              <a:rPr lang="en-US" smtClean="0"/>
              <a:t>4/3/2022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37124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4F8C8-AD4D-4732-B89D-1D87DDA89C76}" type="datetimeFigureOut">
              <a:rPr lang="en-US" smtClean="0"/>
              <a:t>4/3/2022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287181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4F8C8-AD4D-4732-B89D-1D87DDA89C76}"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107245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4F8C8-AD4D-4732-B89D-1D87DDA89C76}" type="datetimeFigureOut">
              <a:rPr lang="en-US" smtClean="0"/>
              <a:t>4/3/2022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58EA-6AE1-494D-8103-152D2EB2A357}" type="slidenum">
              <a:rPr lang="en-US" smtClean="0"/>
              <a:t>‹#›</a:t>
            </a:fld>
            <a:endParaRPr lang="en-US"/>
          </a:p>
        </p:txBody>
      </p:sp>
    </p:spTree>
    <p:extLst>
      <p:ext uri="{BB962C8B-B14F-4D97-AF65-F5344CB8AC3E}">
        <p14:creationId xmlns:p14="http://schemas.microsoft.com/office/powerpoint/2010/main" val="411345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4F8C8-AD4D-4732-B89D-1D87DDA89C76}" type="datetimeFigureOut">
              <a:rPr lang="en-US" smtClean="0"/>
              <a:t>4/3/2022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E58EA-6AE1-494D-8103-152D2EB2A357}" type="slidenum">
              <a:rPr lang="en-US" smtClean="0"/>
              <a:t>‹#›</a:t>
            </a:fld>
            <a:endParaRPr lang="en-US"/>
          </a:p>
        </p:txBody>
      </p:sp>
    </p:spTree>
    <p:extLst>
      <p:ext uri="{BB962C8B-B14F-4D97-AF65-F5344CB8AC3E}">
        <p14:creationId xmlns:p14="http://schemas.microsoft.com/office/powerpoint/2010/main" val="3259639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B3B2-F2E3-4309-8213-4B087AFA62BF}"/>
              </a:ext>
            </a:extLst>
          </p:cNvPr>
          <p:cNvSpPr>
            <a:spLocks noGrp="1"/>
          </p:cNvSpPr>
          <p:nvPr>
            <p:ph type="title"/>
          </p:nvPr>
        </p:nvSpPr>
        <p:spPr>
          <a:xfrm>
            <a:off x="0" y="1"/>
            <a:ext cx="12192000" cy="1125414"/>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9B03B1C-B359-43BF-9505-C7A41AEB109F}"/>
              </a:ext>
            </a:extLst>
          </p:cNvPr>
          <p:cNvSpPr>
            <a:spLocks noGrp="1"/>
          </p:cNvSpPr>
          <p:nvPr>
            <p:ph idx="1"/>
          </p:nvPr>
        </p:nvSpPr>
        <p:spPr>
          <a:xfrm>
            <a:off x="0" y="1125415"/>
            <a:ext cx="12192000" cy="5732584"/>
          </a:xfrm>
        </p:spPr>
        <p:txBody>
          <a:bodyPr>
            <a:normAutofit/>
          </a:bodyPr>
          <a:lstStyle/>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696 He Loves Me</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146 Have Thine Own Way</a:t>
            </a:r>
          </a:p>
          <a:p>
            <a:pPr marL="0" indent="0">
              <a:buNone/>
            </a:pPr>
            <a:r>
              <a:rPr lang="en-US" sz="4600">
                <a:solidFill>
                  <a:schemeClr val="bg1"/>
                </a:solidFill>
                <a:latin typeface="Tahoma" panose="020B0604030504040204" pitchFamily="34" charset="0"/>
                <a:ea typeface="Tahoma" panose="020B0604030504040204" pitchFamily="34" charset="0"/>
                <a:cs typeface="Tahoma" panose="020B0604030504040204" pitchFamily="34" charset="0"/>
              </a:rPr>
              <a:t>344 Who </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At My Door is Standing</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362 I Have Been Redeemed</a:t>
            </a:r>
          </a:p>
        </p:txBody>
      </p:sp>
    </p:spTree>
    <p:extLst>
      <p:ext uri="{BB962C8B-B14F-4D97-AF65-F5344CB8AC3E}">
        <p14:creationId xmlns:p14="http://schemas.microsoft.com/office/powerpoint/2010/main" val="2878795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formed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dust from the ground, and</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breathed into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his nostrils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breath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became a living being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(Genesis 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 will give thanks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fearfully and wonderfully made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Wonderful are Your works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my soul knows it very well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139:14)</a:t>
            </a: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218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57507839"/>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extLst>
                  <a:ext uri="{0D108BD9-81ED-4DB2-BD59-A6C34878D82A}">
                    <a16:rowId xmlns:a16="http://schemas.microsoft.com/office/drawing/2014/main" val="10001"/>
                  </a:ext>
                </a:extLst>
              </a:tr>
              <a:tr h="210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(Isaiah 29:16)</a:t>
                      </a: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60976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potter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 considered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 equal with the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clay…</a:t>
            </a:r>
          </a:p>
          <a:p>
            <a:pPr marL="0" indent="0" algn="ctr">
              <a:buNone/>
            </a:pPr>
            <a:endPar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Or what is formed say to him who formed it,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He has no understanding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(Isaiah 29:16)</a:t>
            </a: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978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01712408"/>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extLst>
                  <a:ext uri="{0D108BD9-81ED-4DB2-BD59-A6C34878D82A}">
                    <a16:rowId xmlns:a16="http://schemas.microsoft.com/office/drawing/2014/main" val="10001"/>
                  </a:ext>
                </a:extLst>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(Isaiah 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I think, say, do &amp; why I do it                             (Psalm 139:1-6; John 2:25;     Heb. 4:12-13)</a:t>
                      </a:r>
                    </a:p>
                  </a:txBody>
                  <a:tcPr marL="68580" marR="68580" marT="0" marB="0"/>
                </a:tc>
                <a:extLst>
                  <a:ext uri="{0D108BD9-81ED-4DB2-BD59-A6C34878D82A}">
                    <a16:rowId xmlns:a16="http://schemas.microsoft.com/office/drawing/2014/main" val="10002"/>
                  </a:ext>
                </a:extLst>
              </a:tr>
              <a:tr h="206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4220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You have searched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 and known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know 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sit down and when I rise up;</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understand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my thought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afar.</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scrutinize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my path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my lying down,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intimately acquainted 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my ways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Even before there is a word on my tongue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You know it 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have enclosed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behind and before,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laid Your hand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upon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Such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knowledge is too wonderful for me;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is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too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high, I cannot attain to it. (Ps. 139:1-6)</a:t>
            </a: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054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“did not need anyone to testify concerning man,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Himself knew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what was in 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(John 2:25).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God is living and active and sharper than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any two-edged sword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piercing as far as 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division of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soul and spirit, of both joints and marrow,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able to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judge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thoughts and intentions of the 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there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no creature hidden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sight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all things are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open and laid bare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eyes of Him with whom we have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do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(Hebrews 4:12-13).</a:t>
            </a:r>
          </a:p>
          <a:p>
            <a:pPr marL="0" indent="0" algn="ctr">
              <a:buNone/>
            </a:pPr>
            <a:endPar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394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0540311"/>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extLst>
                  <a:ext uri="{0D108BD9-81ED-4DB2-BD59-A6C34878D82A}">
                    <a16:rowId xmlns:a16="http://schemas.microsoft.com/office/drawing/2014/main" val="10001"/>
                  </a:ext>
                </a:extLst>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(Isaiah 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I think, say, do &amp; why I do it                             (Psalm 139:1-6; John 2:25;     Heb. 4:13)</a:t>
                      </a:r>
                    </a:p>
                  </a:txBody>
                  <a:tcPr marL="68580" marR="68580" marT="0" marB="0"/>
                </a:tc>
                <a:extLst>
                  <a:ext uri="{0D108BD9-81ED-4DB2-BD59-A6C34878D82A}">
                    <a16:rowId xmlns:a16="http://schemas.microsoft.com/office/drawing/2014/main" val="10002"/>
                  </a:ext>
                </a:extLst>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What are you doing?         (Isaiah 45:9)</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7337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Woe to </a:t>
            </a:r>
            <a:r>
              <a:rPr lang="en-US" sz="3600" i="1" dirty="0">
                <a:solidFill>
                  <a:srgbClr val="FFC000"/>
                </a:solidFill>
                <a:latin typeface="Tahoma" panose="020B0604030504040204" pitchFamily="34" charset="0"/>
                <a:ea typeface="Tahoma" panose="020B0604030504040204" pitchFamily="34" charset="0"/>
                <a:cs typeface="Tahoma" panose="020B0604030504040204" pitchFamily="34" charset="0"/>
              </a:rPr>
              <a:t>the one</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 who quarrels with 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Maker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 earthenware vessel among the vessels of earth!</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clay say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potter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What are you doing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Or the thing you are making </a:t>
            </a:r>
            <a:r>
              <a:rPr lang="en-US" sz="3600" i="1" dirty="0">
                <a:solidFill>
                  <a:srgbClr val="FFC000"/>
                </a:solidFill>
                <a:latin typeface="Tahoma" panose="020B0604030504040204" pitchFamily="34" charset="0"/>
                <a:ea typeface="Tahoma" panose="020B0604030504040204" pitchFamily="34" charset="0"/>
                <a:cs typeface="Tahoma" panose="020B0604030504040204" pitchFamily="34" charset="0"/>
              </a:rPr>
              <a:t>say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He has no hands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(Isaiah 45:9)</a:t>
            </a:r>
          </a:p>
          <a:p>
            <a:pPr marL="0" indent="0" algn="ctr">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70148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8663922"/>
              </p:ext>
            </p:extLst>
          </p:nvPr>
        </p:nvGraphicFramePr>
        <p:xfrm>
          <a:off x="-3" y="-3"/>
          <a:ext cx="12192002" cy="6889762"/>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4008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48297">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extLst>
                  <a:ext uri="{0D108BD9-81ED-4DB2-BD59-A6C34878D82A}">
                    <a16:rowId xmlns:a16="http://schemas.microsoft.com/office/drawing/2014/main" val="10001"/>
                  </a:ext>
                </a:extLst>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doesn’t understand me (Isaiah 29:16)</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 understands everything   I think, say, do &amp; why I do it                             (Psalm 139:1-6; John 2:25;     Heb. 4:13)</a:t>
                      </a:r>
                    </a:p>
                  </a:txBody>
                  <a:tcPr marL="68580" marR="68580" marT="0" marB="0"/>
                </a:tc>
                <a:extLst>
                  <a:ext uri="{0D108BD9-81ED-4DB2-BD59-A6C34878D82A}">
                    <a16:rowId xmlns:a16="http://schemas.microsoft.com/office/drawing/2014/main" val="10002"/>
                  </a:ext>
                </a:extLst>
              </a:tr>
              <a:tr h="2069801">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What are you doing?         (Isaiah 45:9)</a:t>
                      </a:r>
                    </a:p>
                  </a:txBody>
                  <a:tcPr marL="68580" marR="68580" marT="0" marB="0"/>
                </a:tc>
                <a:tc>
                  <a:txBody>
                    <a:bodyPr/>
                    <a:lstStyle/>
                    <a:p>
                      <a:pPr marL="0" marR="0" algn="ctr">
                        <a:lnSpc>
                          <a:spcPct val="107000"/>
                        </a:lnSpc>
                        <a:spcBef>
                          <a:spcPts val="0"/>
                        </a:spcBef>
                        <a:spcAft>
                          <a:spcPts val="0"/>
                        </a:spcAft>
                      </a:pPr>
                      <a:r>
                        <a:rPr lang="en-US" sz="3500" b="0" baseline="0" dirty="0">
                          <a:effectLst/>
                          <a:latin typeface="Tahoma" panose="020B0604030504040204" pitchFamily="34" charset="0"/>
                          <a:ea typeface="Tahoma" panose="020B0604030504040204" pitchFamily="34" charset="0"/>
                          <a:cs typeface="Tahoma" panose="020B0604030504040204" pitchFamily="34" charset="0"/>
                        </a:rPr>
                        <a:t>Changed f</a:t>
                      </a:r>
                      <a:r>
                        <a:rPr lang="en-US" sz="3500" b="0" dirty="0">
                          <a:effectLst/>
                          <a:latin typeface="Tahoma" panose="020B0604030504040204" pitchFamily="34" charset="0"/>
                          <a:ea typeface="Tahoma" panose="020B0604030504040204" pitchFamily="34" charset="0"/>
                          <a:cs typeface="Tahoma" panose="020B0604030504040204" pitchFamily="34" charset="0"/>
                        </a:rPr>
                        <a:t>rom </a:t>
                      </a:r>
                      <a:r>
                        <a:rPr lang="en-US" sz="3500" b="0" baseline="0" dirty="0">
                          <a:effectLst/>
                          <a:latin typeface="Tahoma" panose="020B0604030504040204" pitchFamily="34" charset="0"/>
                          <a:ea typeface="Tahoma" panose="020B0604030504040204" pitchFamily="34" charset="0"/>
                          <a:cs typeface="Tahoma" panose="020B0604030504040204" pitchFamily="34" charset="0"/>
                        </a:rPr>
                        <a:t>sinner to saint by </a:t>
                      </a:r>
                      <a:r>
                        <a:rPr lang="en-US" sz="3500" b="0" dirty="0">
                          <a:effectLst/>
                          <a:latin typeface="Tahoma" panose="020B0604030504040204" pitchFamily="34" charset="0"/>
                          <a:ea typeface="Tahoma" panose="020B0604030504040204" pitchFamily="34" charset="0"/>
                          <a:cs typeface="Tahoma" panose="020B0604030504040204" pitchFamily="34" charset="0"/>
                        </a:rPr>
                        <a:t>baptism into Christ                          (1 Cor. 6:9-11; Rom. 6:3-4)</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71558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do you not know that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unrighteous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will not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inherit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be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deceived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neither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fornicators, nor idolaters, nor adulterers, nor effeminate,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nor homosexuals, nor thieves, nor </a:t>
            </a:r>
            <a:r>
              <a:rPr lang="en-US" sz="3600" i="1" dirty="0">
                <a:solidFill>
                  <a:srgbClr val="FFC0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 covetous, nor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drunkards, nor revilers, nor swindlers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inherit the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kingdom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Such were some of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were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washed, but you were sanctified, but you were justified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the Lord Jesus Christ and in the Spirit of our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 Corinthians 6:9-11).</a:t>
            </a: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547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13516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do you not know that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all of us who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have been baptized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into Christ Jesus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have been baptized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into His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have been buried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Him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through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baptism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into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Christ was raised from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dead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through the glory of the Father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we too might walk in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newness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6:3-4)</a:t>
            </a: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6802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2647123"/>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8539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Who are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 man,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who answers back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thing molded will not say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molder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Why did you make me like 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will it? (Romans 9:20)</a:t>
            </a:r>
          </a:p>
          <a:p>
            <a:pPr marL="0" indent="0" algn="ctr">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Moses said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(making excuses to Him)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“Please,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I have never been eloquent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neither recently nor in time past, nor since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 have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spoken to Your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servant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I am slow of speech and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slow of tongue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(Exodus 4:10)</a:t>
            </a: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230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6242050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power and grace is perfected in weakness                    (2 Co. 12:7-10; Heb. 4:14-16)</a:t>
                      </a: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2874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“Because of the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surpassing greatness of the revelations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for this reason,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to keep me from </a:t>
            </a:r>
            <a:r>
              <a:rPr lang="en-US" sz="3500" dirty="0">
                <a:solidFill>
                  <a:srgbClr val="FFC000"/>
                </a:solidFill>
                <a:latin typeface="Tahoma" panose="020B0604030504040204" pitchFamily="34" charset="0"/>
                <a:ea typeface="Tahoma" panose="020B0604030504040204" pitchFamily="34" charset="0"/>
                <a:cs typeface="Tahoma" panose="020B0604030504040204" pitchFamily="34" charset="0"/>
              </a:rPr>
              <a:t>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 was</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given </a:t>
            </a:r>
            <a:r>
              <a:rPr lang="en-US" sz="3500" dirty="0">
                <a:solidFill>
                  <a:srgbClr val="FFC000"/>
                </a:solidFill>
                <a:latin typeface="Tahoma" panose="020B0604030504040204" pitchFamily="34" charset="0"/>
                <a:ea typeface="Tahoma" panose="020B0604030504040204" pitchFamily="34" charset="0"/>
                <a:cs typeface="Tahoma" panose="020B0604030504040204" pitchFamily="34" charset="0"/>
              </a:rPr>
              <a:t>me a thorn in the flesh, a messenger of Satan to</a:t>
            </a:r>
          </a:p>
          <a:p>
            <a:pPr marL="0" indent="0" algn="ctr">
              <a:buNone/>
            </a:pPr>
            <a:r>
              <a:rPr lang="en-US" sz="3500" dirty="0">
                <a:solidFill>
                  <a:srgbClr val="FFC000"/>
                </a:solidFill>
                <a:latin typeface="Tahoma" panose="020B0604030504040204" pitchFamily="34" charset="0"/>
                <a:ea typeface="Tahoma" panose="020B0604030504040204" pitchFamily="34" charset="0"/>
                <a:cs typeface="Tahoma" panose="020B0604030504040204" pitchFamily="34" charset="0"/>
              </a:rPr>
              <a:t>torment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to keep me from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Concerning</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implored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Lord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three times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that it might leave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has said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to 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My grace is sufficient for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power</a:t>
            </a:r>
          </a:p>
          <a:p>
            <a:pPr marL="0" indent="0" algn="ctr">
              <a:buNone/>
            </a:pP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is perfected in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weakness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Most gladly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will rather boast</a:t>
            </a:r>
          </a:p>
          <a:p>
            <a:pPr marL="0" indent="0" algn="ctr">
              <a:buNone/>
            </a:pP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about my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weaknesses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so that the power of Christ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may dwell</a:t>
            </a:r>
          </a:p>
          <a:p>
            <a:pPr marL="0" indent="0" algn="ctr">
              <a:buNone/>
            </a:pP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in 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Therefore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am well content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500" dirty="0">
                <a:solidFill>
                  <a:srgbClr val="FFC000"/>
                </a:solidFill>
                <a:latin typeface="Tahoma" panose="020B0604030504040204" pitchFamily="34" charset="0"/>
                <a:ea typeface="Tahoma" panose="020B0604030504040204" pitchFamily="34" charset="0"/>
                <a:cs typeface="Tahoma" panose="020B0604030504040204" pitchFamily="34" charset="0"/>
              </a:rPr>
              <a:t>weaknesses, with</a:t>
            </a:r>
          </a:p>
          <a:p>
            <a:pPr marL="0" indent="0" algn="ctr">
              <a:buNone/>
            </a:pPr>
            <a:r>
              <a:rPr lang="en-US" sz="3500" dirty="0">
                <a:solidFill>
                  <a:srgbClr val="FFC000"/>
                </a:solidFill>
                <a:latin typeface="Tahoma" panose="020B0604030504040204" pitchFamily="34" charset="0"/>
                <a:ea typeface="Tahoma" panose="020B0604030504040204" pitchFamily="34" charset="0"/>
                <a:cs typeface="Tahoma" panose="020B0604030504040204" pitchFamily="34" charset="0"/>
              </a:rPr>
              <a:t>insults, with distresses, with persecutions, with difficulties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Christ’s sake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when I am weak</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then I am strong</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12:7-10).</a:t>
            </a:r>
          </a:p>
        </p:txBody>
      </p:sp>
    </p:spTree>
    <p:extLst>
      <p:ext uri="{BB962C8B-B14F-4D97-AF65-F5344CB8AC3E}">
        <p14:creationId xmlns:p14="http://schemas.microsoft.com/office/powerpoint/2010/main" val="322450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“Therefore, since we have 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has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passed through the heavens,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Son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us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hold fast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our confession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we do not have a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high priest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cannot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sympathize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our weaknesses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One who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been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tempted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all things as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we are, yet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without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let us draw near with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confidence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throne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we may receive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mercy and find grace to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help</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 time of need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(Hebrews 4:14-16).</a:t>
            </a:r>
          </a:p>
        </p:txBody>
      </p:sp>
    </p:spTree>
    <p:extLst>
      <p:ext uri="{BB962C8B-B14F-4D97-AF65-F5344CB8AC3E}">
        <p14:creationId xmlns:p14="http://schemas.microsoft.com/office/powerpoint/2010/main" val="2131676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78624097"/>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power and grace is perfected in weakness                    (2 Co. 12:7-10; Heb. 4:14-16)</a:t>
                      </a: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had created because of their sin (Jer. 18:4, 11-12)</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972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the vessel that he was making of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clay was spoiled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hand of the potter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he remade it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into another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vessel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as it pleased the potter to make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(Jer. 18:4)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“Behold,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am fashioning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calamity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against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devising a plan against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Oh turn back,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each of you from his evil way, and reform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your ways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your deeds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they will say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It’s hopeless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we are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going to follow our own plans, and each of us will act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according to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stubbornness of his evil 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(18:11-12)</a:t>
            </a:r>
          </a:p>
        </p:txBody>
      </p:sp>
    </p:spTree>
    <p:extLst>
      <p:ext uri="{BB962C8B-B14F-4D97-AF65-F5344CB8AC3E}">
        <p14:creationId xmlns:p14="http://schemas.microsoft.com/office/powerpoint/2010/main" val="204361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570543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power and grace is perfected in weakness                    (2 Co. 12:7-10; Heb. 4:14-16)</a:t>
                      </a: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had created because of their sin (Jer. 18:4, 11-12)</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(Rom. 12:2; Gal. 4:19;      Eph. 4:17-24)</a:t>
                      </a: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91956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Do not be conformed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to this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but be transformed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by</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renewing of your 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that you may prove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will of God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which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acceptable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perfect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(Romans 12:2).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children, with whom I am again in labor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until Christ is</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formed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(Galatians 4:19).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217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Jer. 18:1-12,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Lord said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Jeremiah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“Arise &amp; go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down to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potter’s house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&amp; there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will announce My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words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Then I went down to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potter’s house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&amp;</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there he was, making something on the wheel. But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 </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vessel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that he was making of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clay was spoiled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in the </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hand of the potter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he remade it into another vessel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it pleased the potter to make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Then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came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me saying,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Can I not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O house of Israel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deal with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as this potter </a:t>
            </a:r>
            <a:r>
              <a:rPr lang="en-US" sz="3700" i="1" u="sng"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declares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like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the clay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in the potter’s hand</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so are you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My hand</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O house of Israel... </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6280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this I say, and affirm together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with 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that you walk no longer just as the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Gentiles also walk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in the futility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their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being darkened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their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understanding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excluded from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life of God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of the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ignorance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is in them,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because of the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hardness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of their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they, having become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callous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given themselves over to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sensuality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the practice of every kind of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impurity with greediness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13687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you did not learn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this way,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indeed you have heard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have been taught in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just as truth is in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in reference to your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former manner of life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lay aside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old 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which is being corrupted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accordance with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lusts of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deceit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be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renewed</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in the spirit of your</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mind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put 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new 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which in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the likeness</a:t>
            </a:r>
          </a:p>
          <a:p>
            <a:pPr marL="0" indent="0" algn="ctr">
              <a:buNone/>
            </a:pP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 of</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God has been created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righteousness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holiness of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(Ephesians 4:17-24).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05158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606296"/>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power and grace is perfected in weakness                    (2 Co. 12:7-10; Heb. 4:14-16)</a:t>
                      </a: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had created because of their sin (Jer. 18:4, 11-12)</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(Rom. 12:2; Gal. 4:19;      Eph. 4:17-24)</a:t>
                      </a: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of wrath prepared for destruction because they weren’t useful to the Potter (Jer. 19:10-13; Rom. 9:19-22)</a:t>
                      </a: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63671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Jeremiah 19:10-13,</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to break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jar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sight of the men who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accompany you</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say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of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hosts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“Just so will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break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this people and this city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even</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as one breaks a potter’s vessel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which cannot again be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repaired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and they will bury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there is no </a:t>
            </a:r>
          </a:p>
          <a:p>
            <a:pPr marL="0" indent="0" algn="ctr">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other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place for burial… </a:t>
            </a:r>
          </a:p>
        </p:txBody>
      </p:sp>
    </p:spTree>
    <p:extLst>
      <p:ext uri="{BB962C8B-B14F-4D97-AF65-F5344CB8AC3E}">
        <p14:creationId xmlns:p14="http://schemas.microsoft.com/office/powerpoint/2010/main" val="6583702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is how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treat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this place and its inhabitants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declares the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as to make this city like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The houses of Jerusalem and the houses of the kings of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Judah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will be defiled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like the place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Topheth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of all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houses on whose rooftops</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 they burned sacrifices to all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heavenly host &amp; poured out drink offerings to other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gods.”’”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(Jeremiah 19:10-13)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49333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say to me then,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Why does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still find fault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who resists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will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On the contrary,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who are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who answers back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thing molded will not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say to the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molder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Why did you make me like 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will it?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does not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potter have a right over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the clay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make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the same lump one vessel 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honorable 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another for common 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 if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although willing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demonstrate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His wrath &amp;</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make His power known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endured with much patience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vessels of wrath prepared for </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destruction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(Romans 9:19-22)</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6266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3424894"/>
              </p:ext>
            </p:extLst>
          </p:nvPr>
        </p:nvGraphicFramePr>
        <p:xfrm>
          <a:off x="-3" y="-4"/>
          <a:ext cx="12192002" cy="688086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33390">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Why did you make me like this? (Rom. 9:20; Ex. 4:10)</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God’s power and grace is perfected in weakness                    (2 Co. 12:7-10; Heb. 4:14-16)</a:t>
                      </a:r>
                    </a:p>
                  </a:txBody>
                  <a:tcPr marL="68580" marR="68580" marT="0" marB="0"/>
                </a:tc>
                <a:extLst>
                  <a:ext uri="{0D108BD9-81ED-4DB2-BD59-A6C34878D82A}">
                    <a16:rowId xmlns:a16="http://schemas.microsoft.com/office/drawing/2014/main" val="10001"/>
                  </a:ext>
                </a:extLst>
              </a:tr>
              <a:tr h="1902105">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clay ruined what God had created because of their sin (Jer. 18:4, 11-12)</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Transformed by God’s Word</a:t>
                      </a:r>
                      <a:r>
                        <a:rPr lang="en-US" sz="3500" b="0" baseline="0" dirty="0">
                          <a:effectLst/>
                          <a:latin typeface="Tahoma" panose="020B0604030504040204" pitchFamily="34" charset="0"/>
                          <a:ea typeface="Tahoma" panose="020B0604030504040204" pitchFamily="34" charset="0"/>
                          <a:cs typeface="Tahoma" panose="020B0604030504040204" pitchFamily="34" charset="0"/>
                        </a:rPr>
                        <a:t> </a:t>
                      </a:r>
                      <a:r>
                        <a:rPr lang="en-US" sz="3500" b="0" dirty="0">
                          <a:effectLst/>
                          <a:latin typeface="Tahoma" panose="020B0604030504040204" pitchFamily="34" charset="0"/>
                          <a:ea typeface="Tahoma" panose="020B0604030504040204" pitchFamily="34" charset="0"/>
                          <a:cs typeface="Tahoma" panose="020B0604030504040204" pitchFamily="34" charset="0"/>
                        </a:rPr>
                        <a:t>(Rom. 12:2; Gal. 4:19;      Eph. 4:17-24)</a:t>
                      </a:r>
                    </a:p>
                  </a:txBody>
                  <a:tcPr marL="68580" marR="68580" marT="0" marB="0"/>
                </a:tc>
                <a:extLst>
                  <a:ext uri="{0D108BD9-81ED-4DB2-BD59-A6C34878D82A}">
                    <a16:rowId xmlns:a16="http://schemas.microsoft.com/office/drawing/2014/main" val="10002"/>
                  </a:ext>
                </a:extLst>
              </a:tr>
              <a:tr h="2443264">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of wrath prepared for destruction because they weren’t useful to the Potter (Rom. 9:19-22)</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A vessel for honor, useful to the Master &amp; prepared for every good work                     (2 Tim. 2:19-21)</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5873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firm foundation of God stands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having this seal,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knows those who are 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Everyone who names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the Lord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to abstain</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from wickedness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in a large house there are not only gold and silver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vessels, but also vessels of wood and of earthenware, and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some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some to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dishonor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Therefore, if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anyone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cleanses himself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these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will be a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vessel for honor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sanctified, useful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the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prepared</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for every good work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(2 Timothy 2:19-21)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7297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How to Change from Stubborn to Malleable Clay</a:t>
            </a:r>
          </a:p>
        </p:txBody>
      </p:sp>
      <p:sp>
        <p:nvSpPr>
          <p:cNvPr id="3" name="Content Placeholder 2"/>
          <p:cNvSpPr>
            <a:spLocks noGrp="1"/>
          </p:cNvSpPr>
          <p:nvPr>
            <p:ph idx="1"/>
          </p:nvPr>
        </p:nvSpPr>
        <p:spPr>
          <a:xfrm>
            <a:off x="0" y="971550"/>
            <a:ext cx="12192000" cy="5886450"/>
          </a:xfrm>
        </p:spPr>
        <p:txBody>
          <a:bodyPr>
            <a:no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Are you talking back to the Potter or being molded by Him? </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Realize God has the right to tell you what to do (Rom. 9:21)</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Have a strong desire to understand &amp; learn God’s commands</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like the Psalmist did (Ps. 119:73)</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Humble yourself- Christ died for your sins (Ro. 5:8; Ph. 2:5f)</a:t>
            </a:r>
          </a:p>
          <a:p>
            <a:pPr marL="0" indent="0">
              <a:buNone/>
            </a:pPr>
            <a:endParaRPr lang="en-US" sz="2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Repent &amp; be Baptized to receive forgiveness (Acts 2:38)</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460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t>Are you a vessel of honor or dishonor to the Lord? </a:t>
            </a:r>
            <a:br>
              <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Paul changed- persecutor to preacher! You can change also!</a:t>
            </a:r>
          </a:p>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You’re the servants of whom you obey, either of sin resulting</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in death or obedience resulting in righteousness (Ro 6:16ff)</a:t>
            </a:r>
          </a:p>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Many believers think they’re going to heaven but on the</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Judgment Day be told to depart because they practiced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lawlessness (Matt. 7:21-23).  Don’t let that be you! </a:t>
            </a:r>
          </a:p>
          <a:p>
            <a:pPr marL="0" indent="0" algn="ctr">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Today is the day of salvation!  Obey right now! (2 Cor. 6:2)</a:t>
            </a:r>
          </a:p>
        </p:txBody>
      </p:sp>
    </p:spTree>
    <p:extLst>
      <p:ext uri="{BB962C8B-B14F-4D97-AF65-F5344CB8AC3E}">
        <p14:creationId xmlns:p14="http://schemas.microsoft.com/office/powerpoint/2010/main" val="19062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one moment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might speak concerning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a nation</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or</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a kingdom</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to uproot, to pull down, or to </a:t>
            </a:r>
          </a:p>
          <a:p>
            <a:pPr marL="0" indent="0" algn="ctr">
              <a:buNone/>
            </a:pP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destroy </a:t>
            </a:r>
            <a:r>
              <a:rPr lang="en-US" sz="3700" i="1" dirty="0">
                <a:solidFill>
                  <a:srgbClr val="FF0000"/>
                </a:solidFill>
                <a:latin typeface="Tahoma" panose="020B0604030504040204" pitchFamily="34" charset="0"/>
                <a:ea typeface="Tahoma" panose="020B0604030504040204" pitchFamily="34" charset="0"/>
                <a:cs typeface="Tahoma" panose="020B0604030504040204" pitchFamily="34" charset="0"/>
              </a:rPr>
              <a:t>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that nation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against which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have spoken </a:t>
            </a:r>
          </a:p>
          <a:p>
            <a:pPr marL="0" indent="0" algn="ctr">
              <a:buNone/>
            </a:pP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turns from its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evil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will relent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concerning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the calamity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planned to bring on it.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Or at another moment I might speak concerning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a nation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or concerning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a kingdom</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to build up or to plant </a:t>
            </a:r>
            <a:r>
              <a:rPr lang="en-US" sz="3700" i="1" dirty="0">
                <a:solidFill>
                  <a:srgbClr val="92D050"/>
                </a:solidFill>
                <a:latin typeface="Tahoma" panose="020B0604030504040204" pitchFamily="34" charset="0"/>
                <a:ea typeface="Tahoma" panose="020B0604030504040204" pitchFamily="34" charset="0"/>
                <a:cs typeface="Tahoma" panose="020B0604030504040204" pitchFamily="34" charset="0"/>
              </a:rPr>
              <a:t>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if it </a:t>
            </a:r>
          </a:p>
          <a:p>
            <a:pPr marL="0" indent="0" algn="ctr">
              <a:buNone/>
            </a:pP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does evil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in My sight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by not obeying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My voice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then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will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think better of </a:t>
            </a: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the good with which I had promised to</a:t>
            </a:r>
          </a:p>
          <a:p>
            <a:pPr marL="0" indent="0" algn="ctr">
              <a:buNone/>
            </a:pPr>
            <a:r>
              <a:rPr lang="en-US" sz="3700" dirty="0">
                <a:solidFill>
                  <a:srgbClr val="92D050"/>
                </a:solidFill>
                <a:latin typeface="Tahoma" panose="020B0604030504040204" pitchFamily="34" charset="0"/>
                <a:ea typeface="Tahoma" panose="020B0604030504040204" pitchFamily="34" charset="0"/>
                <a:cs typeface="Tahoma" panose="020B0604030504040204" pitchFamily="34" charset="0"/>
              </a:rPr>
              <a:t>bless 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8639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B3B2-F2E3-4309-8213-4B087AFA62BF}"/>
              </a:ext>
            </a:extLst>
          </p:cNvPr>
          <p:cNvSpPr>
            <a:spLocks noGrp="1"/>
          </p:cNvSpPr>
          <p:nvPr>
            <p:ph type="title"/>
          </p:nvPr>
        </p:nvSpPr>
        <p:spPr>
          <a:xfrm>
            <a:off x="0" y="1"/>
            <a:ext cx="12192000" cy="1125414"/>
          </a:xfrm>
        </p:spPr>
        <p:txBody>
          <a:bodyPr>
            <a:norm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9B03B1C-B359-43BF-9505-C7A41AEB109F}"/>
              </a:ext>
            </a:extLst>
          </p:cNvPr>
          <p:cNvSpPr>
            <a:spLocks noGrp="1"/>
          </p:cNvSpPr>
          <p:nvPr>
            <p:ph idx="1"/>
          </p:nvPr>
        </p:nvSpPr>
        <p:spPr>
          <a:xfrm>
            <a:off x="0" y="1125415"/>
            <a:ext cx="12192000" cy="5732584"/>
          </a:xfrm>
        </p:spPr>
        <p:txBody>
          <a:bodyPr>
            <a:normAutofit/>
          </a:bodyPr>
          <a:lstStyle/>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696 He Loves Me</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146 Have Thine Own Way</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344 Who At My Door is Standing</a:t>
            </a:r>
          </a:p>
          <a:p>
            <a:pPr marL="0" indent="0">
              <a:buNone/>
            </a:pP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362 I Have Been Redeemed</a:t>
            </a:r>
          </a:p>
        </p:txBody>
      </p:sp>
    </p:spTree>
    <p:extLst>
      <p:ext uri="{BB962C8B-B14F-4D97-AF65-F5344CB8AC3E}">
        <p14:creationId xmlns:p14="http://schemas.microsoft.com/office/powerpoint/2010/main" val="292840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So now then,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speak to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the men of Judah and against the</a:t>
            </a:r>
          </a:p>
          <a:p>
            <a:pPr marL="0" indent="0" algn="ctr">
              <a:buNone/>
            </a:pP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inhabitants of Jerusalem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saying,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Thus says the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“Behold,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 am fashioning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calamity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against you and </a:t>
            </a:r>
          </a:p>
          <a:p>
            <a:pPr marL="0" indent="0" algn="ctr">
              <a:buNone/>
            </a:pP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devising a plan against 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Oh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turn back</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each of you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from his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evil way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reform</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your ways &amp; your deeds.”</a:t>
            </a:r>
          </a:p>
          <a:p>
            <a:pPr marL="0" indent="0" algn="ctr">
              <a:buNone/>
            </a:pP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they will say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rgbClr val="FFC000"/>
                </a:solidFill>
                <a:latin typeface="Tahoma" panose="020B0604030504040204" pitchFamily="34" charset="0"/>
                <a:ea typeface="Tahoma" panose="020B0604030504040204" pitchFamily="34" charset="0"/>
                <a:cs typeface="Tahoma" panose="020B0604030504040204" pitchFamily="34" charset="0"/>
              </a:rPr>
              <a:t>It’s hopeless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we are going to follow our own plans, &amp;</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each of us will act according to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stubbornness of his evil heart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0066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4926880"/>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85949">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6655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6011576"/>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1"/>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7149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turn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things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around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potter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considered as equal with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clay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That what is made would say to</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its maker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He did not make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(Isaiah 29:16)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Who is this that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darkens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counsel</a:t>
            </a:r>
          </a:p>
          <a:p>
            <a:pPr marL="0" indent="0" algn="ctr">
              <a:buNone/>
            </a:pP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By words without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knowledge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Now gird up your loins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like a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will ask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 and you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instruct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Where were </a:t>
            </a:r>
            <a:r>
              <a:rPr lang="en-US" sz="3600" dirty="0">
                <a:solidFill>
                  <a:srgbClr val="FFC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laid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foundation of the earth?</a:t>
            </a:r>
          </a:p>
          <a:p>
            <a:pPr marL="0" indent="0" algn="ctr">
              <a:buNone/>
            </a:pP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Tell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have understanding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(Job 38:2-4)</a:t>
            </a: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895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2211846"/>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extLst>
                    <a:ext uri="{9D8B030D-6E8A-4147-A177-3AD203B41FA5}">
                      <a16:colId xmlns:a16="http://schemas.microsoft.com/office/drawing/2014/main" val="20000"/>
                    </a:ext>
                  </a:extLst>
                </a:gridCol>
                <a:gridCol w="6096001">
                  <a:extLst>
                    <a:ext uri="{9D8B030D-6E8A-4147-A177-3AD203B41FA5}">
                      <a16:colId xmlns:a16="http://schemas.microsoft.com/office/drawing/2014/main" val="20001"/>
                    </a:ext>
                  </a:extLst>
                </a:gridCol>
              </a:tblGrid>
              <a:tr h="652453">
                <a:tc>
                  <a:txBody>
                    <a:bodyPr/>
                    <a:lstStyle/>
                    <a:p>
                      <a:pPr marL="0" marR="0" algn="ctr">
                        <a:lnSpc>
                          <a:spcPct val="107000"/>
                        </a:lnSpc>
                        <a:spcBef>
                          <a:spcPts val="0"/>
                        </a:spcBef>
                        <a:spcAft>
                          <a:spcPts val="0"/>
                        </a:spcAft>
                      </a:pPr>
                      <a:r>
                        <a:rPr lang="en-US" sz="36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Clay Talks back to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Potter </a:t>
                      </a:r>
                    </a:p>
                  </a:txBody>
                  <a:tcPr marL="68580" marR="68580" marT="0" marB="0"/>
                </a:tc>
                <a:tc>
                  <a:txBody>
                    <a:bodyPr/>
                    <a:lstStyle/>
                    <a:p>
                      <a:pPr marL="0" marR="0" algn="ctr">
                        <a:lnSpc>
                          <a:spcPct val="107000"/>
                        </a:lnSpc>
                        <a:spcBef>
                          <a:spcPts val="0"/>
                        </a:spcBef>
                        <a:spcAft>
                          <a:spcPts val="0"/>
                        </a:spcAft>
                      </a:pP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Clay</a:t>
                      </a:r>
                      <a:r>
                        <a:rPr lang="en-US" sz="3600" b="0" dirty="0">
                          <a:effectLst/>
                          <a:latin typeface="Tahoma" panose="020B0604030504040204" pitchFamily="34" charset="0"/>
                          <a:ea typeface="Tahoma" panose="020B0604030504040204" pitchFamily="34" charset="0"/>
                          <a:cs typeface="Tahoma" panose="020B0604030504040204" pitchFamily="34" charset="0"/>
                        </a:rPr>
                        <a:t> </a:t>
                      </a:r>
                      <a:r>
                        <a:rPr lang="en-US" sz="36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Molded by </a:t>
                      </a: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Potter’s Hand</a:t>
                      </a:r>
                    </a:p>
                  </a:txBody>
                  <a:tcPr marL="68580" marR="68580" marT="0" marB="0"/>
                </a:tc>
                <a:extLst>
                  <a:ext uri="{0D108BD9-81ED-4DB2-BD59-A6C34878D82A}">
                    <a16:rowId xmlns:a16="http://schemas.microsoft.com/office/drawing/2014/main" val="10000"/>
                  </a:ext>
                </a:extLst>
              </a:tr>
              <a:tr h="1985949">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God didn’t make me           (Isaiah 29:16; Job 38:2-4;</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Psalm 14:1; 53:1)</a:t>
                      </a:r>
                    </a:p>
                  </a:txBody>
                  <a:tcPr marL="68580" marR="68580" marT="0" marB="0"/>
                </a:tc>
                <a:tc>
                  <a:txBody>
                    <a:bodyPr/>
                    <a:lstStyle/>
                    <a:p>
                      <a:pPr marL="0" marR="0" algn="ctr">
                        <a:lnSpc>
                          <a:spcPct val="107000"/>
                        </a:lnSpc>
                        <a:spcBef>
                          <a:spcPts val="0"/>
                        </a:spcBef>
                        <a:spcAft>
                          <a:spcPts val="0"/>
                        </a:spcAft>
                      </a:pPr>
                      <a:r>
                        <a:rPr lang="en-US" sz="3500" dirty="0">
                          <a:effectLst/>
                          <a:latin typeface="Tahoma" panose="020B0604030504040204" pitchFamily="34" charset="0"/>
                          <a:ea typeface="Tahoma" panose="020B0604030504040204" pitchFamily="34" charset="0"/>
                          <a:cs typeface="Tahoma" panose="020B0604030504040204" pitchFamily="34" charset="0"/>
                        </a:rPr>
                        <a:t>I am fearfully &amp; wonderfully made (Gen. 2:7; Ps. 139:14)</a:t>
                      </a:r>
                    </a:p>
                  </a:txBody>
                  <a:tcPr marL="68580" marR="68580" marT="0" marB="0"/>
                </a:tc>
                <a:extLst>
                  <a:ext uri="{0D108BD9-81ED-4DB2-BD59-A6C34878D82A}">
                    <a16:rowId xmlns:a16="http://schemas.microsoft.com/office/drawing/2014/main" val="10001"/>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2"/>
                  </a:ext>
                </a:extLst>
              </a:tr>
              <a:tr h="2109801">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29907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3642</Words>
  <Application>Microsoft Office PowerPoint</Application>
  <PresentationFormat>Widescreen</PresentationFormat>
  <Paragraphs>347</Paragraphs>
  <Slides>40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Change from Stubborn to Malleable Clay</vt:lpstr>
      <vt:lpstr> Are you a vessel of honor or dishonor to the Lord?  </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58</cp:revision>
  <dcterms:created xsi:type="dcterms:W3CDTF">2019-09-21T19:23:17Z</dcterms:created>
  <dcterms:modified xsi:type="dcterms:W3CDTF">2022-04-03T23:44:11Z</dcterms:modified>
</cp:coreProperties>
</file>