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0284F610-69C9-411B-BE95-D11D164F39D6}"/>
    <pc:docChg chg="custSel addSld modSld sldOrd">
      <pc:chgData name="Bettye Locklair" userId="c2d7acf3736df889" providerId="LiveId" clId="{0284F610-69C9-411B-BE95-D11D164F39D6}" dt="2022-03-20T21:49:04.037" v="430"/>
      <pc:docMkLst>
        <pc:docMk/>
      </pc:docMkLst>
      <pc:sldChg chg="modSp mod modAnim modNotesTx">
        <pc:chgData name="Bettye Locklair" userId="c2d7acf3736df889" providerId="LiveId" clId="{0284F610-69C9-411B-BE95-D11D164F39D6}" dt="2022-03-20T21:48:21.436" v="393" actId="20577"/>
        <pc:sldMkLst>
          <pc:docMk/>
          <pc:sldMk cId="4254231608" sldId="257"/>
        </pc:sldMkLst>
        <pc:spChg chg="mod">
          <ac:chgData name="Bettye Locklair" userId="c2d7acf3736df889" providerId="LiveId" clId="{0284F610-69C9-411B-BE95-D11D164F39D6}" dt="2022-03-20T20:59:13.233" v="58" actId="255"/>
          <ac:spMkLst>
            <pc:docMk/>
            <pc:sldMk cId="4254231608" sldId="257"/>
            <ac:spMk id="3" creationId="{0EE5FB8F-6200-4255-8A1A-E571B1816F63}"/>
          </ac:spMkLst>
        </pc:spChg>
      </pc:sldChg>
      <pc:sldChg chg="modSp new mod ord setBg">
        <pc:chgData name="Bettye Locklair" userId="c2d7acf3736df889" providerId="LiveId" clId="{0284F610-69C9-411B-BE95-D11D164F39D6}" dt="2022-03-20T21:48:57.767" v="427" actId="20577"/>
        <pc:sldMkLst>
          <pc:docMk/>
          <pc:sldMk cId="1100396872" sldId="258"/>
        </pc:sldMkLst>
        <pc:spChg chg="mod">
          <ac:chgData name="Bettye Locklair" userId="c2d7acf3736df889" providerId="LiveId" clId="{0284F610-69C9-411B-BE95-D11D164F39D6}" dt="2022-03-20T21:41:39.133" v="99" actId="122"/>
          <ac:spMkLst>
            <pc:docMk/>
            <pc:sldMk cId="1100396872" sldId="258"/>
            <ac:spMk id="2" creationId="{70F898B2-6CAE-48D8-9562-A0C1F924AB8A}"/>
          </ac:spMkLst>
        </pc:spChg>
        <pc:spChg chg="mod">
          <ac:chgData name="Bettye Locklair" userId="c2d7acf3736df889" providerId="LiveId" clId="{0284F610-69C9-411B-BE95-D11D164F39D6}" dt="2022-03-20T21:48:57.767" v="427" actId="20577"/>
          <ac:spMkLst>
            <pc:docMk/>
            <pc:sldMk cId="1100396872" sldId="258"/>
            <ac:spMk id="3" creationId="{0C771234-767B-47B9-B105-33BD1DB47536}"/>
          </ac:spMkLst>
        </pc:spChg>
      </pc:sldChg>
      <pc:sldChg chg="add ord">
        <pc:chgData name="Bettye Locklair" userId="c2d7acf3736df889" providerId="LiveId" clId="{0284F610-69C9-411B-BE95-D11D164F39D6}" dt="2022-03-20T21:49:04.037" v="430"/>
        <pc:sldMkLst>
          <pc:docMk/>
          <pc:sldMk cId="3382295536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24FBF-0B1D-4A4C-B497-F115AB4E1A8F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4874-1DC8-4FD3-B3EC-61E5F812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2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Power in the Blood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84874-1DC8-4FD3-B3EC-61E5F812B5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682D-5F49-409D-B8E2-F91BF1193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1AD42-A243-4AFA-94AE-B0FEC39E2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8483D-CEB9-44A9-9D22-D5B9F229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79BAC-23ED-4AAF-A2E5-EFB1E6BF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E7A43-0FF3-4174-91D0-563CFA5E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933E-40E3-4C6B-9D48-B28C0759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1FB02-B80D-4B69-9EF0-B1FF4B57E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A4236-D4EA-4B4B-B8D8-CEADD2D4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72B43-28A2-4CA2-BEDD-DCCCD2E3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3061D-358F-4603-B2E8-5AAEFA0B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D6871-FB5F-4AE4-8B63-B13815938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99DDE-2E19-4EDD-B8DB-091CECAF4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55A09-D4B0-4AB1-B37A-8CC45EFE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16477-62D1-44AB-9F9D-465553C8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A3190-E3DE-4760-8CC6-C52856C6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5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FA9C-7339-4FF1-95DD-C054BAD6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FDF21-D775-4D44-8DB9-EDD1C859E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679CD-D2AD-49F5-9FF8-FFA29AB4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3F7A-41DD-459D-8BC3-2B33257E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F5D7B-DF59-4E2E-870A-D6F1FB21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5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F604-6E17-4E3F-80EC-DF35E03F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38E25-317A-4F93-AB49-A44F1B9D2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EA38B-271F-4025-8067-8188FFA2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DAE13-7186-4D3A-9A2B-1F88DC6A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2DD3A-D654-4889-8C9B-01464CBE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0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3124-8797-4C4A-9311-721A998E3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2AC83-9F2F-45BF-B454-FC28B6488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B3517-8F74-4A98-A2BA-ED2601965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670ED-F497-4A96-BFA0-CAA6D197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8B8DE-6A1D-40B8-931B-48B6C710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8A2A3-9C81-44C0-85B2-EA51783B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3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1613-8F5F-44FE-A0DE-3225D6D0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C1BD2-0299-48EC-B830-78BDE0766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32605-BB72-4B22-8F64-18D40EE79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29814-2FFC-4D56-AA4C-0374FFBD1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70EE9-91DF-404C-99D4-D3DC5C3C6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8A018-B9CC-428F-88F9-3016FF941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8F993-735A-40E7-A1B6-A1466CF9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C3D5E-660E-443E-BB81-29A49CF0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4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1D94-69D8-4769-AB45-41DB0AE9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D3B62-BB85-4BD2-A26A-073D4902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C529E-465D-48AD-AD4E-8C7C7EA9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0D18F-6677-41CB-BDF4-41858DEC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0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94440-4785-436B-B527-43870882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04A87-6E0D-441C-995C-99479F71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8E9CE-30CD-4751-81AC-B6F617B8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7CA8-E41D-4392-A560-654136D2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589B6-4F37-4CCC-A83A-A19FEE1E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D4FC7-3EEC-47F2-9749-72D621B67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8D888-3E29-425F-9FCB-534FE85C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CD322-06F2-43CD-B593-767FE2D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E84E7-2E76-48D9-B992-B848E213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B7B4-37D8-47A2-9409-8CCE9C36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FF075-48AF-4086-A719-2C13303F5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A35CE-9621-44D5-AD3D-EE406C616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1433C-C7CB-439F-944F-9E1DD31F3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2EA51-E632-4680-AF48-EEE17147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39DD2-8ECF-413F-9AC0-8BF35151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E54D8-AF99-41D3-A714-F61CF5F3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E1780-C431-42E8-8333-D4518BA3E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2709-7917-4D01-A49F-00EF1D500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424B3-94E2-45FD-8EE2-9F91822C61C0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163DD-310E-4E49-9647-348FA3ABE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74863-FE36-4A87-BF33-7E2238BD4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C70D-8C39-4027-9D49-823917EBD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2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98B2-6CAE-48D8-9562-A0C1F924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71234-767B-47B9-B105-33BD1DB4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Sun of My Soul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 Revive Us Again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Opening Prayer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 Lead Me to Calvary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Lord’s Supper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416 Do All in the Name of the Lord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Sermon: “The Power that Works within Us” 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276 There is Power in the Blood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695 Savior Grant Me Rest &amp; Peace then Closing Prayer</a:t>
            </a:r>
          </a:p>
        </p:txBody>
      </p:sp>
    </p:spTree>
    <p:extLst>
      <p:ext uri="{BB962C8B-B14F-4D97-AF65-F5344CB8AC3E}">
        <p14:creationId xmlns:p14="http://schemas.microsoft.com/office/powerpoint/2010/main" val="110039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8740F4-04BC-491F-B833-FD7EA4AB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44"/>
            <a:ext cx="12192000" cy="1096571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Power that Works within Us</a:t>
            </a:r>
          </a:p>
        </p:txBody>
      </p:sp>
      <p:pic>
        <p:nvPicPr>
          <p:cNvPr id="1026" name="Picture 2" descr="Daily Bible Verse | Daily Prayer | Daily Prayer - Ephesians 3:20-21">
            <a:extLst>
              <a:ext uri="{FF2B5EF4-FFF2-40B4-BE49-F238E27FC236}">
                <a16:creationId xmlns:a16="http://schemas.microsoft.com/office/drawing/2014/main" id="{50B173A5-2326-4932-828B-40A71FF27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858"/>
            <a:ext cx="12192000" cy="586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3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4234-A23C-4E45-B95E-94A0373D0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Power that Works within Us (Eph. 3:20-21)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FB8F-6200-4255-8A1A-E571B1816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1686"/>
            <a:ext cx="12192000" cy="56763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(Eph. 3:17a; Rom. 10:17; 1 Jn. 4:4; 5:3-4; Gal. 5:6)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(Eph. 3:17b-19; 4:1-3; 5:1-11, 25-27; Rom. 8:35-39)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 (Eph. 3:20-21; Jas. 5:16-18; 1 John 1:9)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(Eph. 1:18-2:7; Rom. 6:3-7; 1 Co. 15:50ff)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98B2-6CAE-48D8-9562-A0C1F924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79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71234-767B-47B9-B105-33BD1DB4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Sun of My Soul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 Revive Us Again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Opening Prayer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 Lead Me to Calvary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Lord’s Supper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416 Do All in the Name of the Lord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Sermon: “The Power that Works within Us” 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276 There is Power in the Blood</a:t>
            </a:r>
          </a:p>
          <a:p>
            <a:pPr marL="0" indent="0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695 Savior Grant Me Rest &amp; Peace then Closing Prayer</a:t>
            </a:r>
          </a:p>
        </p:txBody>
      </p:sp>
    </p:spTree>
    <p:extLst>
      <p:ext uri="{BB962C8B-B14F-4D97-AF65-F5344CB8AC3E}">
        <p14:creationId xmlns:p14="http://schemas.microsoft.com/office/powerpoint/2010/main" val="338229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208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The Power that Works within Us (Eph. 3:20-21)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</cp:revision>
  <cp:lastPrinted>2022-03-20T21:00:34Z</cp:lastPrinted>
  <dcterms:created xsi:type="dcterms:W3CDTF">2022-03-20T20:43:20Z</dcterms:created>
  <dcterms:modified xsi:type="dcterms:W3CDTF">2022-03-22T01:06:09Z</dcterms:modified>
</cp:coreProperties>
</file>