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56" r:id="rId3"/>
    <p:sldId id="257" r:id="rId4"/>
    <p:sldId id="263" r:id="rId5"/>
    <p:sldId id="264" r:id="rId6"/>
    <p:sldId id="265" r:id="rId7"/>
    <p:sldId id="258" r:id="rId8"/>
    <p:sldId id="266" r:id="rId9"/>
    <p:sldId id="259" r:id="rId10"/>
    <p:sldId id="267" r:id="rId11"/>
    <p:sldId id="260" r:id="rId12"/>
    <p:sldId id="268" r:id="rId13"/>
    <p:sldId id="261" r:id="rId14"/>
    <p:sldId id="269"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11413405-8A21-427A-9C85-78FF14738CFD}"/>
    <pc:docChg chg="custSel addSld modSld sldOrd">
      <pc:chgData name="Bettye Locklair" userId="c2d7acf3736df889" providerId="LiveId" clId="{11413405-8A21-427A-9C85-78FF14738CFD}" dt="2022-03-27T12:44:45.812" v="4308" actId="6549"/>
      <pc:docMkLst>
        <pc:docMk/>
      </pc:docMkLst>
      <pc:sldChg chg="modSp mod">
        <pc:chgData name="Bettye Locklair" userId="c2d7acf3736df889" providerId="LiveId" clId="{11413405-8A21-427A-9C85-78FF14738CFD}" dt="2022-03-27T02:14:23.448" v="3" actId="6549"/>
        <pc:sldMkLst>
          <pc:docMk/>
          <pc:sldMk cId="2824975180" sldId="257"/>
        </pc:sldMkLst>
        <pc:graphicFrameChg chg="modGraphic">
          <ac:chgData name="Bettye Locklair" userId="c2d7acf3736df889" providerId="LiveId" clId="{11413405-8A21-427A-9C85-78FF14738CFD}" dt="2022-03-27T02:14:23.448" v="3" actId="6549"/>
          <ac:graphicFrameMkLst>
            <pc:docMk/>
            <pc:sldMk cId="2824975180" sldId="257"/>
            <ac:graphicFrameMk id="4" creationId="{D2EB2435-5A95-4329-9A8E-68B06DDD9D02}"/>
          </ac:graphicFrameMkLst>
        </pc:graphicFrameChg>
      </pc:sldChg>
      <pc:sldChg chg="modSp mod modNotesTx">
        <pc:chgData name="Bettye Locklair" userId="c2d7acf3736df889" providerId="LiveId" clId="{11413405-8A21-427A-9C85-78FF14738CFD}" dt="2022-03-27T02:37:46.169" v="866" actId="20577"/>
        <pc:sldMkLst>
          <pc:docMk/>
          <pc:sldMk cId="676387230" sldId="258"/>
        </pc:sldMkLst>
        <pc:graphicFrameChg chg="modGraphic">
          <ac:chgData name="Bettye Locklair" userId="c2d7acf3736df889" providerId="LiveId" clId="{11413405-8A21-427A-9C85-78FF14738CFD}" dt="2022-03-27T02:15:01.857" v="8" actId="6549"/>
          <ac:graphicFrameMkLst>
            <pc:docMk/>
            <pc:sldMk cId="676387230" sldId="258"/>
            <ac:graphicFrameMk id="4" creationId="{D2EB2435-5A95-4329-9A8E-68B06DDD9D02}"/>
          </ac:graphicFrameMkLst>
        </pc:graphicFrameChg>
      </pc:sldChg>
      <pc:sldChg chg="modSp mod modNotesTx">
        <pc:chgData name="Bettye Locklair" userId="c2d7acf3736df889" providerId="LiveId" clId="{11413405-8A21-427A-9C85-78FF14738CFD}" dt="2022-03-27T02:43:55.742" v="2034" actId="20577"/>
        <pc:sldMkLst>
          <pc:docMk/>
          <pc:sldMk cId="41127126" sldId="259"/>
        </pc:sldMkLst>
        <pc:graphicFrameChg chg="modGraphic">
          <ac:chgData name="Bettye Locklair" userId="c2d7acf3736df889" providerId="LiveId" clId="{11413405-8A21-427A-9C85-78FF14738CFD}" dt="2022-03-27T02:15:19.239" v="10" actId="6549"/>
          <ac:graphicFrameMkLst>
            <pc:docMk/>
            <pc:sldMk cId="41127126" sldId="259"/>
            <ac:graphicFrameMk id="4" creationId="{D2EB2435-5A95-4329-9A8E-68B06DDD9D02}"/>
          </ac:graphicFrameMkLst>
        </pc:graphicFrameChg>
      </pc:sldChg>
      <pc:sldChg chg="modSp mod modNotesTx">
        <pc:chgData name="Bettye Locklair" userId="c2d7acf3736df889" providerId="LiveId" clId="{11413405-8A21-427A-9C85-78FF14738CFD}" dt="2022-03-27T02:49:22.098" v="2965" actId="20577"/>
        <pc:sldMkLst>
          <pc:docMk/>
          <pc:sldMk cId="3606157262" sldId="260"/>
        </pc:sldMkLst>
        <pc:graphicFrameChg chg="modGraphic">
          <ac:chgData name="Bettye Locklair" userId="c2d7acf3736df889" providerId="LiveId" clId="{11413405-8A21-427A-9C85-78FF14738CFD}" dt="2022-03-27T02:15:36.159" v="12" actId="6549"/>
          <ac:graphicFrameMkLst>
            <pc:docMk/>
            <pc:sldMk cId="3606157262" sldId="260"/>
            <ac:graphicFrameMk id="4" creationId="{D2EB2435-5A95-4329-9A8E-68B06DDD9D02}"/>
          </ac:graphicFrameMkLst>
        </pc:graphicFrameChg>
      </pc:sldChg>
      <pc:sldChg chg="modSp mod modNotesTx">
        <pc:chgData name="Bettye Locklair" userId="c2d7acf3736df889" providerId="LiveId" clId="{11413405-8A21-427A-9C85-78FF14738CFD}" dt="2022-03-27T02:58:16.166" v="3705" actId="20577"/>
        <pc:sldMkLst>
          <pc:docMk/>
          <pc:sldMk cId="3364214545" sldId="261"/>
        </pc:sldMkLst>
        <pc:graphicFrameChg chg="modGraphic">
          <ac:chgData name="Bettye Locklair" userId="c2d7acf3736df889" providerId="LiveId" clId="{11413405-8A21-427A-9C85-78FF14738CFD}" dt="2022-03-27T02:18:10.778" v="47" actId="6549"/>
          <ac:graphicFrameMkLst>
            <pc:docMk/>
            <pc:sldMk cId="3364214545" sldId="261"/>
            <ac:graphicFrameMk id="4" creationId="{D2EB2435-5A95-4329-9A8E-68B06DDD9D02}"/>
          </ac:graphicFrameMkLst>
        </pc:graphicFrameChg>
      </pc:sldChg>
      <pc:sldChg chg="modSp mod modAnim">
        <pc:chgData name="Bettye Locklair" userId="c2d7acf3736df889" providerId="LiveId" clId="{11413405-8A21-427A-9C85-78FF14738CFD}" dt="2022-03-27T02:26:19.022" v="157"/>
        <pc:sldMkLst>
          <pc:docMk/>
          <pc:sldMk cId="344802259" sldId="262"/>
        </pc:sldMkLst>
        <pc:spChg chg="mod">
          <ac:chgData name="Bettye Locklair" userId="c2d7acf3736df889" providerId="LiveId" clId="{11413405-8A21-427A-9C85-78FF14738CFD}" dt="2022-03-27T02:26:01.815" v="155" actId="20577"/>
          <ac:spMkLst>
            <pc:docMk/>
            <pc:sldMk cId="344802259" sldId="262"/>
            <ac:spMk id="3" creationId="{ADECA083-707E-4D16-9F9C-1A8CAE730864}"/>
          </ac:spMkLst>
        </pc:spChg>
      </pc:sldChg>
      <pc:sldChg chg="modSp add mod modNotesTx">
        <pc:chgData name="Bettye Locklair" userId="c2d7acf3736df889" providerId="LiveId" clId="{11413405-8A21-427A-9C85-78FF14738CFD}" dt="2022-03-27T02:32:17.706" v="160" actId="20577"/>
        <pc:sldMkLst>
          <pc:docMk/>
          <pc:sldMk cId="387437649" sldId="263"/>
        </pc:sldMkLst>
        <pc:graphicFrameChg chg="modGraphic">
          <ac:chgData name="Bettye Locklair" userId="c2d7acf3736df889" providerId="LiveId" clId="{11413405-8A21-427A-9C85-78FF14738CFD}" dt="2022-03-27T02:14:33.670" v="4" actId="6549"/>
          <ac:graphicFrameMkLst>
            <pc:docMk/>
            <pc:sldMk cId="387437649" sldId="263"/>
            <ac:graphicFrameMk id="4" creationId="{D2EB2435-5A95-4329-9A8E-68B06DDD9D02}"/>
          </ac:graphicFrameMkLst>
        </pc:graphicFrameChg>
      </pc:sldChg>
      <pc:sldChg chg="modSp add mod">
        <pc:chgData name="Bettye Locklair" userId="c2d7acf3736df889" providerId="LiveId" clId="{11413405-8A21-427A-9C85-78FF14738CFD}" dt="2022-03-27T02:14:46.338" v="6" actId="6549"/>
        <pc:sldMkLst>
          <pc:docMk/>
          <pc:sldMk cId="4220533302" sldId="264"/>
        </pc:sldMkLst>
        <pc:graphicFrameChg chg="modGraphic">
          <ac:chgData name="Bettye Locklair" userId="c2d7acf3736df889" providerId="LiveId" clId="{11413405-8A21-427A-9C85-78FF14738CFD}" dt="2022-03-27T02:14:46.338" v="6" actId="6549"/>
          <ac:graphicFrameMkLst>
            <pc:docMk/>
            <pc:sldMk cId="4220533302" sldId="264"/>
            <ac:graphicFrameMk id="4" creationId="{D2EB2435-5A95-4329-9A8E-68B06DDD9D02}"/>
          </ac:graphicFrameMkLst>
        </pc:graphicFrameChg>
      </pc:sldChg>
      <pc:sldChg chg="add modNotesTx">
        <pc:chgData name="Bettye Locklair" userId="c2d7acf3736df889" providerId="LiveId" clId="{11413405-8A21-427A-9C85-78FF14738CFD}" dt="2022-03-27T02:33:48.004" v="162" actId="20577"/>
        <pc:sldMkLst>
          <pc:docMk/>
          <pc:sldMk cId="533084204" sldId="265"/>
        </pc:sldMkLst>
      </pc:sldChg>
      <pc:sldChg chg="add modNotesTx">
        <pc:chgData name="Bettye Locklair" userId="c2d7acf3736df889" providerId="LiveId" clId="{11413405-8A21-427A-9C85-78FF14738CFD}" dt="2022-03-27T02:46:53.223" v="2588" actId="20577"/>
        <pc:sldMkLst>
          <pc:docMk/>
          <pc:sldMk cId="1597877517" sldId="266"/>
        </pc:sldMkLst>
      </pc:sldChg>
      <pc:sldChg chg="add modNotesTx">
        <pc:chgData name="Bettye Locklair" userId="c2d7acf3736df889" providerId="LiveId" clId="{11413405-8A21-427A-9C85-78FF14738CFD}" dt="2022-03-27T02:45:37.838" v="2416" actId="20577"/>
        <pc:sldMkLst>
          <pc:docMk/>
          <pc:sldMk cId="3155755995" sldId="267"/>
        </pc:sldMkLst>
      </pc:sldChg>
      <pc:sldChg chg="modSp add mod modNotesTx">
        <pc:chgData name="Bettye Locklair" userId="c2d7acf3736df889" providerId="LiveId" clId="{11413405-8A21-427A-9C85-78FF14738CFD}" dt="2022-03-27T02:53:14.334" v="3355" actId="20577"/>
        <pc:sldMkLst>
          <pc:docMk/>
          <pc:sldMk cId="3855889015" sldId="268"/>
        </pc:sldMkLst>
        <pc:graphicFrameChg chg="modGraphic">
          <ac:chgData name="Bettye Locklair" userId="c2d7acf3736df889" providerId="LiveId" clId="{11413405-8A21-427A-9C85-78FF14738CFD}" dt="2022-03-27T02:17:19.142" v="45" actId="20577"/>
          <ac:graphicFrameMkLst>
            <pc:docMk/>
            <pc:sldMk cId="3855889015" sldId="268"/>
            <ac:graphicFrameMk id="4" creationId="{D2EB2435-5A95-4329-9A8E-68B06DDD9D02}"/>
          </ac:graphicFrameMkLst>
        </pc:graphicFrameChg>
      </pc:sldChg>
      <pc:sldChg chg="add modNotesTx">
        <pc:chgData name="Bettye Locklair" userId="c2d7acf3736df889" providerId="LiveId" clId="{11413405-8A21-427A-9C85-78FF14738CFD}" dt="2022-03-27T03:00:29.069" v="4196" actId="20577"/>
        <pc:sldMkLst>
          <pc:docMk/>
          <pc:sldMk cId="2414551406" sldId="269"/>
        </pc:sldMkLst>
      </pc:sldChg>
      <pc:sldChg chg="modSp new mod ord setBg modNotesTx">
        <pc:chgData name="Bettye Locklair" userId="c2d7acf3736df889" providerId="LiveId" clId="{11413405-8A21-427A-9C85-78FF14738CFD}" dt="2022-03-27T12:44:45.812" v="4308" actId="6549"/>
        <pc:sldMkLst>
          <pc:docMk/>
          <pc:sldMk cId="1148565553" sldId="270"/>
        </pc:sldMkLst>
        <pc:spChg chg="mod">
          <ac:chgData name="Bettye Locklair" userId="c2d7acf3736df889" providerId="LiveId" clId="{11413405-8A21-427A-9C85-78FF14738CFD}" dt="2022-03-27T12:38:51.606" v="4236" actId="2711"/>
          <ac:spMkLst>
            <pc:docMk/>
            <pc:sldMk cId="1148565553" sldId="270"/>
            <ac:spMk id="2" creationId="{E4E5C19A-3EFA-47CA-A63D-7AB7371CD074}"/>
          </ac:spMkLst>
        </pc:spChg>
        <pc:spChg chg="mod">
          <ac:chgData name="Bettye Locklair" userId="c2d7acf3736df889" providerId="LiveId" clId="{11413405-8A21-427A-9C85-78FF14738CFD}" dt="2022-03-27T12:39:19.885" v="4270" actId="20577"/>
          <ac:spMkLst>
            <pc:docMk/>
            <pc:sldMk cId="1148565553" sldId="270"/>
            <ac:spMk id="3" creationId="{178D43AC-8FD1-41F1-BFD1-30C2B60652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668501-2D29-4372-B3B1-622D11A1C16B}" type="datetimeFigureOut">
              <a:rPr lang="en-US" smtClean="0"/>
              <a:t>3/26/2022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A39F80-BA0F-4CB3-942F-A9A089719783}" type="slidenum">
              <a:rPr lang="en-US" smtClean="0"/>
              <a:t>‹#›</a:t>
            </a:fld>
            <a:endParaRPr lang="en-US"/>
          </a:p>
        </p:txBody>
      </p:sp>
    </p:spTree>
    <p:extLst>
      <p:ext uri="{BB962C8B-B14F-4D97-AF65-F5344CB8AC3E}">
        <p14:creationId xmlns:p14="http://schemas.microsoft.com/office/powerpoint/2010/main" val="1715572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iblehub.com/greek/2873.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iblehub.com/greek/303.htm"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biblehub.com/greek/3973.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Rest:  Don’t get enough!  Long for, work to achieve, elusive.  [</a:t>
            </a:r>
            <a:r>
              <a:rPr lang="en-US" sz="1800" b="1" dirty="0">
                <a:solidFill>
                  <a:srgbClr val="800000"/>
                </a:solidFill>
                <a:effectLst/>
                <a:latin typeface="Book Antiqua" panose="02040602050305030304" pitchFamily="18" charset="0"/>
                <a:ea typeface="Times New Roman" panose="02020603050405020304" pitchFamily="18" charset="0"/>
                <a:cs typeface="Times New Roman" panose="02020603050405020304" pitchFamily="18" charset="0"/>
              </a:rPr>
              <a:t>Mk. 6:31</a:t>
            </a:r>
            <a:r>
              <a:rPr lang="en-US" sz="18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 God knew the value of rest.] </a:t>
            </a:r>
            <a:r>
              <a:rPr lang="en-US" sz="1800" u="sng"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Rest</a:t>
            </a:r>
            <a:r>
              <a:rPr lang="en-US" sz="18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“1) to cause or permit one to cease from any movement or </a:t>
            </a:r>
            <a:r>
              <a:rPr lang="en-US" sz="1800" dirty="0" err="1">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labour</a:t>
            </a:r>
            <a:r>
              <a:rPr lang="en-US" sz="18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in order to recover and collect his strength…3) to keep quiet, of calm and patient expectation” (</a:t>
            </a:r>
            <a:r>
              <a:rPr lang="en-US" sz="1800" u="sng"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Online Bible</a:t>
            </a:r>
            <a:r>
              <a:rPr lang="en-US" sz="18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Jesus offers rest that surpasses any sort of rest man can devise or provide.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A39F80-BA0F-4CB3-942F-A9A089719783}" type="slidenum">
              <a:rPr lang="en-US" smtClean="0"/>
              <a:t>1</a:t>
            </a:fld>
            <a:endParaRPr lang="en-US"/>
          </a:p>
        </p:txBody>
      </p:sp>
    </p:spTree>
    <p:extLst>
      <p:ext uri="{BB962C8B-B14F-4D97-AF65-F5344CB8AC3E}">
        <p14:creationId xmlns:p14="http://schemas.microsoft.com/office/powerpoint/2010/main" val="2344663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Anesis</a:t>
            </a:r>
            <a:r>
              <a:rPr lang="en-US" dirty="0"/>
              <a:t>- a loosening, relaxation, rest from persecutions.  Yes the Thessalonian brethren were being persecuted and need to be reminded that those who didn’t know God &amp; hadn’t obeyed the gospel (who were likely persecuting them) would be punished with everlasting destruction while they would be glorified in His saints on that day. </a:t>
            </a:r>
          </a:p>
        </p:txBody>
      </p:sp>
      <p:sp>
        <p:nvSpPr>
          <p:cNvPr id="4" name="Slide Number Placeholder 3"/>
          <p:cNvSpPr>
            <a:spLocks noGrp="1"/>
          </p:cNvSpPr>
          <p:nvPr>
            <p:ph type="sldNum" sz="quarter" idx="5"/>
          </p:nvPr>
        </p:nvSpPr>
        <p:spPr/>
        <p:txBody>
          <a:bodyPr/>
          <a:lstStyle/>
          <a:p>
            <a:fld id="{72A39F80-BA0F-4CB3-942F-A9A089719783}" type="slidenum">
              <a:rPr lang="en-US" smtClean="0"/>
              <a:t>13</a:t>
            </a:fld>
            <a:endParaRPr lang="en-US"/>
          </a:p>
        </p:txBody>
      </p:sp>
    </p:spTree>
    <p:extLst>
      <p:ext uri="{BB962C8B-B14F-4D97-AF65-F5344CB8AC3E}">
        <p14:creationId xmlns:p14="http://schemas.microsoft.com/office/powerpoint/2010/main" val="1119951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die in the Lord will receive that eternal rest where there will be no more sorrow, suffering, temptations, trials, tribulations, death, pain, agony, persecutions, etc. God will wipe away every tear and there will be rest.  What a blessing it is to rest physically and wake up to another day but how much more to wake up to the reality of enjoying eternal life in heaven! What a day of rejoicing that will be! </a:t>
            </a:r>
          </a:p>
        </p:txBody>
      </p:sp>
      <p:sp>
        <p:nvSpPr>
          <p:cNvPr id="4" name="Slide Number Placeholder 3"/>
          <p:cNvSpPr>
            <a:spLocks noGrp="1"/>
          </p:cNvSpPr>
          <p:nvPr>
            <p:ph type="sldNum" sz="quarter" idx="5"/>
          </p:nvPr>
        </p:nvSpPr>
        <p:spPr/>
        <p:txBody>
          <a:bodyPr/>
          <a:lstStyle/>
          <a:p>
            <a:fld id="{72A39F80-BA0F-4CB3-942F-A9A089719783}" type="slidenum">
              <a:rPr lang="en-US" smtClean="0"/>
              <a:t>14</a:t>
            </a:fld>
            <a:endParaRPr lang="en-US"/>
          </a:p>
        </p:txBody>
      </p:sp>
    </p:spTree>
    <p:extLst>
      <p:ext uri="{BB962C8B-B14F-4D97-AF65-F5344CB8AC3E}">
        <p14:creationId xmlns:p14="http://schemas.microsoft.com/office/powerpoint/2010/main" val="93834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err="1">
                <a:solidFill>
                  <a:srgbClr val="001320"/>
                </a:solidFill>
                <a:effectLst/>
                <a:latin typeface="Roboto" panose="02000000000000000000" pitchFamily="2" charset="0"/>
              </a:rPr>
              <a:t>kopiáō</a:t>
            </a:r>
            <a:r>
              <a:rPr lang="en-US" b="0" i="0" dirty="0">
                <a:solidFill>
                  <a:srgbClr val="001320"/>
                </a:solidFill>
                <a:effectLst/>
                <a:latin typeface="Roboto" panose="02000000000000000000" pitchFamily="2" charset="0"/>
              </a:rPr>
              <a:t> (from </a:t>
            </a:r>
            <a:r>
              <a:rPr lang="en-US" b="0" i="0" u="none" strike="noStrike" dirty="0">
                <a:solidFill>
                  <a:srgbClr val="008AE6"/>
                </a:solidFill>
                <a:effectLst/>
                <a:latin typeface="Roboto" panose="02000000000000000000" pitchFamily="2" charset="0"/>
                <a:hlinkClick r:id="rId3"/>
              </a:rPr>
              <a:t>2873</a:t>
            </a:r>
            <a:r>
              <a:rPr lang="en-US" b="0" i="0" dirty="0">
                <a:solidFill>
                  <a:srgbClr val="001320"/>
                </a:solidFill>
                <a:effectLst/>
                <a:latin typeface="Roboto" panose="02000000000000000000" pitchFamily="2" charset="0"/>
              </a:rPr>
              <a:t> </a:t>
            </a:r>
            <a:r>
              <a:rPr lang="en-US" b="0" i="1" dirty="0">
                <a:solidFill>
                  <a:srgbClr val="001320"/>
                </a:solidFill>
                <a:effectLst/>
                <a:latin typeface="Roboto" panose="02000000000000000000" pitchFamily="2" charset="0"/>
              </a:rPr>
              <a:t>/</a:t>
            </a:r>
            <a:r>
              <a:rPr lang="en-US" b="0" i="1" dirty="0" err="1">
                <a:solidFill>
                  <a:srgbClr val="001320"/>
                </a:solidFill>
                <a:effectLst/>
                <a:latin typeface="Roboto" panose="02000000000000000000" pitchFamily="2" charset="0"/>
              </a:rPr>
              <a:t>kópos</a:t>
            </a:r>
            <a:r>
              <a:rPr lang="en-US" b="0" i="0" dirty="0">
                <a:solidFill>
                  <a:srgbClr val="001320"/>
                </a:solidFill>
                <a:effectLst/>
                <a:latin typeface="Roboto" panose="02000000000000000000" pitchFamily="2" charset="0"/>
              </a:rPr>
              <a:t>, "exhausting labor") – to labor until worn-out, depleted (exhausted). </a:t>
            </a:r>
          </a:p>
          <a:p>
            <a:r>
              <a:rPr lang="en-US" b="0" i="1" dirty="0" err="1">
                <a:solidFill>
                  <a:srgbClr val="001320"/>
                </a:solidFill>
                <a:effectLst/>
                <a:latin typeface="Roboto" panose="02000000000000000000" pitchFamily="2" charset="0"/>
              </a:rPr>
              <a:t>phortízō</a:t>
            </a:r>
            <a:r>
              <a:rPr lang="en-US" b="0" i="0" dirty="0">
                <a:solidFill>
                  <a:srgbClr val="001320"/>
                </a:solidFill>
                <a:effectLst/>
                <a:latin typeface="Roboto" panose="02000000000000000000" pitchFamily="2" charset="0"/>
              </a:rPr>
              <a:t> – overload (pack up), causing someone to be (literally) "</a:t>
            </a:r>
            <a:r>
              <a:rPr lang="en-US" b="0" i="1" dirty="0">
                <a:solidFill>
                  <a:srgbClr val="001320"/>
                </a:solidFill>
                <a:effectLst/>
                <a:latin typeface="Roboto" panose="02000000000000000000" pitchFamily="2" charset="0"/>
              </a:rPr>
              <a:t>weighted</a:t>
            </a:r>
            <a:r>
              <a:rPr lang="en-US" b="0" i="0" dirty="0">
                <a:solidFill>
                  <a:srgbClr val="001320"/>
                </a:solidFill>
                <a:effectLst/>
                <a:latin typeface="Roboto" panose="02000000000000000000" pitchFamily="2" charset="0"/>
              </a:rPr>
              <a:t>-down."</a:t>
            </a:r>
            <a:endParaRPr lang="en-US" dirty="0"/>
          </a:p>
        </p:txBody>
      </p:sp>
      <p:sp>
        <p:nvSpPr>
          <p:cNvPr id="4" name="Slide Number Placeholder 3"/>
          <p:cNvSpPr>
            <a:spLocks noGrp="1"/>
          </p:cNvSpPr>
          <p:nvPr>
            <p:ph type="sldNum" sz="quarter" idx="5"/>
          </p:nvPr>
        </p:nvSpPr>
        <p:spPr/>
        <p:txBody>
          <a:bodyPr/>
          <a:lstStyle/>
          <a:p>
            <a:fld id="{72A39F80-BA0F-4CB3-942F-A9A089719783}" type="slidenum">
              <a:rPr lang="en-US" smtClean="0"/>
              <a:t>4</a:t>
            </a:fld>
            <a:endParaRPr lang="en-US"/>
          </a:p>
        </p:txBody>
      </p:sp>
    </p:spTree>
    <p:extLst>
      <p:ext uri="{BB962C8B-B14F-4D97-AF65-F5344CB8AC3E}">
        <p14:creationId xmlns:p14="http://schemas.microsoft.com/office/powerpoint/2010/main" val="122642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err="1">
                <a:solidFill>
                  <a:srgbClr val="001320"/>
                </a:solidFill>
                <a:effectLst/>
                <a:latin typeface="Roboto" panose="02000000000000000000" pitchFamily="2" charset="0"/>
              </a:rPr>
              <a:t>anapaúō</a:t>
            </a:r>
            <a:r>
              <a:rPr lang="en-US" b="0" i="0" dirty="0">
                <a:solidFill>
                  <a:srgbClr val="001320"/>
                </a:solidFill>
                <a:effectLst/>
                <a:latin typeface="Roboto" panose="02000000000000000000" pitchFamily="2" charset="0"/>
              </a:rPr>
              <a:t> (from </a:t>
            </a:r>
            <a:r>
              <a:rPr lang="en-US" b="0" i="0" u="none" strike="noStrike" dirty="0">
                <a:solidFill>
                  <a:srgbClr val="008AE6"/>
                </a:solidFill>
                <a:effectLst/>
                <a:latin typeface="Roboto" panose="02000000000000000000" pitchFamily="2" charset="0"/>
                <a:hlinkClick r:id="rId3"/>
              </a:rPr>
              <a:t>303</a:t>
            </a:r>
            <a:r>
              <a:rPr lang="en-US" b="0" i="0" dirty="0">
                <a:solidFill>
                  <a:srgbClr val="001320"/>
                </a:solidFill>
                <a:effectLst/>
                <a:latin typeface="Roboto" panose="02000000000000000000" pitchFamily="2" charset="0"/>
              </a:rPr>
              <a:t> </a:t>
            </a:r>
            <a:r>
              <a:rPr lang="en-US" b="0" i="1" dirty="0">
                <a:solidFill>
                  <a:srgbClr val="001320"/>
                </a:solidFill>
                <a:effectLst/>
                <a:latin typeface="Roboto" panose="02000000000000000000" pitchFamily="2" charset="0"/>
              </a:rPr>
              <a:t>/</a:t>
            </a:r>
            <a:r>
              <a:rPr lang="en-US" b="0" i="1" dirty="0" err="1">
                <a:solidFill>
                  <a:srgbClr val="001320"/>
                </a:solidFill>
                <a:effectLst/>
                <a:latin typeface="Roboto" panose="02000000000000000000" pitchFamily="2" charset="0"/>
              </a:rPr>
              <a:t>aná</a:t>
            </a:r>
            <a:r>
              <a:rPr lang="en-US" b="0" i="0" dirty="0">
                <a:solidFill>
                  <a:srgbClr val="001320"/>
                </a:solidFill>
                <a:effectLst/>
                <a:latin typeface="Roboto" panose="02000000000000000000" pitchFamily="2" charset="0"/>
              </a:rPr>
              <a:t>, "</a:t>
            </a:r>
            <a:r>
              <a:rPr lang="en-US" b="0" i="1" dirty="0">
                <a:solidFill>
                  <a:srgbClr val="001320"/>
                </a:solidFill>
                <a:effectLst/>
                <a:latin typeface="Roboto" panose="02000000000000000000" pitchFamily="2" charset="0"/>
              </a:rPr>
              <a:t>up</a:t>
            </a:r>
            <a:r>
              <a:rPr lang="en-US" b="0" i="0" dirty="0">
                <a:solidFill>
                  <a:srgbClr val="001320"/>
                </a:solidFill>
                <a:effectLst/>
                <a:latin typeface="Roboto" panose="02000000000000000000" pitchFamily="2" charset="0"/>
              </a:rPr>
              <a:t>, completing a </a:t>
            </a:r>
            <a:r>
              <a:rPr lang="en-US" b="0" i="1" dirty="0">
                <a:solidFill>
                  <a:srgbClr val="001320"/>
                </a:solidFill>
                <a:effectLst/>
                <a:latin typeface="Roboto" panose="02000000000000000000" pitchFamily="2" charset="0"/>
              </a:rPr>
              <a:t>process</a:t>
            </a:r>
            <a:r>
              <a:rPr lang="en-US" b="0" i="0" dirty="0">
                <a:solidFill>
                  <a:srgbClr val="001320"/>
                </a:solidFill>
                <a:effectLst/>
                <a:latin typeface="Roboto" panose="02000000000000000000" pitchFamily="2" charset="0"/>
              </a:rPr>
              <a:t>," which intensifies </a:t>
            </a:r>
            <a:r>
              <a:rPr lang="en-US" b="0" i="0" u="none" strike="noStrike" dirty="0">
                <a:solidFill>
                  <a:srgbClr val="008AE6"/>
                </a:solidFill>
                <a:effectLst/>
                <a:latin typeface="Roboto" panose="02000000000000000000" pitchFamily="2" charset="0"/>
                <a:hlinkClick r:id="rId4"/>
              </a:rPr>
              <a:t>3973</a:t>
            </a:r>
            <a:r>
              <a:rPr lang="en-US" b="0" i="0" dirty="0">
                <a:solidFill>
                  <a:srgbClr val="001320"/>
                </a:solidFill>
                <a:effectLst/>
                <a:latin typeface="Roboto" panose="02000000000000000000" pitchFamily="2" charset="0"/>
              </a:rPr>
              <a:t> </a:t>
            </a:r>
            <a:r>
              <a:rPr lang="en-US" b="0" i="1" dirty="0">
                <a:solidFill>
                  <a:srgbClr val="001320"/>
                </a:solidFill>
                <a:effectLst/>
                <a:latin typeface="Roboto" panose="02000000000000000000" pitchFamily="2" charset="0"/>
              </a:rPr>
              <a:t>/</a:t>
            </a:r>
            <a:r>
              <a:rPr lang="en-US" b="0" i="1" dirty="0" err="1">
                <a:solidFill>
                  <a:srgbClr val="001320"/>
                </a:solidFill>
                <a:effectLst/>
                <a:latin typeface="Roboto" panose="02000000000000000000" pitchFamily="2" charset="0"/>
              </a:rPr>
              <a:t>paúō</a:t>
            </a:r>
            <a:r>
              <a:rPr lang="en-US" b="0" i="0" dirty="0">
                <a:solidFill>
                  <a:srgbClr val="001320"/>
                </a:solidFill>
                <a:effectLst/>
                <a:latin typeface="Roboto" panose="02000000000000000000" pitchFamily="2" charset="0"/>
              </a:rPr>
              <a:t>, "pause") – properly, to give (experience) </a:t>
            </a:r>
            <a:r>
              <a:rPr lang="en-US" b="0" i="1" dirty="0">
                <a:solidFill>
                  <a:srgbClr val="001320"/>
                </a:solidFill>
                <a:effectLst/>
                <a:latin typeface="Roboto" panose="02000000000000000000" pitchFamily="2" charset="0"/>
              </a:rPr>
              <a:t>rest after the needed task is completed</a:t>
            </a:r>
            <a:r>
              <a:rPr lang="en-US" b="0" i="0" dirty="0">
                <a:solidFill>
                  <a:srgbClr val="001320"/>
                </a:solidFill>
                <a:effectLst/>
                <a:latin typeface="Roboto" panose="02000000000000000000" pitchFamily="2" charset="0"/>
              </a:rPr>
              <a:t>; to </a:t>
            </a:r>
            <a:r>
              <a:rPr lang="en-US" b="0" i="1" dirty="0">
                <a:solidFill>
                  <a:srgbClr val="001320"/>
                </a:solidFill>
                <a:effectLst/>
                <a:latin typeface="Roboto" panose="02000000000000000000" pitchFamily="2" charset="0"/>
              </a:rPr>
              <a:t>pause</a:t>
            </a:r>
            <a:r>
              <a:rPr lang="en-US" b="0" i="0" dirty="0">
                <a:solidFill>
                  <a:srgbClr val="001320"/>
                </a:solidFill>
                <a:effectLst/>
                <a:latin typeface="Roboto" panose="02000000000000000000" pitchFamily="2" charset="0"/>
              </a:rPr>
              <a:t> (rest) "</a:t>
            </a:r>
            <a:r>
              <a:rPr lang="en-US" b="0" i="1" dirty="0">
                <a:solidFill>
                  <a:srgbClr val="001320"/>
                </a:solidFill>
                <a:effectLst/>
                <a:latin typeface="Roboto" panose="02000000000000000000" pitchFamily="2" charset="0"/>
              </a:rPr>
              <a:t>after precious toil and care</a:t>
            </a:r>
            <a:r>
              <a:rPr lang="en-US" b="0" i="0" dirty="0">
                <a:solidFill>
                  <a:srgbClr val="001320"/>
                </a:solidFill>
                <a:effectLst/>
                <a:latin typeface="Roboto" panose="02000000000000000000" pitchFamily="2" charset="0"/>
              </a:rPr>
              <a:t>" (Vine/Unger, White, </a:t>
            </a:r>
            <a:r>
              <a:rPr lang="en-US" b="0" i="1" dirty="0">
                <a:solidFill>
                  <a:srgbClr val="001320"/>
                </a:solidFill>
                <a:effectLst/>
                <a:latin typeface="Roboto" panose="02000000000000000000" pitchFamily="2" charset="0"/>
              </a:rPr>
              <a:t>NT</a:t>
            </a:r>
            <a:r>
              <a:rPr lang="en-US" b="0" i="0" dirty="0">
                <a:solidFill>
                  <a:srgbClr val="001320"/>
                </a:solidFill>
                <a:effectLst/>
                <a:latin typeface="Roboto" panose="02000000000000000000" pitchFamily="2" charset="0"/>
              </a:rPr>
              <a:t>).</a:t>
            </a:r>
            <a:endParaRPr lang="en-US" dirty="0"/>
          </a:p>
        </p:txBody>
      </p:sp>
      <p:sp>
        <p:nvSpPr>
          <p:cNvPr id="4" name="Slide Number Placeholder 3"/>
          <p:cNvSpPr>
            <a:spLocks noGrp="1"/>
          </p:cNvSpPr>
          <p:nvPr>
            <p:ph type="sldNum" sz="quarter" idx="5"/>
          </p:nvPr>
        </p:nvSpPr>
        <p:spPr/>
        <p:txBody>
          <a:bodyPr/>
          <a:lstStyle/>
          <a:p>
            <a:fld id="{72A39F80-BA0F-4CB3-942F-A9A089719783}" type="slidenum">
              <a:rPr lang="en-US" smtClean="0"/>
              <a:t>6</a:t>
            </a:fld>
            <a:endParaRPr lang="en-US"/>
          </a:p>
        </p:txBody>
      </p:sp>
    </p:spTree>
    <p:extLst>
      <p:ext uri="{BB962C8B-B14F-4D97-AF65-F5344CB8AC3E}">
        <p14:creationId xmlns:p14="http://schemas.microsoft.com/office/powerpoint/2010/main" val="3997552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world you have tribulation but be of good courage, I have overcome the world.  Yes bad company (false teachers) corrupts good morals.  Others in the world will lay upon you heavy burdens because they aren’t doing their job (give you the right medicine, try to take advantage of you by charging you more than what you owe maybe hoping you won’t notice, you call them over &amp; over to try to correct it but no one seems to care to do the right thing, and you get frustrated by the heavy burdens including persecution that they bring upon you because you want to do what’s right for you or your loved ones. </a:t>
            </a:r>
          </a:p>
        </p:txBody>
      </p:sp>
      <p:sp>
        <p:nvSpPr>
          <p:cNvPr id="4" name="Slide Number Placeholder 3"/>
          <p:cNvSpPr>
            <a:spLocks noGrp="1"/>
          </p:cNvSpPr>
          <p:nvPr>
            <p:ph type="sldNum" sz="quarter" idx="5"/>
          </p:nvPr>
        </p:nvSpPr>
        <p:spPr/>
        <p:txBody>
          <a:bodyPr/>
          <a:lstStyle/>
          <a:p>
            <a:fld id="{72A39F80-BA0F-4CB3-942F-A9A089719783}" type="slidenum">
              <a:rPr lang="en-US" smtClean="0"/>
              <a:t>7</a:t>
            </a:fld>
            <a:endParaRPr lang="en-US"/>
          </a:p>
        </p:txBody>
      </p:sp>
    </p:spTree>
    <p:extLst>
      <p:ext uri="{BB962C8B-B14F-4D97-AF65-F5344CB8AC3E}">
        <p14:creationId xmlns:p14="http://schemas.microsoft.com/office/powerpoint/2010/main" val="996152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 blessing it is to be refreshed by your brethren who we are all following Christ as our head, we are the body, &amp; they refresh our spirits in encouraging us toward love &amp; good deeds instead of tempting us to sin or distract us from serving our Lord. This is where the Greek word for rest is used.  Now that it is about 90 degrees we love to be refreshed by a cool cup of ice water &amp; how satisfying that is.  How much more to be refreshed when you’re going through a difficult time as Paul was in dealing with all the failures of the Corinthians brethren, being in prison, concerned for how Corinth would respond to God’s word. Walk with wise men &amp; you will be wise but the companion of fools will suffer harm.  Are you refreshed by your brethren realizing that Christ overcame the world or would you rather be quench your thirst with a wicked world which will destroy your soul.  </a:t>
            </a:r>
          </a:p>
        </p:txBody>
      </p:sp>
      <p:sp>
        <p:nvSpPr>
          <p:cNvPr id="4" name="Slide Number Placeholder 3"/>
          <p:cNvSpPr>
            <a:spLocks noGrp="1"/>
          </p:cNvSpPr>
          <p:nvPr>
            <p:ph type="sldNum" sz="quarter" idx="5"/>
          </p:nvPr>
        </p:nvSpPr>
        <p:spPr/>
        <p:txBody>
          <a:bodyPr/>
          <a:lstStyle/>
          <a:p>
            <a:fld id="{72A39F80-BA0F-4CB3-942F-A9A089719783}" type="slidenum">
              <a:rPr lang="en-US" smtClean="0"/>
              <a:t>8</a:t>
            </a:fld>
            <a:endParaRPr lang="en-US"/>
          </a:p>
        </p:txBody>
      </p:sp>
    </p:spTree>
    <p:extLst>
      <p:ext uri="{BB962C8B-B14F-4D97-AF65-F5344CB8AC3E}">
        <p14:creationId xmlns:p14="http://schemas.microsoft.com/office/powerpoint/2010/main" val="89704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easy to get distracted &amp; frustrated by all the worries &amp; responsibilities that you have in this world and even if you’re wanting to do the right thing like Martha was in serving the Lord.  One thing is important &amp; her sister Mary chose the good part in listening to the Lord! </a:t>
            </a:r>
          </a:p>
        </p:txBody>
      </p:sp>
      <p:sp>
        <p:nvSpPr>
          <p:cNvPr id="4" name="Slide Number Placeholder 3"/>
          <p:cNvSpPr>
            <a:spLocks noGrp="1"/>
          </p:cNvSpPr>
          <p:nvPr>
            <p:ph type="sldNum" sz="quarter" idx="5"/>
          </p:nvPr>
        </p:nvSpPr>
        <p:spPr/>
        <p:txBody>
          <a:bodyPr/>
          <a:lstStyle/>
          <a:p>
            <a:fld id="{72A39F80-BA0F-4CB3-942F-A9A089719783}" type="slidenum">
              <a:rPr lang="en-US" smtClean="0"/>
              <a:t>9</a:t>
            </a:fld>
            <a:endParaRPr lang="en-US"/>
          </a:p>
        </p:txBody>
      </p:sp>
    </p:spTree>
    <p:extLst>
      <p:ext uri="{BB962C8B-B14F-4D97-AF65-F5344CB8AC3E}">
        <p14:creationId xmlns:p14="http://schemas.microsoft.com/office/powerpoint/2010/main" val="4159162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matter what is going on in your life &amp; you are all suffering with the temptations to worry about a lot of things, give it to God, give your worries to him, because He cares for you &amp; all that you are doing in the Lord’s will.  What a blessing it is to have the peace that passes all understanding!  Do you have that in your life right now?</a:t>
            </a:r>
          </a:p>
        </p:txBody>
      </p:sp>
      <p:sp>
        <p:nvSpPr>
          <p:cNvPr id="4" name="Slide Number Placeholder 3"/>
          <p:cNvSpPr>
            <a:spLocks noGrp="1"/>
          </p:cNvSpPr>
          <p:nvPr>
            <p:ph type="sldNum" sz="quarter" idx="5"/>
          </p:nvPr>
        </p:nvSpPr>
        <p:spPr/>
        <p:txBody>
          <a:bodyPr/>
          <a:lstStyle/>
          <a:p>
            <a:fld id="{72A39F80-BA0F-4CB3-942F-A9A089719783}" type="slidenum">
              <a:rPr lang="en-US" smtClean="0"/>
              <a:t>10</a:t>
            </a:fld>
            <a:endParaRPr lang="en-US"/>
          </a:p>
        </p:txBody>
      </p:sp>
    </p:spTree>
    <p:extLst>
      <p:ext uri="{BB962C8B-B14F-4D97-AF65-F5344CB8AC3E}">
        <p14:creationId xmlns:p14="http://schemas.microsoft.com/office/powerpoint/2010/main" val="2782583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are living an idle, vain, empty life pursuing pleasures that will never satisfy. Doing wickedness is like sport to a fool &amp; there are others who blindly follow in their footsteps into foolishness. The apostle Paul wasn’t aimless but instead lived a life filled with the purpose of serving God.  </a:t>
            </a:r>
          </a:p>
        </p:txBody>
      </p:sp>
      <p:sp>
        <p:nvSpPr>
          <p:cNvPr id="4" name="Slide Number Placeholder 3"/>
          <p:cNvSpPr>
            <a:spLocks noGrp="1"/>
          </p:cNvSpPr>
          <p:nvPr>
            <p:ph type="sldNum" sz="quarter" idx="5"/>
          </p:nvPr>
        </p:nvSpPr>
        <p:spPr/>
        <p:txBody>
          <a:bodyPr/>
          <a:lstStyle/>
          <a:p>
            <a:fld id="{72A39F80-BA0F-4CB3-942F-A9A089719783}" type="slidenum">
              <a:rPr lang="en-US" smtClean="0"/>
              <a:t>11</a:t>
            </a:fld>
            <a:endParaRPr lang="en-US"/>
          </a:p>
        </p:txBody>
      </p:sp>
    </p:spTree>
    <p:extLst>
      <p:ext uri="{BB962C8B-B14F-4D97-AF65-F5344CB8AC3E}">
        <p14:creationId xmlns:p14="http://schemas.microsoft.com/office/powerpoint/2010/main" val="3376639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thing I do: forget the past filled with pointless pursuits &amp; focusing on the resurrection from the dead.  Paul learned that from Jesus and you can too.  But you have to want it with every fiber of your being to be like Christ who died for you, gave you hope, purpose, &amp; joy with a future rest in heaven.</a:t>
            </a:r>
          </a:p>
        </p:txBody>
      </p:sp>
      <p:sp>
        <p:nvSpPr>
          <p:cNvPr id="4" name="Slide Number Placeholder 3"/>
          <p:cNvSpPr>
            <a:spLocks noGrp="1"/>
          </p:cNvSpPr>
          <p:nvPr>
            <p:ph type="sldNum" sz="quarter" idx="5"/>
          </p:nvPr>
        </p:nvSpPr>
        <p:spPr/>
        <p:txBody>
          <a:bodyPr/>
          <a:lstStyle/>
          <a:p>
            <a:fld id="{72A39F80-BA0F-4CB3-942F-A9A089719783}" type="slidenum">
              <a:rPr lang="en-US" smtClean="0"/>
              <a:t>12</a:t>
            </a:fld>
            <a:endParaRPr lang="en-US"/>
          </a:p>
        </p:txBody>
      </p:sp>
    </p:spTree>
    <p:extLst>
      <p:ext uri="{BB962C8B-B14F-4D97-AF65-F5344CB8AC3E}">
        <p14:creationId xmlns:p14="http://schemas.microsoft.com/office/powerpoint/2010/main" val="3435999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005E2-3DB4-411F-AE6D-301E38823D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92FC60-D434-440F-8CB1-852AF697E2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EA5DC6-60A8-4C4A-9C9C-A2B01E843C3A}"/>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5" name="Footer Placeholder 4">
            <a:extLst>
              <a:ext uri="{FF2B5EF4-FFF2-40B4-BE49-F238E27FC236}">
                <a16:creationId xmlns:a16="http://schemas.microsoft.com/office/drawing/2014/main" id="{4759022E-A716-4BBA-A6F0-BAACD72CB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F40997-6552-46B7-BD0F-00AC23A56787}"/>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301929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C317-5C1F-4A88-83AD-3E169D63EE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1CED4F-8A67-488B-A7A8-CB4CEDF84C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BF0D7C-9750-4D2E-890F-D55C75D54156}"/>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5" name="Footer Placeholder 4">
            <a:extLst>
              <a:ext uri="{FF2B5EF4-FFF2-40B4-BE49-F238E27FC236}">
                <a16:creationId xmlns:a16="http://schemas.microsoft.com/office/drawing/2014/main" id="{21012FBB-B52B-44A5-B660-78096F5FC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2CD82D-B990-41F1-AE2D-8F1C5DD6877A}"/>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4879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E866A3-064F-4E38-9151-B8181E7CF8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B2E79-751F-45F2-BBAE-70B40E4398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8293B-3543-4F3B-9E9F-AD5375A8AC25}"/>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5" name="Footer Placeholder 4">
            <a:extLst>
              <a:ext uri="{FF2B5EF4-FFF2-40B4-BE49-F238E27FC236}">
                <a16:creationId xmlns:a16="http://schemas.microsoft.com/office/drawing/2014/main" id="{B3A4D390-7202-418D-BE29-CC3024C78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E497C-A584-48EA-A09C-26DA9CEB78AD}"/>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284647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A8A5-F4C3-40AE-A4B2-6765AE983B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1149CB-8793-4779-AE6E-A2D9BE6DCC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C9ED4-3087-41AA-B6FF-F10512EB8C32}"/>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5" name="Footer Placeholder 4">
            <a:extLst>
              <a:ext uri="{FF2B5EF4-FFF2-40B4-BE49-F238E27FC236}">
                <a16:creationId xmlns:a16="http://schemas.microsoft.com/office/drawing/2014/main" id="{58F36454-AFA4-4B78-BBAB-0BBA2E176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1D4FE7-2C2F-45F0-9680-EB2E6F32DDBE}"/>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134773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B82B-3532-4AA0-936D-36E3CE6B2F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7898D4-C63E-4022-BAA9-9DFD18565E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3F983E-EB10-4DF2-867B-82648395BFE5}"/>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5" name="Footer Placeholder 4">
            <a:extLst>
              <a:ext uri="{FF2B5EF4-FFF2-40B4-BE49-F238E27FC236}">
                <a16:creationId xmlns:a16="http://schemas.microsoft.com/office/drawing/2014/main" id="{FCB50BDA-980B-44A6-BFDD-C4BFE36B4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052A89-8FE7-4D7D-AA5B-F73CD9777C04}"/>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307286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06F10-7686-4FB6-8B40-88D518B6E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2809FD-944B-4C8E-A113-E6CB647B89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114B0-D919-4E69-A31E-31520279C9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67C351-69EB-480A-AD49-CD44A87ED91E}"/>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6" name="Footer Placeholder 5">
            <a:extLst>
              <a:ext uri="{FF2B5EF4-FFF2-40B4-BE49-F238E27FC236}">
                <a16:creationId xmlns:a16="http://schemas.microsoft.com/office/drawing/2014/main" id="{7BBF34D4-22D5-4436-AE60-AD8BDC833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D48F8F-BB26-41AB-AAA7-23D92DF61C72}"/>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3811404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5C227-4C50-4BB8-85E1-F4F13CAE74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EF471D-7DD5-4C0F-A3A8-1428C2BA5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E62B24-8FF5-42DC-93AB-E677AA9519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26DD5E-5B53-4278-8984-A91DD9564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351FF3-989F-4F35-9BC0-03B56AE4CA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A0CE76-6DEE-48EE-8FEC-2FD1B1704920}"/>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8" name="Footer Placeholder 7">
            <a:extLst>
              <a:ext uri="{FF2B5EF4-FFF2-40B4-BE49-F238E27FC236}">
                <a16:creationId xmlns:a16="http://schemas.microsoft.com/office/drawing/2014/main" id="{51714765-DF16-4DDA-803D-8CF847009B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803AC3-91E2-408E-A7BB-307C0B650E5F}"/>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43156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5FA6D-D23A-4908-BFDC-8E7E5E4215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5DD160-8E9E-45CB-9D01-EB701CCE3DB7}"/>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4" name="Footer Placeholder 3">
            <a:extLst>
              <a:ext uri="{FF2B5EF4-FFF2-40B4-BE49-F238E27FC236}">
                <a16:creationId xmlns:a16="http://schemas.microsoft.com/office/drawing/2014/main" id="{7BC5239F-0750-4B08-B64C-098739779F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D9A4D9-4AD3-4AEE-B87E-AC35254A4EFA}"/>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295370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BF6CE9-9AAC-4834-97D7-49298B40F401}"/>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3" name="Footer Placeholder 2">
            <a:extLst>
              <a:ext uri="{FF2B5EF4-FFF2-40B4-BE49-F238E27FC236}">
                <a16:creationId xmlns:a16="http://schemas.microsoft.com/office/drawing/2014/main" id="{AB557007-C5FF-4E64-84CA-92CC1C8834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4A491F-1CC7-402D-96CE-2AE37F1CC693}"/>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151151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3C055-D61B-4459-B115-A263C3D4E2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E216DA-0B9A-489F-A44D-EABA39E70B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124ABE-3694-4B2F-89A5-6B25C6C4E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A85B93-620D-4C3F-B65A-7C385E92257A}"/>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6" name="Footer Placeholder 5">
            <a:extLst>
              <a:ext uri="{FF2B5EF4-FFF2-40B4-BE49-F238E27FC236}">
                <a16:creationId xmlns:a16="http://schemas.microsoft.com/office/drawing/2014/main" id="{95732137-3997-4214-A660-E2B2EBB552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E8340-5F51-4E7E-8CBA-5413BA11A086}"/>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3313526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A7762-E0BB-4B20-BB97-4914BF78D9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0F4D13-C1D1-4260-80B6-66BDFD5619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56C4BD-45A5-42F9-9D59-423E5F047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8E532A-B417-4617-90E6-7CE7E1BD8714}"/>
              </a:ext>
            </a:extLst>
          </p:cNvPr>
          <p:cNvSpPr>
            <a:spLocks noGrp="1"/>
          </p:cNvSpPr>
          <p:nvPr>
            <p:ph type="dt" sz="half" idx="10"/>
          </p:nvPr>
        </p:nvSpPr>
        <p:spPr/>
        <p:txBody>
          <a:bodyPr/>
          <a:lstStyle/>
          <a:p>
            <a:fld id="{53138BC0-889C-4391-A9AF-339E9FDE7725}" type="datetimeFigureOut">
              <a:rPr lang="en-US" smtClean="0"/>
              <a:t>3/26/2022</a:t>
            </a:fld>
            <a:endParaRPr lang="en-US"/>
          </a:p>
        </p:txBody>
      </p:sp>
      <p:sp>
        <p:nvSpPr>
          <p:cNvPr id="6" name="Footer Placeholder 5">
            <a:extLst>
              <a:ext uri="{FF2B5EF4-FFF2-40B4-BE49-F238E27FC236}">
                <a16:creationId xmlns:a16="http://schemas.microsoft.com/office/drawing/2014/main" id="{DF71DE01-4383-4370-B87B-3264B02402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0E821-CA65-401E-BF93-17C5552D6B63}"/>
              </a:ext>
            </a:extLst>
          </p:cNvPr>
          <p:cNvSpPr>
            <a:spLocks noGrp="1"/>
          </p:cNvSpPr>
          <p:nvPr>
            <p:ph type="sldNum" sz="quarter" idx="12"/>
          </p:nvPr>
        </p:nvSpPr>
        <p:spPr/>
        <p:txBody>
          <a:bodyPr/>
          <a:lstStyle/>
          <a:p>
            <a:fld id="{10301D69-EC46-4AB0-8E69-E4BAD0301D1E}" type="slidenum">
              <a:rPr lang="en-US" smtClean="0"/>
              <a:t>‹#›</a:t>
            </a:fld>
            <a:endParaRPr lang="en-US"/>
          </a:p>
        </p:txBody>
      </p:sp>
    </p:spTree>
    <p:extLst>
      <p:ext uri="{BB962C8B-B14F-4D97-AF65-F5344CB8AC3E}">
        <p14:creationId xmlns:p14="http://schemas.microsoft.com/office/powerpoint/2010/main" val="166414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261EFE-F8E1-4C71-843B-28837D399F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FCC1C2-BA72-4230-9024-A3AC8D414E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48D1AA-23E1-44E2-B453-134AFA7A20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38BC0-889C-4391-A9AF-339E9FDE7725}" type="datetimeFigureOut">
              <a:rPr lang="en-US" smtClean="0"/>
              <a:t>3/26/2022</a:t>
            </a:fld>
            <a:endParaRPr lang="en-US"/>
          </a:p>
        </p:txBody>
      </p:sp>
      <p:sp>
        <p:nvSpPr>
          <p:cNvPr id="5" name="Footer Placeholder 4">
            <a:extLst>
              <a:ext uri="{FF2B5EF4-FFF2-40B4-BE49-F238E27FC236}">
                <a16:creationId xmlns:a16="http://schemas.microsoft.com/office/drawing/2014/main" id="{2EAA4499-58F9-4453-915A-E2D8907996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FFF2B1-D856-4F1A-BD89-D2C7843A81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01D69-EC46-4AB0-8E69-E4BAD0301D1E}" type="slidenum">
              <a:rPr lang="en-US" smtClean="0"/>
              <a:t>‹#›</a:t>
            </a:fld>
            <a:endParaRPr lang="en-US"/>
          </a:p>
        </p:txBody>
      </p:sp>
    </p:spTree>
    <p:extLst>
      <p:ext uri="{BB962C8B-B14F-4D97-AF65-F5344CB8AC3E}">
        <p14:creationId xmlns:p14="http://schemas.microsoft.com/office/powerpoint/2010/main" val="2949596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5C19A-3EFA-47CA-A63D-7AB7371CD074}"/>
              </a:ext>
            </a:extLst>
          </p:cNvPr>
          <p:cNvSpPr>
            <a:spLocks noGrp="1"/>
          </p:cNvSpPr>
          <p:nvPr>
            <p:ph type="title"/>
          </p:nvPr>
        </p:nvSpPr>
        <p:spPr>
          <a:xfrm>
            <a:off x="0" y="1"/>
            <a:ext cx="12192000" cy="1103085"/>
          </a:xfrm>
        </p:spPr>
        <p:txBody>
          <a:bodyPr>
            <a:normAutofit/>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178D43AC-8FD1-41F1-BFD1-30C2B60652F1}"/>
              </a:ext>
            </a:extLst>
          </p:cNvPr>
          <p:cNvSpPr>
            <a:spLocks noGrp="1"/>
          </p:cNvSpPr>
          <p:nvPr>
            <p:ph idx="1"/>
          </p:nvPr>
        </p:nvSpPr>
        <p:spPr>
          <a:xfrm>
            <a:off x="0" y="1204686"/>
            <a:ext cx="12192000" cy="5653313"/>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333 Jesus Will Give You Rest</a:t>
            </a:r>
          </a:p>
        </p:txBody>
      </p:sp>
    </p:spTree>
    <p:extLst>
      <p:ext uri="{BB962C8B-B14F-4D97-AF65-F5344CB8AC3E}">
        <p14:creationId xmlns:p14="http://schemas.microsoft.com/office/powerpoint/2010/main" val="114856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will Learn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Jesus: </a:t>
                      </a: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Worries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(Luke 10:38-42)</a:t>
                      </a:r>
                    </a:p>
                  </a:txBody>
                  <a:tcPr marL="68580" marR="68580" marT="0" marB="0"/>
                </a:tc>
                <a:tc>
                  <a:txBody>
                    <a:bodyPr/>
                    <a:lstStyle/>
                    <a:p>
                      <a:pPr marL="0" marR="0" algn="ctr">
                        <a:lnSpc>
                          <a:spcPct val="107000"/>
                        </a:lnSpc>
                        <a:spcBef>
                          <a:spcPts val="0"/>
                        </a:spcBef>
                        <a:spcAft>
                          <a:spcPts val="0"/>
                        </a:spcAft>
                      </a:pPr>
                      <a:endParaRPr lang="en-US" sz="4000" b="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have peace that passes </a:t>
                      </a:r>
                    </a:p>
                    <a:p>
                      <a:pPr marL="0" marR="0" algn="ctr">
                        <a:lnSpc>
                          <a:spcPct val="107000"/>
                        </a:lnSpc>
                        <a:spcBef>
                          <a:spcPts val="0"/>
                        </a:spcBef>
                        <a:spcAft>
                          <a:spcPts val="0"/>
                        </a:spcAft>
                      </a:pPr>
                      <a:r>
                        <a:rPr lang="en-US" sz="40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all understanding as you pray, praise, &amp; practice His will </a:t>
                      </a:r>
                    </a:p>
                    <a:p>
                      <a:pPr marL="0" marR="0" algn="ctr">
                        <a:lnSpc>
                          <a:spcPct val="107000"/>
                        </a:lnSpc>
                        <a:spcBef>
                          <a:spcPts val="0"/>
                        </a:spcBef>
                        <a:spcAft>
                          <a:spcPts val="0"/>
                        </a:spcAft>
                      </a:pPr>
                      <a:r>
                        <a:rPr lang="en-US" sz="40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(Phil. 4:6-9; 1 Pet. 5:6-7)</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315575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extLst>
              <p:ext uri="{D42A27DB-BD31-4B8C-83A1-F6EECF244321}">
                <p14:modId xmlns:p14="http://schemas.microsoft.com/office/powerpoint/2010/main" val="2622609207"/>
              </p:ext>
            </p:extLst>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Aimlessness</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(1 Corinthians 9:26-27;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1 Timothy 5:13)</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360615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extLst>
              <p:ext uri="{D42A27DB-BD31-4B8C-83A1-F6EECF244321}">
                <p14:modId xmlns:p14="http://schemas.microsoft.com/office/powerpoint/2010/main" val="1416652331"/>
              </p:ext>
            </p:extLst>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will Learn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Jesus: </a:t>
                      </a: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Aimlessness</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(1 Corinthians 9:26-27;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1 Timothy 5:13)</a:t>
                      </a:r>
                    </a:p>
                  </a:txBody>
                  <a:tcPr marL="68580" marR="68580" marT="0" marB="0"/>
                </a:tc>
                <a:tc>
                  <a:txBody>
                    <a:bodyPr/>
                    <a:lstStyle/>
                    <a:p>
                      <a:pPr marL="0" marR="0" algn="ctr">
                        <a:lnSpc>
                          <a:spcPct val="107000"/>
                        </a:lnSpc>
                        <a:spcBef>
                          <a:spcPts val="0"/>
                        </a:spcBef>
                        <a:spcAft>
                          <a:spcPts val="0"/>
                        </a:spcAft>
                      </a:pPr>
                      <a:endParaRPr lang="en-US" sz="4000" b="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To discipline your body and press on toward the goal of eternal life </a:t>
                      </a:r>
                    </a:p>
                    <a:p>
                      <a:pPr marL="0" marR="0" algn="ctr">
                        <a:lnSpc>
                          <a:spcPct val="107000"/>
                        </a:lnSpc>
                        <a:spcBef>
                          <a:spcPts val="0"/>
                        </a:spcBef>
                        <a:spcAft>
                          <a:spcPts val="0"/>
                        </a:spcAft>
                      </a:pPr>
                      <a:r>
                        <a:rPr lang="en-US" sz="4000" b="0" dirty="0">
                          <a:solidFill>
                            <a:srgbClr val="000000"/>
                          </a:solidFill>
                          <a:effectLst/>
                          <a:latin typeface="Tahoma" panose="020B0604030504040204" pitchFamily="34" charset="0"/>
                          <a:ea typeface="Tahoma" panose="020B0604030504040204" pitchFamily="34" charset="0"/>
                          <a:cs typeface="Tahoma" panose="020B0604030504040204" pitchFamily="34" charset="0"/>
                        </a:rPr>
                        <a:t>(Philippians 3:7-14)</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3855889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extLst>
              <p:ext uri="{D42A27DB-BD31-4B8C-83A1-F6EECF244321}">
                <p14:modId xmlns:p14="http://schemas.microsoft.com/office/powerpoint/2010/main" val="3311512418"/>
              </p:ext>
            </p:extLst>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Persecution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(2 Thessalonians 1:6-10)</a:t>
                      </a:r>
                    </a:p>
                  </a:txBody>
                  <a:tcPr marL="68580" marR="68580" marT="0" marB="0"/>
                </a:tc>
                <a:tc>
                  <a:txBody>
                    <a:bodyPr/>
                    <a:lstStyle/>
                    <a:p>
                      <a:pPr marL="0" marR="0" algn="ctr">
                        <a:lnSpc>
                          <a:spcPct val="107000"/>
                        </a:lnSpc>
                        <a:spcBef>
                          <a:spcPts val="0"/>
                        </a:spcBef>
                        <a:spcAft>
                          <a:spcPts val="0"/>
                        </a:spcAft>
                      </a:pPr>
                      <a:endPar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3364214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will Learn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Jesus: </a:t>
                      </a: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Persecution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(2 Thessalonians 1:6-10)</a:t>
                      </a:r>
                    </a:p>
                  </a:txBody>
                  <a:tcPr marL="68580" marR="68580" marT="0" marB="0"/>
                </a:tc>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Eternal rest from your labors if you die </a:t>
                      </a:r>
                    </a:p>
                    <a:p>
                      <a:pPr marL="0" marR="0" algn="ctr">
                        <a:lnSpc>
                          <a:spcPct val="107000"/>
                        </a:lnSpc>
                        <a:spcBef>
                          <a:spcPts val="0"/>
                        </a:spcBef>
                        <a:spcAft>
                          <a:spcPts val="0"/>
                        </a:spcAft>
                      </a:pPr>
                      <a:r>
                        <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in the Lord </a:t>
                      </a:r>
                    </a:p>
                    <a:p>
                      <a:pPr marL="0" marR="0" algn="ctr">
                        <a:lnSpc>
                          <a:spcPct val="107000"/>
                        </a:lnSpc>
                        <a:spcBef>
                          <a:spcPts val="0"/>
                        </a:spcBef>
                        <a:spcAft>
                          <a:spcPts val="0"/>
                        </a:spcAft>
                      </a:pPr>
                      <a:r>
                        <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(Revelation 14:13)</a:t>
                      </a: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2414551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99E77-5A6E-466C-94E4-F65E8D94E7B6}"/>
              </a:ext>
            </a:extLst>
          </p:cNvPr>
          <p:cNvSpPr>
            <a:spLocks noGrp="1"/>
          </p:cNvSpPr>
          <p:nvPr>
            <p:ph type="title"/>
          </p:nvPr>
        </p:nvSpPr>
        <p:spPr>
          <a:xfrm>
            <a:off x="0" y="1"/>
            <a:ext cx="12192000" cy="1083211"/>
          </a:xfrm>
        </p:spPr>
        <p:txBody>
          <a:bodyPr>
            <a:normAutofit/>
          </a:bodyPr>
          <a:lstStyle/>
          <a:p>
            <a:pPr algn="ctr"/>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Have you Found Rest for Your Soul?</a:t>
            </a:r>
          </a:p>
        </p:txBody>
      </p:sp>
      <p:sp>
        <p:nvSpPr>
          <p:cNvPr id="3" name="Content Placeholder 2">
            <a:extLst>
              <a:ext uri="{FF2B5EF4-FFF2-40B4-BE49-F238E27FC236}">
                <a16:creationId xmlns:a16="http://schemas.microsoft.com/office/drawing/2014/main" id="{ADECA083-707E-4D16-9F9C-1A8CAE730864}"/>
              </a:ext>
            </a:extLst>
          </p:cNvPr>
          <p:cNvSpPr>
            <a:spLocks noGrp="1"/>
          </p:cNvSpPr>
          <p:nvPr>
            <p:ph idx="1"/>
          </p:nvPr>
        </p:nvSpPr>
        <p:spPr>
          <a:xfrm>
            <a:off x="0" y="1083212"/>
            <a:ext cx="12192000" cy="5774787"/>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won’t find it in fulfilling your fleshly desires which will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lead you to become a worry wart in a wasteful world!</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Come learn of Jesus who humbled Himself by becoming</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obedient to the point of death on the cross so that you can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forgiven of your sins, have rest for your soul, be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refreshed by your brethren, have the peace that passes all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understanding, press on toward the goal of heaven, and if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die in the Lord have eternal rest. You can do it!! </a:t>
            </a:r>
          </a:p>
        </p:txBody>
      </p:sp>
    </p:spTree>
    <p:extLst>
      <p:ext uri="{BB962C8B-B14F-4D97-AF65-F5344CB8AC3E}">
        <p14:creationId xmlns:p14="http://schemas.microsoft.com/office/powerpoint/2010/main" val="34480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F07D3F8-0690-4D2C-84D7-21466AC46208}"/>
              </a:ext>
            </a:extLst>
          </p:cNvPr>
          <p:cNvSpPr>
            <a:spLocks noGrp="1"/>
          </p:cNvSpPr>
          <p:nvPr>
            <p:ph type="subTitle" idx="1"/>
          </p:nvPr>
        </p:nvSpPr>
        <p:spPr>
          <a:xfrm>
            <a:off x="0" y="0"/>
            <a:ext cx="12192000" cy="1209822"/>
          </a:xfrm>
        </p:spPr>
        <p:txBody>
          <a:bodyPr>
            <a:normAutofit/>
          </a:bodyPr>
          <a:lstStyle/>
          <a:p>
            <a:r>
              <a:rPr lang="en-US" sz="78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a:t>
            </a:r>
          </a:p>
        </p:txBody>
      </p:sp>
      <p:pic>
        <p:nvPicPr>
          <p:cNvPr id="1026" name="Picture 2" descr="Matthew 11:28-30, Vinyl Wall Art, Come to Me, Weary, Give You Rest, Easy,  Light - Wall Decor Stickers - Amazon.com">
            <a:extLst>
              <a:ext uri="{FF2B5EF4-FFF2-40B4-BE49-F238E27FC236}">
                <a16:creationId xmlns:a16="http://schemas.microsoft.com/office/drawing/2014/main" id="{DF6DBF0D-E731-49E4-8A05-9D8918E5DF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5833"/>
            <a:ext cx="12192000" cy="5782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34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extLst>
              <p:ext uri="{D42A27DB-BD31-4B8C-83A1-F6EECF244321}">
                <p14:modId xmlns:p14="http://schemas.microsoft.com/office/powerpoint/2010/main" val="1691392403"/>
              </p:ext>
            </p:extLst>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282497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extLst>
              <p:ext uri="{D42A27DB-BD31-4B8C-83A1-F6EECF244321}">
                <p14:modId xmlns:p14="http://schemas.microsoft.com/office/powerpoint/2010/main" val="384816004"/>
              </p:ext>
            </p:extLst>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burden of sin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38:1-8; 32:3-4;</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13:15)</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387437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extLst>
              <p:ext uri="{D42A27DB-BD31-4B8C-83A1-F6EECF244321}">
                <p14:modId xmlns:p14="http://schemas.microsoft.com/office/powerpoint/2010/main" val="3399576208"/>
              </p:ext>
            </p:extLst>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 will Learn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from Jesus: </a:t>
                      </a: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burden of sin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38:1-8; 32:3-4;</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13:15)</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4220533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 will Learn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from Jesus: </a:t>
                      </a: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The burden of sin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38:1-8; 32:3-4;</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13:15)</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To find rest for your soul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11:29;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Jeremiah 6:16;</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Ephesians 4:22-24)</a:t>
                      </a: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53308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extLst>
              <p:ext uri="{D42A27DB-BD31-4B8C-83A1-F6EECF244321}">
                <p14:modId xmlns:p14="http://schemas.microsoft.com/office/powerpoint/2010/main" val="4181261826"/>
              </p:ext>
            </p:extLst>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world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(John 16:33;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1 Corinthians 15:33;</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effectLst/>
                          <a:latin typeface="Tahoma" panose="020B0604030504040204" pitchFamily="34" charset="0"/>
                          <a:ea typeface="Tahoma" panose="020B0604030504040204" pitchFamily="34" charset="0"/>
                          <a:cs typeface="Tahoma" panose="020B0604030504040204" pitchFamily="34" charset="0"/>
                        </a:rPr>
                        <a:t>Luke 11:46)</a:t>
                      </a: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676387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will Learn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Jesus: </a:t>
                      </a: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world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(John 16:33;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1 Corinthians 15:33;</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effectLst/>
                          <a:latin typeface="Tahoma" panose="020B0604030504040204" pitchFamily="34" charset="0"/>
                          <a:ea typeface="Tahoma" panose="020B0604030504040204" pitchFamily="34" charset="0"/>
                          <a:cs typeface="Tahoma" panose="020B0604030504040204" pitchFamily="34" charset="0"/>
                        </a:rPr>
                        <a:t>Luke 11:46)</a:t>
                      </a: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Refreshed by brethren </a:t>
                      </a:r>
                    </a:p>
                    <a:p>
                      <a:pPr marL="0" marR="0" algn="ctr">
                        <a:lnSpc>
                          <a:spcPct val="107000"/>
                        </a:lnSpc>
                        <a:spcBef>
                          <a:spcPts val="0"/>
                        </a:spcBef>
                        <a:spcAft>
                          <a:spcPts val="0"/>
                        </a:spcAft>
                      </a:pPr>
                      <a:r>
                        <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(1 Corinthians 16:13-18; </a:t>
                      </a:r>
                    </a:p>
                    <a:p>
                      <a:pPr marL="0" marR="0" algn="ctr">
                        <a:lnSpc>
                          <a:spcPct val="107000"/>
                        </a:lnSpc>
                        <a:spcBef>
                          <a:spcPts val="0"/>
                        </a:spcBef>
                        <a:spcAft>
                          <a:spcPts val="0"/>
                        </a:spcAft>
                      </a:pPr>
                      <a:r>
                        <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2 Corinthians 7:10, 13; </a:t>
                      </a:r>
                    </a:p>
                    <a:p>
                      <a:pPr marL="0" marR="0" algn="ctr">
                        <a:lnSpc>
                          <a:spcPct val="107000"/>
                        </a:lnSpc>
                        <a:spcBef>
                          <a:spcPts val="0"/>
                        </a:spcBef>
                        <a:spcAft>
                          <a:spcPts val="0"/>
                        </a:spcAft>
                      </a:pPr>
                      <a:r>
                        <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Philemon 1:7;</a:t>
                      </a:r>
                    </a:p>
                    <a:p>
                      <a:pPr marL="0" marR="0" algn="ctr">
                        <a:lnSpc>
                          <a:spcPct val="107000"/>
                        </a:lnSpc>
                        <a:spcBef>
                          <a:spcPts val="0"/>
                        </a:spcBef>
                        <a:spcAft>
                          <a:spcPts val="0"/>
                        </a:spcAft>
                      </a:pPr>
                      <a:r>
                        <a:rPr lang="en-US" sz="40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Proverbs 13:20)</a:t>
                      </a: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1597877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FE8D-AF29-426B-9BFA-7BB53D15D2C8}"/>
              </a:ext>
            </a:extLst>
          </p:cNvPr>
          <p:cNvSpPr>
            <a:spLocks noGrp="1"/>
          </p:cNvSpPr>
          <p:nvPr>
            <p:ph type="title"/>
          </p:nvPr>
        </p:nvSpPr>
        <p:spPr>
          <a:xfrm>
            <a:off x="0" y="1"/>
            <a:ext cx="12192000" cy="984737"/>
          </a:xfrm>
        </p:spPr>
        <p:txBody>
          <a:bodyPr>
            <a:norm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Jesus Will Give You Rest (Mt. 11:28-30)</a:t>
            </a:r>
          </a:p>
        </p:txBody>
      </p:sp>
      <p:graphicFrame>
        <p:nvGraphicFramePr>
          <p:cNvPr id="4" name="Content Placeholder 3">
            <a:extLst>
              <a:ext uri="{FF2B5EF4-FFF2-40B4-BE49-F238E27FC236}">
                <a16:creationId xmlns:a16="http://schemas.microsoft.com/office/drawing/2014/main" id="{D2EB2435-5A95-4329-9A8E-68B06DDD9D02}"/>
              </a:ext>
            </a:extLst>
          </p:cNvPr>
          <p:cNvGraphicFramePr>
            <a:graphicFrameLocks noGrp="1"/>
          </p:cNvGraphicFramePr>
          <p:nvPr>
            <p:ph idx="1"/>
            <p:extLst>
              <p:ext uri="{D42A27DB-BD31-4B8C-83A1-F6EECF244321}">
                <p14:modId xmlns:p14="http://schemas.microsoft.com/office/powerpoint/2010/main" val="1662538830"/>
              </p:ext>
            </p:extLst>
          </p:nvPr>
        </p:nvGraphicFramePr>
        <p:xfrm>
          <a:off x="0" y="1209822"/>
          <a:ext cx="12192000" cy="564817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13229703"/>
                    </a:ext>
                  </a:extLst>
                </a:gridCol>
                <a:gridCol w="6096000">
                  <a:extLst>
                    <a:ext uri="{9D8B030D-6E8A-4147-A177-3AD203B41FA5}">
                      <a16:colId xmlns:a16="http://schemas.microsoft.com/office/drawing/2014/main" val="513455433"/>
                    </a:ext>
                  </a:extLst>
                </a:gridCol>
              </a:tblGrid>
              <a:tr h="1380022">
                <a:tc>
                  <a:txBody>
                    <a:bodyPr/>
                    <a:lstStyle/>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Jesus Gives You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Rest from:</a:t>
                      </a:r>
                    </a:p>
                  </a:txBody>
                  <a:tcPr marL="68580" marR="68580" marT="0" marB="0"/>
                </a:tc>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44018737"/>
                  </a:ext>
                </a:extLst>
              </a:tr>
              <a:tr h="4268155">
                <a:tc>
                  <a:txBody>
                    <a:bodyPr/>
                    <a:lstStyle/>
                    <a:p>
                      <a:pPr marL="0" marR="0" algn="ctr">
                        <a:lnSpc>
                          <a:spcPct val="107000"/>
                        </a:lnSpc>
                        <a:spcBef>
                          <a:spcPts val="0"/>
                        </a:spcBef>
                        <a:spcAft>
                          <a:spcPts val="0"/>
                        </a:spcAft>
                      </a:pPr>
                      <a:endPar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Worries </a:t>
                      </a:r>
                    </a:p>
                    <a:p>
                      <a:pPr marL="0" marR="0" algn="ctr">
                        <a:lnSpc>
                          <a:spcPct val="107000"/>
                        </a:lnSpc>
                        <a:spcBef>
                          <a:spcPts val="0"/>
                        </a:spcBef>
                        <a:spcAft>
                          <a:spcPts val="0"/>
                        </a:spcAft>
                      </a:pPr>
                      <a:r>
                        <a:rPr lang="en-US" sz="4000" b="0" dirty="0">
                          <a:solidFill>
                            <a:schemeClr val="bg1"/>
                          </a:solidFill>
                          <a:effectLst/>
                          <a:latin typeface="Tahoma" panose="020B0604030504040204" pitchFamily="34" charset="0"/>
                          <a:ea typeface="Tahoma" panose="020B0604030504040204" pitchFamily="34" charset="0"/>
                          <a:cs typeface="Tahoma" panose="020B0604030504040204" pitchFamily="34" charset="0"/>
                        </a:rPr>
                        <a:t>(Luke 10:38-42)</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568601748"/>
                  </a:ext>
                </a:extLst>
              </a:tr>
            </a:tbl>
          </a:graphicData>
        </a:graphic>
      </p:graphicFrame>
    </p:spTree>
    <p:extLst>
      <p:ext uri="{BB962C8B-B14F-4D97-AF65-F5344CB8AC3E}">
        <p14:creationId xmlns:p14="http://schemas.microsoft.com/office/powerpoint/2010/main" val="41127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TotalTime>
  <Words>1451</Words>
  <Application>Microsoft Office PowerPoint</Application>
  <PresentationFormat>Widescreen</PresentationFormat>
  <Paragraphs>154</Paragraphs>
  <Slides>15</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Book Antiqua</vt:lpstr>
      <vt:lpstr>Calibri</vt:lpstr>
      <vt:lpstr>Calibri Light</vt:lpstr>
      <vt:lpstr>Roboto</vt:lpstr>
      <vt:lpstr>Tahoma</vt:lpstr>
      <vt:lpstr>Office Theme</vt:lpstr>
      <vt:lpstr>Hymns for Worship at Woodmont</vt:lpstr>
      <vt:lpstr>PowerPoint Presentation</vt:lpstr>
      <vt:lpstr>Jesus Will Give You Rest (Mt. 11:28-30)</vt:lpstr>
      <vt:lpstr>Jesus Will Give You Rest (Mt. 11:28-30)</vt:lpstr>
      <vt:lpstr>Jesus Will Give You Rest (Mt. 11:28-30)</vt:lpstr>
      <vt:lpstr>Jesus Will Give You Rest (Mt. 11:28-30)</vt:lpstr>
      <vt:lpstr>Jesus Will Give You Rest (Mt. 11:28-30)</vt:lpstr>
      <vt:lpstr>Jesus Will Give You Rest (Mt. 11:28-30)</vt:lpstr>
      <vt:lpstr>Jesus Will Give You Rest (Mt. 11:28-30)</vt:lpstr>
      <vt:lpstr>Jesus Will Give You Rest (Mt. 11:28-30)</vt:lpstr>
      <vt:lpstr>Jesus Will Give You Rest (Mt. 11:28-30)</vt:lpstr>
      <vt:lpstr>Jesus Will Give You Rest (Mt. 11:28-30)</vt:lpstr>
      <vt:lpstr>Jesus Will Give You Rest (Mt. 11:28-30)</vt:lpstr>
      <vt:lpstr>Jesus Will Give You Rest (Mt. 11:28-30)</vt:lpstr>
      <vt:lpstr>Have you Found Rest for Your Soul?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8</cp:revision>
  <dcterms:created xsi:type="dcterms:W3CDTF">2022-03-27T01:40:49Z</dcterms:created>
  <dcterms:modified xsi:type="dcterms:W3CDTF">2022-03-27T13:00:46Z</dcterms:modified>
</cp:coreProperties>
</file>