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1" r:id="rId2"/>
    <p:sldId id="276" r:id="rId3"/>
    <p:sldId id="257" r:id="rId4"/>
    <p:sldId id="268" r:id="rId5"/>
    <p:sldId id="269" r:id="rId6"/>
    <p:sldId id="270" r:id="rId7"/>
    <p:sldId id="258" r:id="rId8"/>
    <p:sldId id="280" r:id="rId9"/>
    <p:sldId id="259" r:id="rId10"/>
    <p:sldId id="277" r:id="rId11"/>
    <p:sldId id="260" r:id="rId12"/>
    <p:sldId id="271" r:id="rId13"/>
    <p:sldId id="272" r:id="rId14"/>
    <p:sldId id="261" r:id="rId15"/>
    <p:sldId id="262" r:id="rId16"/>
    <p:sldId id="263" r:id="rId17"/>
    <p:sldId id="278" r:id="rId18"/>
    <p:sldId id="264" r:id="rId19"/>
    <p:sldId id="265" r:id="rId20"/>
    <p:sldId id="273" r:id="rId21"/>
    <p:sldId id="279" r:id="rId22"/>
    <p:sldId id="266" r:id="rId23"/>
    <p:sldId id="26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94660"/>
  </p:normalViewPr>
  <p:slideViewPr>
    <p:cSldViewPr snapToGrid="0">
      <p:cViewPr varScale="1">
        <p:scale>
          <a:sx n="68" d="100"/>
          <a:sy n="68" d="100"/>
        </p:scale>
        <p:origin x="696" y="72"/>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7DDD40A4-39AA-4302-B76C-7CFCBD29DD7E}"/>
    <pc:docChg chg="undo custSel addSld delSld modSld sldOrd">
      <pc:chgData name="Bettye Locklair" userId="c2d7acf3736df889" providerId="LiveId" clId="{7DDD40A4-39AA-4302-B76C-7CFCBD29DD7E}" dt="2022-07-11T04:11:20.622" v="4801" actId="47"/>
      <pc:docMkLst>
        <pc:docMk/>
      </pc:docMkLst>
      <pc:sldChg chg="modSp modNotesTx">
        <pc:chgData name="Bettye Locklair" userId="c2d7acf3736df889" providerId="LiveId" clId="{7DDD40A4-39AA-4302-B76C-7CFCBD29DD7E}" dt="2022-07-10T11:19:01.349" v="3986" actId="207"/>
        <pc:sldMkLst>
          <pc:docMk/>
          <pc:sldMk cId="1353002575" sldId="257"/>
        </pc:sldMkLst>
        <pc:spChg chg="mod">
          <ac:chgData name="Bettye Locklair" userId="c2d7acf3736df889" providerId="LiveId" clId="{7DDD40A4-39AA-4302-B76C-7CFCBD29DD7E}" dt="2022-07-10T11:19:01.349" v="3986" actId="207"/>
          <ac:spMkLst>
            <pc:docMk/>
            <pc:sldMk cId="1353002575" sldId="257"/>
            <ac:spMk id="3" creationId="{00000000-0000-0000-0000-000000000000}"/>
          </ac:spMkLst>
        </pc:spChg>
      </pc:sldChg>
      <pc:sldChg chg="modSp mod modAnim modNotesTx">
        <pc:chgData name="Bettye Locklair" userId="c2d7acf3736df889" providerId="LiveId" clId="{7DDD40A4-39AA-4302-B76C-7CFCBD29DD7E}" dt="2022-07-10T11:21:22.022" v="3991"/>
        <pc:sldMkLst>
          <pc:docMk/>
          <pc:sldMk cId="4165491072" sldId="258"/>
        </pc:sldMkLst>
        <pc:spChg chg="mod">
          <ac:chgData name="Bettye Locklair" userId="c2d7acf3736df889" providerId="LiveId" clId="{7DDD40A4-39AA-4302-B76C-7CFCBD29DD7E}" dt="2022-07-10T03:59:38.861" v="2724" actId="115"/>
          <ac:spMkLst>
            <pc:docMk/>
            <pc:sldMk cId="4165491072" sldId="258"/>
            <ac:spMk id="3" creationId="{00000000-0000-0000-0000-000000000000}"/>
          </ac:spMkLst>
        </pc:spChg>
      </pc:sldChg>
      <pc:sldChg chg="modSp mod modAnim modNotesTx">
        <pc:chgData name="Bettye Locklair" userId="c2d7acf3736df889" providerId="LiveId" clId="{7DDD40A4-39AA-4302-B76C-7CFCBD29DD7E}" dt="2022-07-10T11:21:38.730" v="3992"/>
        <pc:sldMkLst>
          <pc:docMk/>
          <pc:sldMk cId="3595400924" sldId="259"/>
        </pc:sldMkLst>
        <pc:spChg chg="mod">
          <ac:chgData name="Bettye Locklair" userId="c2d7acf3736df889" providerId="LiveId" clId="{7DDD40A4-39AA-4302-B76C-7CFCBD29DD7E}" dt="2022-07-10T03:57:40.719" v="2715" actId="115"/>
          <ac:spMkLst>
            <pc:docMk/>
            <pc:sldMk cId="3595400924" sldId="259"/>
            <ac:spMk id="3" creationId="{00000000-0000-0000-0000-000000000000}"/>
          </ac:spMkLst>
        </pc:spChg>
      </pc:sldChg>
      <pc:sldChg chg="modAnim modNotesTx">
        <pc:chgData name="Bettye Locklair" userId="c2d7acf3736df889" providerId="LiveId" clId="{7DDD40A4-39AA-4302-B76C-7CFCBD29DD7E}" dt="2022-07-10T11:21:51.590" v="3993"/>
        <pc:sldMkLst>
          <pc:docMk/>
          <pc:sldMk cId="3202840671" sldId="260"/>
        </pc:sldMkLst>
      </pc:sldChg>
      <pc:sldChg chg="modSp mod modAnim modNotesTx">
        <pc:chgData name="Bettye Locklair" userId="c2d7acf3736df889" providerId="LiveId" clId="{7DDD40A4-39AA-4302-B76C-7CFCBD29DD7E}" dt="2022-07-10T13:15:07.928" v="4284" actId="6549"/>
        <pc:sldMkLst>
          <pc:docMk/>
          <pc:sldMk cId="3172105240" sldId="261"/>
        </pc:sldMkLst>
        <pc:spChg chg="mod">
          <ac:chgData name="Bettye Locklair" userId="c2d7acf3736df889" providerId="LiveId" clId="{7DDD40A4-39AA-4302-B76C-7CFCBD29DD7E}" dt="2022-07-10T11:17:16.663" v="3984" actId="6549"/>
          <ac:spMkLst>
            <pc:docMk/>
            <pc:sldMk cId="3172105240" sldId="261"/>
            <ac:spMk id="3" creationId="{00000000-0000-0000-0000-000000000000}"/>
          </ac:spMkLst>
        </pc:spChg>
      </pc:sldChg>
      <pc:sldChg chg="modSp mod modAnim modNotesTx">
        <pc:chgData name="Bettye Locklair" userId="c2d7acf3736df889" providerId="LiveId" clId="{7DDD40A4-39AA-4302-B76C-7CFCBD29DD7E}" dt="2022-07-10T13:14:41.983" v="4267" actId="20577"/>
        <pc:sldMkLst>
          <pc:docMk/>
          <pc:sldMk cId="887413261" sldId="262"/>
        </pc:sldMkLst>
        <pc:spChg chg="mod">
          <ac:chgData name="Bettye Locklair" userId="c2d7acf3736df889" providerId="LiveId" clId="{7DDD40A4-39AA-4302-B76C-7CFCBD29DD7E}" dt="2022-07-10T04:00:55.286" v="2728" actId="207"/>
          <ac:spMkLst>
            <pc:docMk/>
            <pc:sldMk cId="887413261" sldId="262"/>
            <ac:spMk id="3" creationId="{00000000-0000-0000-0000-000000000000}"/>
          </ac:spMkLst>
        </pc:spChg>
      </pc:sldChg>
      <pc:sldChg chg="modSp mod modAnim modNotesTx">
        <pc:chgData name="Bettye Locklair" userId="c2d7acf3736df889" providerId="LiveId" clId="{7DDD40A4-39AA-4302-B76C-7CFCBD29DD7E}" dt="2022-07-10T13:13:46.995" v="4217" actId="6549"/>
        <pc:sldMkLst>
          <pc:docMk/>
          <pc:sldMk cId="2984020238" sldId="263"/>
        </pc:sldMkLst>
        <pc:spChg chg="mod">
          <ac:chgData name="Bettye Locklair" userId="c2d7acf3736df889" providerId="LiveId" clId="{7DDD40A4-39AA-4302-B76C-7CFCBD29DD7E}" dt="2022-07-10T04:01:26.268" v="2729" actId="115"/>
          <ac:spMkLst>
            <pc:docMk/>
            <pc:sldMk cId="2984020238" sldId="263"/>
            <ac:spMk id="3" creationId="{00000000-0000-0000-0000-000000000000}"/>
          </ac:spMkLst>
        </pc:spChg>
      </pc:sldChg>
      <pc:sldChg chg="modAnim modNotesTx">
        <pc:chgData name="Bettye Locklair" userId="c2d7acf3736df889" providerId="LiveId" clId="{7DDD40A4-39AA-4302-B76C-7CFCBD29DD7E}" dt="2022-07-10T13:12:58.852" v="4139" actId="20577"/>
        <pc:sldMkLst>
          <pc:docMk/>
          <pc:sldMk cId="3987889381" sldId="264"/>
        </pc:sldMkLst>
      </pc:sldChg>
      <pc:sldChg chg="modSp mod modAnim modNotesTx">
        <pc:chgData name="Bettye Locklair" userId="c2d7acf3736df889" providerId="LiveId" clId="{7DDD40A4-39AA-4302-B76C-7CFCBD29DD7E}" dt="2022-07-10T11:23:51.239" v="4000" actId="255"/>
        <pc:sldMkLst>
          <pc:docMk/>
          <pc:sldMk cId="4037088912" sldId="265"/>
        </pc:sldMkLst>
        <pc:spChg chg="mod">
          <ac:chgData name="Bettye Locklair" userId="c2d7acf3736df889" providerId="LiveId" clId="{7DDD40A4-39AA-4302-B76C-7CFCBD29DD7E}" dt="2022-07-10T11:23:51.239" v="4000" actId="255"/>
          <ac:spMkLst>
            <pc:docMk/>
            <pc:sldMk cId="4037088912" sldId="265"/>
            <ac:spMk id="3" creationId="{00000000-0000-0000-0000-000000000000}"/>
          </ac:spMkLst>
        </pc:spChg>
      </pc:sldChg>
      <pc:sldChg chg="modAnim modNotesTx">
        <pc:chgData name="Bettye Locklair" userId="c2d7acf3736df889" providerId="LiveId" clId="{7DDD40A4-39AA-4302-B76C-7CFCBD29DD7E}" dt="2022-07-10T13:09:16.163" v="4078" actId="20577"/>
        <pc:sldMkLst>
          <pc:docMk/>
          <pc:sldMk cId="436660206" sldId="266"/>
        </pc:sldMkLst>
      </pc:sldChg>
      <pc:sldChg chg="modSp mod">
        <pc:chgData name="Bettye Locklair" userId="c2d7acf3736df889" providerId="LiveId" clId="{7DDD40A4-39AA-4302-B76C-7CFCBD29DD7E}" dt="2022-07-10T11:08:04.845" v="3829" actId="255"/>
        <pc:sldMkLst>
          <pc:docMk/>
          <pc:sldMk cId="3279152064" sldId="268"/>
        </pc:sldMkLst>
        <pc:spChg chg="mod">
          <ac:chgData name="Bettye Locklair" userId="c2d7acf3736df889" providerId="LiveId" clId="{7DDD40A4-39AA-4302-B76C-7CFCBD29DD7E}" dt="2022-07-10T11:08:04.845" v="3829" actId="255"/>
          <ac:spMkLst>
            <pc:docMk/>
            <pc:sldMk cId="3279152064" sldId="268"/>
            <ac:spMk id="3" creationId="{00000000-0000-0000-0000-000000000000}"/>
          </ac:spMkLst>
        </pc:spChg>
      </pc:sldChg>
      <pc:sldChg chg="modSp mod modNotesTx">
        <pc:chgData name="Bettye Locklair" userId="c2d7acf3736df889" providerId="LiveId" clId="{7DDD40A4-39AA-4302-B76C-7CFCBD29DD7E}" dt="2022-07-10T11:08:58.360" v="3833" actId="115"/>
        <pc:sldMkLst>
          <pc:docMk/>
          <pc:sldMk cId="2688485937" sldId="269"/>
        </pc:sldMkLst>
        <pc:spChg chg="mod">
          <ac:chgData name="Bettye Locklair" userId="c2d7acf3736df889" providerId="LiveId" clId="{7DDD40A4-39AA-4302-B76C-7CFCBD29DD7E}" dt="2022-07-10T11:08:58.360" v="3833" actId="115"/>
          <ac:spMkLst>
            <pc:docMk/>
            <pc:sldMk cId="2688485937" sldId="269"/>
            <ac:spMk id="3" creationId="{00000000-0000-0000-0000-000000000000}"/>
          </ac:spMkLst>
        </pc:spChg>
      </pc:sldChg>
      <pc:sldChg chg="modSp mod modAnim">
        <pc:chgData name="Bettye Locklair" userId="c2d7acf3736df889" providerId="LiveId" clId="{7DDD40A4-39AA-4302-B76C-7CFCBD29DD7E}" dt="2022-07-10T11:21:08.300" v="3990"/>
        <pc:sldMkLst>
          <pc:docMk/>
          <pc:sldMk cId="1767323277" sldId="270"/>
        </pc:sldMkLst>
        <pc:spChg chg="mod">
          <ac:chgData name="Bettye Locklair" userId="c2d7acf3736df889" providerId="LiveId" clId="{7DDD40A4-39AA-4302-B76C-7CFCBD29DD7E}" dt="2022-07-10T11:18:22.188" v="3985" actId="255"/>
          <ac:spMkLst>
            <pc:docMk/>
            <pc:sldMk cId="1767323277" sldId="270"/>
            <ac:spMk id="3" creationId="{00000000-0000-0000-0000-000000000000}"/>
          </ac:spMkLst>
        </pc:spChg>
      </pc:sldChg>
      <pc:sldChg chg="modSp mod modAnim modNotesTx">
        <pc:chgData name="Bettye Locklair" userId="c2d7acf3736df889" providerId="LiveId" clId="{7DDD40A4-39AA-4302-B76C-7CFCBD29DD7E}" dt="2022-07-10T11:22:06.028" v="3994"/>
        <pc:sldMkLst>
          <pc:docMk/>
          <pc:sldMk cId="4163193465" sldId="271"/>
        </pc:sldMkLst>
        <pc:spChg chg="mod">
          <ac:chgData name="Bettye Locklair" userId="c2d7acf3736df889" providerId="LiveId" clId="{7DDD40A4-39AA-4302-B76C-7CFCBD29DD7E}" dt="2022-07-10T03:57:24.492" v="2714" actId="115"/>
          <ac:spMkLst>
            <pc:docMk/>
            <pc:sldMk cId="4163193465" sldId="271"/>
            <ac:spMk id="3" creationId="{00000000-0000-0000-0000-000000000000}"/>
          </ac:spMkLst>
        </pc:spChg>
      </pc:sldChg>
      <pc:sldChg chg="modSp mod modAnim modNotesTx">
        <pc:chgData name="Bettye Locklair" userId="c2d7acf3736df889" providerId="LiveId" clId="{7DDD40A4-39AA-4302-B76C-7CFCBD29DD7E}" dt="2022-07-10T13:15:48.309" v="4317" actId="20577"/>
        <pc:sldMkLst>
          <pc:docMk/>
          <pc:sldMk cId="126689333" sldId="272"/>
        </pc:sldMkLst>
        <pc:spChg chg="mod">
          <ac:chgData name="Bettye Locklair" userId="c2d7acf3736df889" providerId="LiveId" clId="{7DDD40A4-39AA-4302-B76C-7CFCBD29DD7E}" dt="2022-07-10T11:20:29.377" v="3989" actId="20577"/>
          <ac:spMkLst>
            <pc:docMk/>
            <pc:sldMk cId="126689333" sldId="272"/>
            <ac:spMk id="3" creationId="{00000000-0000-0000-0000-000000000000}"/>
          </ac:spMkLst>
        </pc:spChg>
      </pc:sldChg>
      <pc:sldChg chg="modSp mod modAnim modNotesTx">
        <pc:chgData name="Bettye Locklair" userId="c2d7acf3736df889" providerId="LiveId" clId="{7DDD40A4-39AA-4302-B76C-7CFCBD29DD7E}" dt="2022-07-10T11:24:15.215" v="4002"/>
        <pc:sldMkLst>
          <pc:docMk/>
          <pc:sldMk cId="284873542" sldId="273"/>
        </pc:sldMkLst>
        <pc:spChg chg="mod">
          <ac:chgData name="Bettye Locklair" userId="c2d7acf3736df889" providerId="LiveId" clId="{7DDD40A4-39AA-4302-B76C-7CFCBD29DD7E}" dt="2022-07-10T11:24:05.815" v="4001" actId="255"/>
          <ac:spMkLst>
            <pc:docMk/>
            <pc:sldMk cId="284873542" sldId="273"/>
            <ac:spMk id="3" creationId="{00000000-0000-0000-0000-000000000000}"/>
          </ac:spMkLst>
        </pc:spChg>
      </pc:sldChg>
      <pc:sldChg chg="modNotesTx">
        <pc:chgData name="Bettye Locklair" userId="c2d7acf3736df889" providerId="LiveId" clId="{7DDD40A4-39AA-4302-B76C-7CFCBD29DD7E}" dt="2022-07-10T10:46:14.820" v="2898" actId="20577"/>
        <pc:sldMkLst>
          <pc:docMk/>
          <pc:sldMk cId="2289385767" sldId="276"/>
        </pc:sldMkLst>
      </pc:sldChg>
      <pc:sldChg chg="modSp add mod modNotesTx">
        <pc:chgData name="Bettye Locklair" userId="c2d7acf3736df889" providerId="LiveId" clId="{7DDD40A4-39AA-4302-B76C-7CFCBD29DD7E}" dt="2022-07-10T03:40:36.450" v="2082" actId="6549"/>
        <pc:sldMkLst>
          <pc:docMk/>
          <pc:sldMk cId="3132042142" sldId="277"/>
        </pc:sldMkLst>
        <pc:spChg chg="mod">
          <ac:chgData name="Bettye Locklair" userId="c2d7acf3736df889" providerId="LiveId" clId="{7DDD40A4-39AA-4302-B76C-7CFCBD29DD7E}" dt="2022-07-10T03:19:16.106" v="1430" actId="5793"/>
          <ac:spMkLst>
            <pc:docMk/>
            <pc:sldMk cId="3132042142" sldId="277"/>
            <ac:spMk id="3" creationId="{00000000-0000-0000-0000-000000000000}"/>
          </ac:spMkLst>
        </pc:spChg>
      </pc:sldChg>
      <pc:sldChg chg="modSp add mod modNotesTx">
        <pc:chgData name="Bettye Locklair" userId="c2d7acf3736df889" providerId="LiveId" clId="{7DDD40A4-39AA-4302-B76C-7CFCBD29DD7E}" dt="2022-07-10T13:13:22.588" v="4187" actId="20577"/>
        <pc:sldMkLst>
          <pc:docMk/>
          <pc:sldMk cId="3111297180" sldId="278"/>
        </pc:sldMkLst>
        <pc:spChg chg="mod">
          <ac:chgData name="Bettye Locklair" userId="c2d7acf3736df889" providerId="LiveId" clId="{7DDD40A4-39AA-4302-B76C-7CFCBD29DD7E}" dt="2022-07-10T04:01:45.241" v="2730" actId="115"/>
          <ac:spMkLst>
            <pc:docMk/>
            <pc:sldMk cId="3111297180" sldId="278"/>
            <ac:spMk id="3" creationId="{00000000-0000-0000-0000-000000000000}"/>
          </ac:spMkLst>
        </pc:spChg>
      </pc:sldChg>
      <pc:sldChg chg="modSp add mod">
        <pc:chgData name="Bettye Locklair" userId="c2d7acf3736df889" providerId="LiveId" clId="{7DDD40A4-39AA-4302-B76C-7CFCBD29DD7E}" dt="2022-07-10T11:24:44.360" v="4003" actId="115"/>
        <pc:sldMkLst>
          <pc:docMk/>
          <pc:sldMk cId="3320527651" sldId="279"/>
        </pc:sldMkLst>
        <pc:spChg chg="mod">
          <ac:chgData name="Bettye Locklair" userId="c2d7acf3736df889" providerId="LiveId" clId="{7DDD40A4-39AA-4302-B76C-7CFCBD29DD7E}" dt="2022-07-10T11:24:44.360" v="4003" actId="115"/>
          <ac:spMkLst>
            <pc:docMk/>
            <pc:sldMk cId="3320527651" sldId="279"/>
            <ac:spMk id="3" creationId="{00000000-0000-0000-0000-000000000000}"/>
          </ac:spMkLst>
        </pc:spChg>
      </pc:sldChg>
      <pc:sldChg chg="add del">
        <pc:chgData name="Bettye Locklair" userId="c2d7acf3736df889" providerId="LiveId" clId="{7DDD40A4-39AA-4302-B76C-7CFCBD29DD7E}" dt="2022-07-10T03:33:00.115" v="1572" actId="47"/>
        <pc:sldMkLst>
          <pc:docMk/>
          <pc:sldMk cId="1436733772" sldId="280"/>
        </pc:sldMkLst>
      </pc:sldChg>
      <pc:sldChg chg="modSp add mod">
        <pc:chgData name="Bettye Locklair" userId="c2d7acf3736df889" providerId="LiveId" clId="{7DDD40A4-39AA-4302-B76C-7CFCBD29DD7E}" dt="2022-07-10T11:10:29.563" v="3834" actId="115"/>
        <pc:sldMkLst>
          <pc:docMk/>
          <pc:sldMk cId="3910001454" sldId="280"/>
        </pc:sldMkLst>
        <pc:spChg chg="mod">
          <ac:chgData name="Bettye Locklair" userId="c2d7acf3736df889" providerId="LiveId" clId="{7DDD40A4-39AA-4302-B76C-7CFCBD29DD7E}" dt="2022-07-10T11:10:29.563" v="3834" actId="115"/>
          <ac:spMkLst>
            <pc:docMk/>
            <pc:sldMk cId="3910001454" sldId="280"/>
            <ac:spMk id="3" creationId="{00000000-0000-0000-0000-000000000000}"/>
          </ac:spMkLst>
        </pc:spChg>
      </pc:sldChg>
      <pc:sldChg chg="modSp new mod ord setBg modNotesTx">
        <pc:chgData name="Bettye Locklair" userId="c2d7acf3736df889" providerId="LiveId" clId="{7DDD40A4-39AA-4302-B76C-7CFCBD29DD7E}" dt="2022-07-11T00:31:53.764" v="4800" actId="20577"/>
        <pc:sldMkLst>
          <pc:docMk/>
          <pc:sldMk cId="572152643" sldId="281"/>
        </pc:sldMkLst>
        <pc:spChg chg="mod">
          <ac:chgData name="Bettye Locklair" userId="c2d7acf3736df889" providerId="LiveId" clId="{7DDD40A4-39AA-4302-B76C-7CFCBD29DD7E}" dt="2022-07-10T10:52:40.305" v="2938" actId="122"/>
          <ac:spMkLst>
            <pc:docMk/>
            <pc:sldMk cId="572152643" sldId="281"/>
            <ac:spMk id="2" creationId="{FE6A711A-C2A9-D2BB-DE61-83FA8C3ED738}"/>
          </ac:spMkLst>
        </pc:spChg>
        <pc:spChg chg="mod">
          <ac:chgData name="Bettye Locklair" userId="c2d7acf3736df889" providerId="LiveId" clId="{7DDD40A4-39AA-4302-B76C-7CFCBD29DD7E}" dt="2022-07-11T00:31:53.764" v="4800" actId="20577"/>
          <ac:spMkLst>
            <pc:docMk/>
            <pc:sldMk cId="572152643" sldId="281"/>
            <ac:spMk id="3" creationId="{CABAA543-26AD-E82F-ACD1-5B48675B5C24}"/>
          </ac:spMkLst>
        </pc:spChg>
      </pc:sldChg>
      <pc:sldChg chg="add del ord">
        <pc:chgData name="Bettye Locklair" userId="c2d7acf3736df889" providerId="LiveId" clId="{7DDD40A4-39AA-4302-B76C-7CFCBD29DD7E}" dt="2022-07-11T04:11:20.622" v="4801" actId="47"/>
        <pc:sldMkLst>
          <pc:docMk/>
          <pc:sldMk cId="160743992"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F52EF-B7B8-4DC1-BA8E-8C78AB1E4810}" type="datetimeFigureOut">
              <a:rPr lang="en-US" smtClean="0"/>
              <a:t>7/10/2022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EEB0F-5C59-47C8-A897-D7093D37A9E4}" type="slidenum">
              <a:rPr lang="en-US" smtClean="0"/>
              <a:t>‹#›</a:t>
            </a:fld>
            <a:endParaRPr lang="en-US"/>
          </a:p>
        </p:txBody>
      </p:sp>
    </p:spTree>
    <p:extLst>
      <p:ext uri="{BB962C8B-B14F-4D97-AF65-F5344CB8AC3E}">
        <p14:creationId xmlns:p14="http://schemas.microsoft.com/office/powerpoint/2010/main" val="302062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iblia.com/bible/kjv1900/Heb%2013.4"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Inter"/>
              </a:rPr>
              <a:t>Great recipes you like. Why do you use it? #1 Result- Tasty food &amp; it’s reliable- same tasty results &amp; share it with others.  SR are timeless, works in every generation, &amp; are a blessing to those who follow it.  Same for successful marriages. You must follow God’s recipe for success, not the world. Many getting engaged, celebrating anniversaries, many grieving over loss of loved ones after being married for 50, 60 or 69 years- funeral of Arvis </a:t>
            </a:r>
            <a:r>
              <a:rPr lang="en-US" b="0" i="0" dirty="0" err="1">
                <a:solidFill>
                  <a:srgbClr val="000000"/>
                </a:solidFill>
                <a:effectLst/>
                <a:latin typeface="Inter"/>
              </a:rPr>
              <a:t>Elerson</a:t>
            </a:r>
            <a:r>
              <a:rPr lang="en-US" b="0" i="0" dirty="0">
                <a:solidFill>
                  <a:srgbClr val="000000"/>
                </a:solidFill>
                <a:effectLst/>
                <a:latin typeface="Inter"/>
              </a:rPr>
              <a:t> yesterday.  Thankfully their recipe for success in marriage didn’t die with them.  We have the Scriptures!</a:t>
            </a:r>
            <a:endParaRPr lang="en-US" dirty="0"/>
          </a:p>
        </p:txBody>
      </p:sp>
      <p:sp>
        <p:nvSpPr>
          <p:cNvPr id="4" name="Slide Number Placeholder 3"/>
          <p:cNvSpPr>
            <a:spLocks noGrp="1"/>
          </p:cNvSpPr>
          <p:nvPr>
            <p:ph type="sldNum" sz="quarter" idx="5"/>
          </p:nvPr>
        </p:nvSpPr>
        <p:spPr/>
        <p:txBody>
          <a:bodyPr/>
          <a:lstStyle/>
          <a:p>
            <a:fld id="{6BBEEB0F-5C59-47C8-A897-D7093D37A9E4}" type="slidenum">
              <a:rPr lang="en-US" smtClean="0"/>
              <a:t>1</a:t>
            </a:fld>
            <a:endParaRPr lang="en-US"/>
          </a:p>
        </p:txBody>
      </p:sp>
    </p:spTree>
    <p:extLst>
      <p:ext uri="{BB962C8B-B14F-4D97-AF65-F5344CB8AC3E}">
        <p14:creationId xmlns:p14="http://schemas.microsoft.com/office/powerpoint/2010/main" val="1043317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effectLst/>
                <a:latin typeface="+mn-lt"/>
                <a:ea typeface="+mn-ea"/>
                <a:cs typeface="+mn-cs"/>
              </a:rPr>
              <a:t> Divorce so easy in the world but God considers it a treacherous act.  </a:t>
            </a:r>
            <a:r>
              <a:rPr lang="en-US" sz="1200" b="0" i="0" u="none" strike="noStrike" kern="1200" dirty="0">
                <a:solidFill>
                  <a:schemeClr val="tx1"/>
                </a:solidFill>
                <a:effectLst/>
                <a:latin typeface="+mn-lt"/>
                <a:ea typeface="+mn-ea"/>
                <a:cs typeface="+mn-cs"/>
              </a:rPr>
              <a:t>Treachery- violation of faith; betrayal of trust; treason.  Wrong- violence, wrong, cruelty, injustice. You have violated God’s</a:t>
            </a:r>
            <a:r>
              <a:rPr lang="en-US" sz="1200" b="0" i="0" u="none" strike="noStrike" kern="1200" baseline="0" dirty="0">
                <a:solidFill>
                  <a:schemeClr val="tx1"/>
                </a:solidFill>
                <a:effectLst/>
                <a:latin typeface="+mn-lt"/>
                <a:ea typeface="+mn-ea"/>
                <a:cs typeface="+mn-cs"/>
              </a:rPr>
              <a:t> word, betrayed the trust of your spouse &amp; have done violence to your spouse when you divorce w/o a scriptural reason of adultery. </a:t>
            </a:r>
            <a:r>
              <a:rPr lang="en-US" sz="1200" b="0" i="0" u="none" strike="noStrike"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10</a:t>
            </a:fld>
            <a:endParaRPr lang="en-US"/>
          </a:p>
        </p:txBody>
      </p:sp>
    </p:spTree>
    <p:extLst>
      <p:ext uri="{BB962C8B-B14F-4D97-AF65-F5344CB8AC3E}">
        <p14:creationId xmlns:p14="http://schemas.microsoft.com/office/powerpoint/2010/main" val="3980835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we are speaking the truth with love we grow to become more like Christ &amp; working together in unity but if you’re not willing to receive or give correction, there will be problems.  If there’s condemning, criticizing, &amp; complaining about spouses failures with anger, they’ll be defensive &amp; tempted to respond with accusations, shut down, tune you out &amp; seek peace elsewhere.  Yes we must be willing to correct our spouse and not compromise with sin but it must be done out of love for them.  A soft answer turns away wrath (Pr. 15:1).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11</a:t>
            </a:fld>
            <a:endParaRPr lang="en-US"/>
          </a:p>
        </p:txBody>
      </p:sp>
    </p:spTree>
    <p:extLst>
      <p:ext uri="{BB962C8B-B14F-4D97-AF65-F5344CB8AC3E}">
        <p14:creationId xmlns:p14="http://schemas.microsoft.com/office/powerpoint/2010/main" val="1814123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Telling lies- spouse can’t trust us</a:t>
            </a:r>
            <a:r>
              <a:rPr lang="en-US" baseline="0" dirty="0"/>
              <a:t>.  Don’t control anger gets worse-abound in transgressions (Pr. 29:22), give devil opportunity to destroy our marriage.  But with CC we can trust each other (heart of her husband trust in her- Trust her with bank account (credit or debit card- spending money), she can trust him to be pure &amp; vice versa. Prov. 31:11 saying I’m sorry, I love you, we can have peace &amp; unity.</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12</a:t>
            </a:fld>
            <a:endParaRPr lang="en-US"/>
          </a:p>
        </p:txBody>
      </p:sp>
    </p:spTree>
    <p:extLst>
      <p:ext uri="{BB962C8B-B14F-4D97-AF65-F5344CB8AC3E}">
        <p14:creationId xmlns:p14="http://schemas.microsoft.com/office/powerpoint/2010/main" val="2748650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all need encouragement every day as we face Covid, potential mass shootings, persecution, sickness, disease, job concerns, raising children, overcoming temptations, etc.  Encourage your spouse today, don’t wait until tomorrow. How many marriages have been destroyed by the devil because they didn’t take the time to put this into practice &amp; allowed their hearts to be hardened by the deceitfulness of sin.</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13</a:t>
            </a:fld>
            <a:endParaRPr lang="en-US"/>
          </a:p>
        </p:txBody>
      </p:sp>
    </p:spTree>
    <p:extLst>
      <p:ext uri="{BB962C8B-B14F-4D97-AF65-F5344CB8AC3E}">
        <p14:creationId xmlns:p14="http://schemas.microsoft.com/office/powerpoint/2010/main" val="3111366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importance of worshiping together whenever the saints are assembling will greatly</a:t>
            </a:r>
            <a:r>
              <a:rPr lang="en-US" baseline="0" dirty="0"/>
              <a:t> helpful your marriage to grow as you follow Christ who always keeps His promises and is always faithful.  It will help you hold fast your confession to the Lord and to each other</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14</a:t>
            </a:fld>
            <a:endParaRPr lang="en-US"/>
          </a:p>
        </p:txBody>
      </p:sp>
    </p:spTree>
    <p:extLst>
      <p:ext uri="{BB962C8B-B14F-4D97-AF65-F5344CB8AC3E}">
        <p14:creationId xmlns:p14="http://schemas.microsoft.com/office/powerpoint/2010/main" val="665097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Aquila &amp; </a:t>
            </a:r>
            <a:r>
              <a:rPr lang="en-US" baseline="0" dirty="0"/>
              <a:t>Priscilla faithful husband &amp; wife companions of Paul in the tent making business but even more importantly as fellow workers who risked their lives for Paul, sacrificed to have a church in their house, &amp; faithfully taught Apollos the way of God more accurately and we can be too.  But only if we know the Scriptures so that souls can be saved or restored back to the Lord’s fold.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15</a:t>
            </a:fld>
            <a:endParaRPr lang="en-US"/>
          </a:p>
        </p:txBody>
      </p:sp>
    </p:spTree>
    <p:extLst>
      <p:ext uri="{BB962C8B-B14F-4D97-AF65-F5344CB8AC3E}">
        <p14:creationId xmlns:p14="http://schemas.microsoft.com/office/powerpoint/2010/main" val="952515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self-control </a:t>
            </a:r>
            <a:r>
              <a:rPr lang="en-US" baseline="0" dirty="0"/>
              <a:t>(pornography, lusting after someone else, anger, alcohol, gambling, riches, spending too much on frivolous things that lead to arguments and heartache.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16</a:t>
            </a:fld>
            <a:endParaRPr lang="en-US"/>
          </a:p>
        </p:txBody>
      </p:sp>
    </p:spTree>
    <p:extLst>
      <p:ext uri="{BB962C8B-B14F-4D97-AF65-F5344CB8AC3E}">
        <p14:creationId xmlns:p14="http://schemas.microsoft.com/office/powerpoint/2010/main" val="2810880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self-control </a:t>
            </a:r>
            <a:r>
              <a:rPr lang="en-US" baseline="0" dirty="0"/>
              <a:t>(pornography, lusting after others, anger, alcohol, gambling, riches, spending too much on frivolous things that lead to arguments and heartache.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17</a:t>
            </a:fld>
            <a:endParaRPr lang="en-US"/>
          </a:p>
        </p:txBody>
      </p:sp>
    </p:spTree>
    <p:extLst>
      <p:ext uri="{BB962C8B-B14F-4D97-AF65-F5344CB8AC3E}">
        <p14:creationId xmlns:p14="http://schemas.microsoft.com/office/powerpoint/2010/main" val="4070773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forgives &amp; forgets our sins </a:t>
            </a:r>
            <a:r>
              <a:rPr lang="en-US" baseline="0" dirty="0"/>
              <a:t>in Christ- we should forgive &amp; forget our sins of our spouse when they repent of their wrongs.  If we keep on confessing our sins to one another, we won’t be holding a grudge against them or keep on bringing them up because we want to treat our spouse the way our Lord treats us.  He doesn’t keep on bringing up our old sins, the devil does, &amp; tries to badger us into destroying our spouse instead of helping our spouse get to heaven</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18</a:t>
            </a:fld>
            <a:endParaRPr lang="en-US"/>
          </a:p>
        </p:txBody>
      </p:sp>
    </p:spTree>
    <p:extLst>
      <p:ext uri="{BB962C8B-B14F-4D97-AF65-F5344CB8AC3E}">
        <p14:creationId xmlns:p14="http://schemas.microsoft.com/office/powerpoint/2010/main" val="4224686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not be able to understand</a:t>
            </a:r>
            <a:r>
              <a:rPr lang="en-US" baseline="0" dirty="0"/>
              <a:t> all women, but God expects you to understand your woman because she is your fellow heir in the grace of life.  Do you take care of her physical, emotional, intellectual, &amp; spiritual needs or do you neglect her because you are selfish.  Do you take her to her favorite restaurant or buy her what she likes to wear or eat from time to time?  Wives, do you make your husbands favorite meal from time to time and are concerned about how his day was?</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19</a:t>
            </a:fld>
            <a:endParaRPr lang="en-US"/>
          </a:p>
        </p:txBody>
      </p:sp>
    </p:spTree>
    <p:extLst>
      <p:ext uri="{BB962C8B-B14F-4D97-AF65-F5344CB8AC3E}">
        <p14:creationId xmlns:p14="http://schemas.microsoft.com/office/powerpoint/2010/main" val="33400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D59C0"/>
                </a:solidFill>
                <a:effectLst/>
                <a:latin typeface="Trebuchet MS" panose="020B0603020202020204" pitchFamily="34" charset="0"/>
              </a:rPr>
              <a:t>The recipe for successful marriage is found in the Bible. When obeyed, God will bless the union.  God, our Heavenly Father, is the Architect of marriage. He established this institution for the entire human race. Paul said that marriage is to be held in honor among all; the bed undefiled (</a:t>
            </a:r>
            <a:r>
              <a:rPr lang="en-US" b="0" i="0" u="none" strike="noStrike" dirty="0">
                <a:solidFill>
                  <a:srgbClr val="A67C52"/>
                </a:solidFill>
                <a:effectLst/>
                <a:latin typeface="Trebuchet MS" panose="020B0603020202020204" pitchFamily="34" charset="0"/>
                <a:hlinkClick r:id="rId3"/>
              </a:rPr>
              <a:t>Heb 13:4</a:t>
            </a:r>
            <a:r>
              <a:rPr lang="en-US" b="0" i="0" dirty="0">
                <a:solidFill>
                  <a:srgbClr val="3D59C0"/>
                </a:solidFill>
                <a:effectLst/>
                <a:latin typeface="Trebuchet MS" panose="020B0603020202020204" pitchFamily="34" charset="0"/>
              </a:rPr>
              <a:t>). Our Lord Himself graced the occasion by His presence at wedding in Cana of Galilee. </a:t>
            </a:r>
            <a:endParaRPr lang="en-US" dirty="0"/>
          </a:p>
        </p:txBody>
      </p:sp>
      <p:sp>
        <p:nvSpPr>
          <p:cNvPr id="4" name="Slide Number Placeholder 3"/>
          <p:cNvSpPr>
            <a:spLocks noGrp="1"/>
          </p:cNvSpPr>
          <p:nvPr>
            <p:ph type="sldNum" sz="quarter" idx="5"/>
          </p:nvPr>
        </p:nvSpPr>
        <p:spPr/>
        <p:txBody>
          <a:bodyPr/>
          <a:lstStyle/>
          <a:p>
            <a:fld id="{6BBEEB0F-5C59-47C8-A897-D7093D37A9E4}" type="slidenum">
              <a:rPr lang="en-US" smtClean="0"/>
              <a:t>2</a:t>
            </a:fld>
            <a:endParaRPr lang="en-US"/>
          </a:p>
        </p:txBody>
      </p:sp>
    </p:spTree>
    <p:extLst>
      <p:ext uri="{BB962C8B-B14F-4D97-AF65-F5344CB8AC3E}">
        <p14:creationId xmlns:p14="http://schemas.microsoft.com/office/powerpoint/2010/main" val="2240283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Do you buy her things that she likes from time to time?  Wives, do you make your husbands favorite meal from time to time and are concerned about how his day was? </a:t>
            </a:r>
            <a:r>
              <a:rPr lang="en-US" altLang="en-US" sz="1200" dirty="0">
                <a:effectLst/>
              </a:rPr>
              <a:t>We should sacrifice for our spouses and not desire to have our own way all the time.</a:t>
            </a:r>
            <a:r>
              <a:rPr lang="en-US" altLang="en-US" sz="1200" baseline="0" dirty="0">
                <a:effectLst/>
              </a:rPr>
              <a:t> </a:t>
            </a:r>
            <a:r>
              <a:rPr lang="en-US" altLang="en-US" sz="1200" dirty="0">
                <a:effectLst/>
              </a:rPr>
              <a:t>Are you always asking your spouse to do something for you, but don’t reciprocate and do something for them?</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20</a:t>
            </a:fld>
            <a:endParaRPr lang="en-US"/>
          </a:p>
        </p:txBody>
      </p:sp>
    </p:spTree>
    <p:extLst>
      <p:ext uri="{BB962C8B-B14F-4D97-AF65-F5344CB8AC3E}">
        <p14:creationId xmlns:p14="http://schemas.microsoft.com/office/powerpoint/2010/main" val="1346292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Do you buy her things that she likes from time to time?  Wives, do you make your husbands favorite meal from time to time and are concerned about how his day was? </a:t>
            </a:r>
            <a:r>
              <a:rPr lang="en-US" altLang="en-US" sz="1200" dirty="0">
                <a:effectLst/>
              </a:rPr>
              <a:t>We should sacrifice for our spouses and not desire to have our own way all the time.</a:t>
            </a:r>
            <a:r>
              <a:rPr lang="en-US" altLang="en-US" sz="1200" baseline="0" dirty="0">
                <a:effectLst/>
              </a:rPr>
              <a:t> </a:t>
            </a:r>
            <a:r>
              <a:rPr lang="en-US" altLang="en-US" sz="1200" dirty="0">
                <a:effectLst/>
              </a:rPr>
              <a:t>Are you always asking your spouse to do something for you, but don’t reciprocate and do something for them?</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21</a:t>
            </a:fld>
            <a:endParaRPr lang="en-US"/>
          </a:p>
        </p:txBody>
      </p:sp>
    </p:spTree>
    <p:extLst>
      <p:ext uri="{BB962C8B-B14F-4D97-AF65-F5344CB8AC3E}">
        <p14:creationId xmlns:p14="http://schemas.microsoft.com/office/powerpoint/2010/main" val="3704141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Lord loving &amp; helping you, you can go through any trial together,</a:t>
            </a:r>
            <a:r>
              <a:rPr lang="en-US" baseline="0" dirty="0"/>
              <a:t> whether cancer, </a:t>
            </a:r>
            <a:r>
              <a:rPr lang="en-US" baseline="0" dirty="0" err="1"/>
              <a:t>dehabilitating</a:t>
            </a:r>
            <a:r>
              <a:rPr lang="en-US" baseline="0" dirty="0"/>
              <a:t> disease, persecution, heart aches, loss of loved ones &amp; even death for the cause of Christ because love never fails. Love is the glue stick together in thick &amp; thin.  Aquila &amp; Priscilla model example of faithful couple of serving the Lord together.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22</a:t>
            </a:fld>
            <a:endParaRPr lang="en-US"/>
          </a:p>
        </p:txBody>
      </p:sp>
    </p:spTree>
    <p:extLst>
      <p:ext uri="{BB962C8B-B14F-4D97-AF65-F5344CB8AC3E}">
        <p14:creationId xmlns:p14="http://schemas.microsoft.com/office/powerpoint/2010/main" val="1011918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eaLnBrk="1" hangingPunct="1">
              <a:lnSpc>
                <a:spcPct val="90000"/>
              </a:lnSpc>
              <a:buFontTx/>
              <a:buNone/>
            </a:pPr>
            <a:r>
              <a:rPr lang="en-US" altLang="en-US" sz="1200" dirty="0">
                <a:effectLst/>
              </a:rPr>
              <a:t>Don’t let the devil destroy your marriage. Be faithful to the Lord &amp; your vows. Practice these principles of truth and righteousness</a:t>
            </a:r>
            <a:r>
              <a:rPr lang="en-US" altLang="en-US" sz="1200" baseline="0" dirty="0">
                <a:effectLst/>
              </a:rPr>
              <a:t> &amp; God will bless you abundantly &amp; be a shining light in this dark world of sin together</a:t>
            </a:r>
            <a:r>
              <a:rPr lang="en-US" altLang="en-US" sz="1200" dirty="0">
                <a:effectLst/>
              </a:rPr>
              <a:t>.  I’m sorry, I love you, please forgive me.  </a:t>
            </a:r>
          </a:p>
          <a:p>
            <a:pPr algn="ctr" eaLnBrk="1" hangingPunct="1">
              <a:lnSpc>
                <a:spcPct val="90000"/>
              </a:lnSpc>
              <a:buFontTx/>
              <a:buNone/>
            </a:pPr>
            <a:endParaRPr lang="en-US" altLang="en-US" sz="100" dirty="0">
              <a:effectLst/>
            </a:endParaRPr>
          </a:p>
          <a:p>
            <a:pPr algn="ctr" eaLnBrk="1" hangingPunct="1">
              <a:lnSpc>
                <a:spcPct val="90000"/>
              </a:lnSpc>
              <a:buFontTx/>
              <a:buNone/>
            </a:pPr>
            <a:r>
              <a:rPr lang="en-US" altLang="en-US" sz="1200" dirty="0">
                <a:effectLst/>
              </a:rPr>
              <a:t>Say I love you and complement one another often.</a:t>
            </a:r>
          </a:p>
          <a:p>
            <a:pPr algn="ctr" eaLnBrk="1" hangingPunct="1">
              <a:lnSpc>
                <a:spcPct val="90000"/>
              </a:lnSpc>
              <a:buFontTx/>
              <a:buNone/>
            </a:pPr>
            <a:r>
              <a:rPr lang="en-US" altLang="en-US" sz="100" dirty="0">
                <a:effectLst/>
              </a:rPr>
              <a:t> </a:t>
            </a:r>
          </a:p>
          <a:p>
            <a:pPr algn="ctr" eaLnBrk="1" hangingPunct="1">
              <a:lnSpc>
                <a:spcPct val="90000"/>
              </a:lnSpc>
              <a:buFontTx/>
              <a:buNone/>
            </a:pPr>
            <a:r>
              <a:rPr lang="en-US" altLang="en-US" sz="1200" dirty="0">
                <a:effectLst/>
              </a:rPr>
              <a:t>Sacrifice for one another.</a:t>
            </a:r>
          </a:p>
          <a:p>
            <a:pPr algn="ctr" eaLnBrk="1" hangingPunct="1">
              <a:lnSpc>
                <a:spcPct val="90000"/>
              </a:lnSpc>
              <a:buFontTx/>
              <a:buNone/>
            </a:pPr>
            <a:endParaRPr lang="en-US" altLang="en-US" sz="100" dirty="0">
              <a:effectLst/>
            </a:endParaRPr>
          </a:p>
          <a:p>
            <a:pPr algn="ctr" eaLnBrk="1" hangingPunct="1">
              <a:lnSpc>
                <a:spcPct val="90000"/>
              </a:lnSpc>
              <a:buFontTx/>
              <a:buNone/>
            </a:pPr>
            <a:r>
              <a:rPr lang="en-US" altLang="en-US" sz="1200" dirty="0">
                <a:effectLst/>
              </a:rPr>
              <a:t>God designed marriage for success.  </a:t>
            </a:r>
          </a:p>
          <a:p>
            <a:pPr algn="ctr" eaLnBrk="1" hangingPunct="1">
              <a:lnSpc>
                <a:spcPct val="90000"/>
              </a:lnSpc>
              <a:buFontTx/>
              <a:buNone/>
            </a:pPr>
            <a:endParaRPr lang="en-US" altLang="en-US" sz="100" dirty="0">
              <a:effectLst/>
            </a:endParaRPr>
          </a:p>
          <a:p>
            <a:pPr algn="ctr" eaLnBrk="1" hangingPunct="1">
              <a:lnSpc>
                <a:spcPct val="90000"/>
              </a:lnSpc>
              <a:buFontTx/>
              <a:buNone/>
            </a:pPr>
            <a:r>
              <a:rPr lang="en-US" altLang="en-US" sz="1200" dirty="0">
                <a:effectLst/>
              </a:rPr>
              <a:t>For it to work, we must practice these principles!</a:t>
            </a:r>
          </a:p>
          <a:p>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23</a:t>
            </a:fld>
            <a:endParaRPr lang="en-US"/>
          </a:p>
        </p:txBody>
      </p:sp>
    </p:spTree>
    <p:extLst>
      <p:ext uri="{BB962C8B-B14F-4D97-AF65-F5344CB8AC3E}">
        <p14:creationId xmlns:p14="http://schemas.microsoft.com/office/powerpoint/2010/main" val="43489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 submitted to His Father’s will to death- l</a:t>
            </a:r>
            <a:r>
              <a:rPr lang="en-US" baseline="0" dirty="0"/>
              <a:t>ove you as a sacrifice. Wives submit not because the husband is superior, smarter, stronger, etc. but to honor her Lord.  As the church is subject to Christ, she is to her husband. It’s not fair that he gets to be the dictator and tells me what to do.  You don’t obey him if he tells you to do something sinful (lie, cheat, steal, etc.).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3</a:t>
            </a:fld>
            <a:endParaRPr lang="en-US"/>
          </a:p>
        </p:txBody>
      </p:sp>
    </p:spTree>
    <p:extLst>
      <p:ext uri="{BB962C8B-B14F-4D97-AF65-F5344CB8AC3E}">
        <p14:creationId xmlns:p14="http://schemas.microsoft.com/office/powerpoint/2010/main" val="171090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 gives the example</a:t>
            </a:r>
            <a:r>
              <a:rPr lang="en-US" baseline="0" dirty="0"/>
              <a:t> to wives of submission as the church is subject to Christ, the wives are to be subject to their own husbands as to the Lord.  Supportive submissive wife to her head- husband as to Christ. Husbands are the sacrificial head &amp;  have a great responsibility of unselfishly loving their wives as Christ loved the church.  We should be willing to sacrifice for our wives because we love them and understand what Christ has done for us in forgiven us of all our sins.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4</a:t>
            </a:fld>
            <a:endParaRPr lang="en-US"/>
          </a:p>
        </p:txBody>
      </p:sp>
    </p:spTree>
    <p:extLst>
      <p:ext uri="{BB962C8B-B14F-4D97-AF65-F5344CB8AC3E}">
        <p14:creationId xmlns:p14="http://schemas.microsoft.com/office/powerpoint/2010/main" val="3181073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nourish &amp; cherish our</a:t>
            </a:r>
            <a:r>
              <a:rPr lang="en-US" baseline="0" dirty="0"/>
              <a:t> wives as we do our own bodies because we are members of His body.  We love ourselves, we treat her the way we want to be treated.  Wife is to respect her husband.  If you can’t live by these commands, don’t get married because you will be miserable, displeasing to God. likely to divorce, &amp; remarry </a:t>
            </a:r>
            <a:r>
              <a:rPr lang="en-US" baseline="0" dirty="0" err="1"/>
              <a:t>unscripturally</a:t>
            </a:r>
            <a:r>
              <a:rPr lang="en-US" baseline="0" dirty="0"/>
              <a:t> giving a bad example for your children to imitate. Husbands submit to Christ as the sacrificial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5</a:t>
            </a:fld>
            <a:endParaRPr lang="en-US"/>
          </a:p>
        </p:txBody>
      </p:sp>
    </p:spTree>
    <p:extLst>
      <p:ext uri="{BB962C8B-B14F-4D97-AF65-F5344CB8AC3E}">
        <p14:creationId xmlns:p14="http://schemas.microsoft.com/office/powerpoint/2010/main" val="4278099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that we are to be cemented together like glue.  Christ is the glue that will hold our marriage together</a:t>
            </a:r>
            <a:r>
              <a:rPr lang="en-US" baseline="0" dirty="0"/>
              <a:t> as we sacrifice and submit to do His will with Him as our daily guide.</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6</a:t>
            </a:fld>
            <a:endParaRPr lang="en-US"/>
          </a:p>
        </p:txBody>
      </p:sp>
    </p:spTree>
    <p:extLst>
      <p:ext uri="{BB962C8B-B14F-4D97-AF65-F5344CB8AC3E}">
        <p14:creationId xmlns:p14="http://schemas.microsoft.com/office/powerpoint/2010/main" val="3106838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Fulfill your conjugal duties so you won’t be tempted by others, Paul was responding to questions they had &amp; he gives them God’s word.  Commanded to stop depriving one another.  Difficult with a man or woman becoming a Christian &amp; now</a:t>
            </a:r>
            <a:r>
              <a:rPr lang="en-US" baseline="0" dirty="0"/>
              <a:t> they think it is unholy to fulfill their sexual desires even though they are married.</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7</a:t>
            </a:fld>
            <a:endParaRPr lang="en-US"/>
          </a:p>
        </p:txBody>
      </p:sp>
    </p:spTree>
    <p:extLst>
      <p:ext uri="{BB962C8B-B14F-4D97-AF65-F5344CB8AC3E}">
        <p14:creationId xmlns:p14="http://schemas.microsoft.com/office/powerpoint/2010/main" val="1252355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Fulfill your conjugal duties so you won’t be tempted by others, Paul was responding to questions they had &amp; he gives them God’s word.  Commanded to stop depriving one another.  Difficult with a man or woman becoming a Christian &amp; now</a:t>
            </a:r>
            <a:r>
              <a:rPr lang="en-US" baseline="0" dirty="0"/>
              <a:t> they think it is unholy to fulfill their sexual desires even though they are married.</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8</a:t>
            </a:fld>
            <a:endParaRPr lang="en-US"/>
          </a:p>
        </p:txBody>
      </p:sp>
    </p:spTree>
    <p:extLst>
      <p:ext uri="{BB962C8B-B14F-4D97-AF65-F5344CB8AC3E}">
        <p14:creationId xmlns:p14="http://schemas.microsoft.com/office/powerpoint/2010/main" val="2176980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You promised love,</a:t>
            </a:r>
            <a:r>
              <a:rPr lang="en-US" sz="1200" b="0" i="0" u="none" strike="noStrike" kern="1200" baseline="0" dirty="0">
                <a:solidFill>
                  <a:schemeClr val="tx1"/>
                </a:solidFill>
                <a:effectLst/>
                <a:latin typeface="+mn-lt"/>
                <a:ea typeface="+mn-ea"/>
                <a:cs typeface="+mn-cs"/>
              </a:rPr>
              <a:t> honor, &amp; cherish or obey spouse sickness &amp; health, richer or poorer, until death. God hates divorce.  God was a witness to your vows and you will be held accountable in the day of judgment for them.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9</a:t>
            </a:fld>
            <a:endParaRPr lang="en-US"/>
          </a:p>
        </p:txBody>
      </p:sp>
    </p:spTree>
    <p:extLst>
      <p:ext uri="{BB962C8B-B14F-4D97-AF65-F5344CB8AC3E}">
        <p14:creationId xmlns:p14="http://schemas.microsoft.com/office/powerpoint/2010/main" val="128022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570648-FB37-4552-858E-5D9A1024E356}"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91123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570648-FB37-4552-858E-5D9A1024E356}"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28397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570648-FB37-4552-858E-5D9A1024E356}"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39478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570648-FB37-4552-858E-5D9A1024E356}"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311794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70648-FB37-4552-858E-5D9A1024E356}"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409284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570648-FB37-4552-858E-5D9A1024E356}"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220069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570648-FB37-4552-858E-5D9A1024E356}" type="datetimeFigureOut">
              <a:rPr lang="en-US" smtClean="0"/>
              <a:t>7/10/2022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416489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570648-FB37-4552-858E-5D9A1024E356}" type="datetimeFigureOut">
              <a:rPr lang="en-US" smtClean="0"/>
              <a:t>7/10/2022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118827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70648-FB37-4552-858E-5D9A1024E356}" type="datetimeFigureOut">
              <a:rPr lang="en-US" smtClean="0"/>
              <a:t>7/10/2022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150661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570648-FB37-4552-858E-5D9A1024E356}"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222709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570648-FB37-4552-858E-5D9A1024E356}"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152655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70648-FB37-4552-858E-5D9A1024E356}" type="datetimeFigureOut">
              <a:rPr lang="en-US" smtClean="0"/>
              <a:t>7/10/2022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6BE34-DFB9-4B74-B276-DF8986AD9A66}" type="slidenum">
              <a:rPr lang="en-US" smtClean="0"/>
              <a:t>‹#›</a:t>
            </a:fld>
            <a:endParaRPr lang="en-US"/>
          </a:p>
        </p:txBody>
      </p:sp>
    </p:spTree>
    <p:extLst>
      <p:ext uri="{BB962C8B-B14F-4D97-AF65-F5344CB8AC3E}">
        <p14:creationId xmlns:p14="http://schemas.microsoft.com/office/powerpoint/2010/main" val="245105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A711A-C2A9-D2BB-DE61-83FA8C3ED738}"/>
              </a:ext>
            </a:extLst>
          </p:cNvPr>
          <p:cNvSpPr>
            <a:spLocks noGrp="1"/>
          </p:cNvSpPr>
          <p:nvPr>
            <p:ph type="title"/>
          </p:nvPr>
        </p:nvSpPr>
        <p:spPr>
          <a:xfrm>
            <a:off x="0" y="1"/>
            <a:ext cx="12192000" cy="1146628"/>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CABAA543-26AD-E82F-ACD1-5B48675B5C24}"/>
              </a:ext>
            </a:extLst>
          </p:cNvPr>
          <p:cNvSpPr>
            <a:spLocks noGrp="1"/>
          </p:cNvSpPr>
          <p:nvPr>
            <p:ph idx="1"/>
          </p:nvPr>
        </p:nvSpPr>
        <p:spPr>
          <a:xfrm>
            <a:off x="-1" y="1146629"/>
            <a:ext cx="12191999" cy="57113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 He is in Our Midst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105 I Am Thine O Lord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693 Were You There?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308 Where Love is in the Home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God’s Recipe for a Successful Marriage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28 Is it for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589 As the Deer</a:t>
            </a:r>
          </a:p>
        </p:txBody>
      </p:sp>
    </p:spTree>
    <p:extLst>
      <p:ext uri="{BB962C8B-B14F-4D97-AF65-F5344CB8AC3E}">
        <p14:creationId xmlns:p14="http://schemas.microsoft.com/office/powerpoint/2010/main" val="572152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ommitment [keep your vows] (Malachi 2:14-16)</a:t>
            </a:r>
          </a:p>
          <a:p>
            <a:pPr marL="0" indent="0" algn="ctr">
              <a:buNone/>
            </a:pPr>
            <a:endParaRPr lang="en-US"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…Take heed then to your spirit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let no one deal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treacherously</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against </a:t>
            </a:r>
            <a:r>
              <a:rPr lang="en-US" sz="3900" dirty="0">
                <a:solidFill>
                  <a:srgbClr val="FF6699"/>
                </a:solidFill>
                <a:latin typeface="Tahoma" panose="020B0604030504040204" pitchFamily="34" charset="0"/>
                <a:ea typeface="Tahoma" panose="020B0604030504040204" pitchFamily="34" charset="0"/>
                <a:cs typeface="Tahoma" panose="020B0604030504040204" pitchFamily="34" charset="0"/>
              </a:rPr>
              <a:t>the wife of </a:t>
            </a:r>
            <a:r>
              <a:rPr lang="en-US" sz="3900" dirty="0">
                <a:solidFill>
                  <a:srgbClr val="92D050"/>
                </a:solidFill>
                <a:latin typeface="Tahoma" panose="020B0604030504040204" pitchFamily="34" charset="0"/>
                <a:ea typeface="Tahoma" panose="020B0604030504040204" pitchFamily="34" charset="0"/>
                <a:cs typeface="Tahoma" panose="020B0604030504040204" pitchFamily="34" charset="0"/>
              </a:rPr>
              <a:t>your</a:t>
            </a:r>
            <a:r>
              <a:rPr lang="en-US" sz="3900" dirty="0">
                <a:solidFill>
                  <a:srgbClr val="FF6699"/>
                </a:solidFill>
                <a:latin typeface="Tahoma" panose="020B0604030504040204" pitchFamily="34" charset="0"/>
                <a:ea typeface="Tahoma" panose="020B0604030504040204" pitchFamily="34" charset="0"/>
                <a:cs typeface="Tahoma" panose="020B0604030504040204" pitchFamily="34" charset="0"/>
              </a:rPr>
              <a:t> youth</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900" u="sng" dirty="0">
                <a:solidFill>
                  <a:srgbClr val="00B0F0"/>
                </a:solidFill>
                <a:latin typeface="Tahoma" panose="020B0604030504040204" pitchFamily="34" charset="0"/>
                <a:ea typeface="Tahoma" panose="020B0604030504040204" pitchFamily="34" charset="0"/>
                <a:cs typeface="Tahoma" panose="020B0604030504040204" pitchFamily="34" charset="0"/>
              </a:rPr>
              <a:t>I hate </a:t>
            </a:r>
            <a:r>
              <a:rPr lang="en-US" sz="3900" u="sng" dirty="0">
                <a:solidFill>
                  <a:srgbClr val="FFC000"/>
                </a:solidFill>
                <a:latin typeface="Tahoma" panose="020B0604030504040204" pitchFamily="34" charset="0"/>
                <a:ea typeface="Tahoma" panose="020B0604030504040204" pitchFamily="34" charset="0"/>
                <a:cs typeface="Tahoma" panose="020B0604030504040204" pitchFamily="34" charset="0"/>
              </a:rPr>
              <a:t>divorce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says the </a:t>
            </a:r>
            <a:r>
              <a:rPr lang="en-US" sz="39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 the God of Israel</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“&amp; him who covers his garment with </a:t>
            </a:r>
            <a:r>
              <a:rPr lang="en-US" sz="3900" dirty="0">
                <a:solidFill>
                  <a:srgbClr val="FFC000"/>
                </a:solidFill>
                <a:latin typeface="Tahoma" panose="020B0604030504040204" pitchFamily="34" charset="0"/>
                <a:ea typeface="Tahoma" panose="020B0604030504040204" pitchFamily="34" charset="0"/>
                <a:cs typeface="Tahoma" panose="020B0604030504040204" pitchFamily="34" charset="0"/>
              </a:rPr>
              <a:t>wrong</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says the </a:t>
            </a:r>
            <a:r>
              <a:rPr lang="en-US" sz="39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 of hosts.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take heed to your spirit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that you do not deal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treacherously</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13204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onstructive Communication (Ephesians 4:15-16)</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Speaking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truth in love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we are to grow up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aspects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into Him who is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head, </a:t>
            </a:r>
            <a:r>
              <a:rPr lang="en-US" sz="4000" i="1" dirty="0">
                <a:solidFill>
                  <a:srgbClr val="00B0F0"/>
                </a:solidFill>
                <a:latin typeface="Tahoma" panose="020B0604030504040204" pitchFamily="34" charset="0"/>
                <a:ea typeface="Tahoma" panose="020B0604030504040204" pitchFamily="34" charset="0"/>
                <a:cs typeface="Tahoma" panose="020B0604030504040204" pitchFamily="34" charset="0"/>
              </a:rPr>
              <a:t>even</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Christ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from whom the whole body,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being fitted &amp; held </a:t>
            </a:r>
          </a:p>
          <a:p>
            <a:pPr marL="0" indent="0" algn="ctr">
              <a:buNone/>
            </a:pP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together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by what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every joint supplies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according to</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proper working of each individual part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causes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growth of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body </a:t>
            </a:r>
          </a:p>
          <a:p>
            <a:pPr marL="0" indent="0" algn="ctr">
              <a:buNone/>
            </a:pP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for the building up of itself in love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20284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onstructive Communication (Ephesians 4:25-27)</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laying aside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falsehood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speak truth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each one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of you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with his neighbor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we are members of 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cap="small" dirty="0">
                <a:solidFill>
                  <a:srgbClr val="FFFF00"/>
                </a:solidFill>
                <a:latin typeface="Tahoma" panose="020B0604030504040204" pitchFamily="34" charset="0"/>
                <a:ea typeface="Tahoma" panose="020B0604030504040204" pitchFamily="34" charset="0"/>
                <a:cs typeface="Tahoma" panose="020B0604030504040204" pitchFamily="34" charset="0"/>
              </a:rPr>
              <a:t>Be angry</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 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yet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do not </a:t>
            </a:r>
            <a:r>
              <a:rPr lang="en-US" sz="4000" cap="small" dirty="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do not let the sun go down on your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anger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do not give 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devil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 opportunity”</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6319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ncourage One Another (Hebrews 3:13)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Encourage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day after day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long as it is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still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called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Today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none of you will be </a:t>
            </a:r>
          </a:p>
          <a:p>
            <a:pPr marL="0" indent="0" algn="ctr">
              <a:buNone/>
            </a:pP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hardened by </a:t>
            </a:r>
          </a:p>
          <a:p>
            <a:pPr marL="0" indent="0" algn="ctr">
              <a:buNone/>
            </a:pP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deceitfulness of sin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68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ncourage One Another (Hebrews 10:23-25) </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Let us hold fast the confession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our hope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without</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wavering, 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He who promised is faithful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let us </a:t>
            </a:r>
          </a:p>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consider how to stimulate one another to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love &amp; </a:t>
            </a:r>
          </a:p>
          <a:p>
            <a:pPr marL="0" indent="0" algn="ctr">
              <a:buNone/>
            </a:pP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good deeds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not</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forsaking</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our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own assembling </a:t>
            </a:r>
          </a:p>
          <a:p>
            <a:pPr marL="0" indent="0" algn="ctr">
              <a:buNone/>
            </a:pP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together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as is 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habit of some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u="sng" dirty="0">
                <a:solidFill>
                  <a:srgbClr val="00B0F0"/>
                </a:solidFill>
                <a:latin typeface="Tahoma" panose="020B0604030504040204" pitchFamily="34" charset="0"/>
                <a:ea typeface="Tahoma" panose="020B0604030504040204" pitchFamily="34" charset="0"/>
                <a:cs typeface="Tahoma" panose="020B0604030504040204" pitchFamily="34" charset="0"/>
              </a:rPr>
              <a:t>encouraging </a:t>
            </a:r>
            <a:r>
              <a:rPr lang="en-US" sz="4000" i="1" u="sng" dirty="0">
                <a:solidFill>
                  <a:srgbClr val="00B0F0"/>
                </a:solidFill>
                <a:latin typeface="Tahoma" panose="020B0604030504040204" pitchFamily="34" charset="0"/>
                <a:ea typeface="Tahoma" panose="020B0604030504040204" pitchFamily="34" charset="0"/>
                <a:cs typeface="Tahoma" panose="020B0604030504040204" pitchFamily="34" charset="0"/>
              </a:rPr>
              <a:t>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p>
          <a:p>
            <a:pPr marL="0" indent="0" algn="ctr">
              <a:buNone/>
            </a:pP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all the more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you see the day drawing near”</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210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tudy the Scriptures (2 Timothy 2:15; 3:16-17)</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Be diligent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to present yourself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approved to God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as a</a:t>
            </a:r>
          </a:p>
          <a:p>
            <a:pPr marL="0" indent="0" algn="ctr">
              <a:buNone/>
            </a:pP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workman</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who does not need to be ashamed, </a:t>
            </a:r>
          </a:p>
          <a:p>
            <a:pPr marL="0" indent="0" algn="ctr">
              <a:buNone/>
            </a:pP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accurately handling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truth</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All Scripture is breathed out by God &amp;</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profitable for</a:t>
            </a: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teaching, for reproof, for correction, &amp; for training in</a:t>
            </a:r>
          </a:p>
          <a:p>
            <a:pPr marL="0" indent="0" algn="ctr">
              <a:buNone/>
            </a:pPr>
            <a:r>
              <a:rPr lang="en-US" sz="3800" u="sng" dirty="0">
                <a:solidFill>
                  <a:srgbClr val="00B0F0"/>
                </a:solidFill>
                <a:latin typeface="Tahoma" panose="020B0604030504040204" pitchFamily="34" charset="0"/>
                <a:ea typeface="Tahoma" panose="020B0604030504040204" pitchFamily="34" charset="0"/>
                <a:cs typeface="Tahoma" panose="020B0604030504040204" pitchFamily="34" charset="0"/>
              </a:rPr>
              <a:t>righteousness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the man of God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may be</a:t>
            </a:r>
          </a:p>
          <a:p>
            <a:pPr marL="0" indent="0" algn="ctr">
              <a:buNone/>
            </a:pP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complete, equipped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for every good work</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88741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elf-Control (1 Corinthians 9:24-27)</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 you not know that those who run in a race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run, but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only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one receives the prize? </a:t>
            </a:r>
          </a:p>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Run in such a way that you may</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win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Everyone who competes in the games </a:t>
            </a:r>
          </a:p>
          <a:p>
            <a:pPr marL="0" indent="0" algn="ctr">
              <a:buNone/>
            </a:pPr>
            <a:r>
              <a:rPr lang="en-US" sz="4000" u="sng" dirty="0">
                <a:solidFill>
                  <a:srgbClr val="00B0F0"/>
                </a:solidFill>
                <a:latin typeface="Tahoma" panose="020B0604030504040204" pitchFamily="34" charset="0"/>
                <a:ea typeface="Tahoma" panose="020B0604030504040204" pitchFamily="34" charset="0"/>
                <a:cs typeface="Tahoma" panose="020B0604030504040204" pitchFamily="34" charset="0"/>
              </a:rPr>
              <a:t>exercises self-control in all things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They then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do it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to receive a perishable wreath,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but we an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imperishable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98402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elf-Control (1 Corinthians 9:24-27)</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 run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such a way,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not without aim; </a:t>
            </a:r>
          </a:p>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 box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such a way, as not beating the air;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u="sng" dirty="0">
                <a:solidFill>
                  <a:srgbClr val="00B0F0"/>
                </a:solidFill>
                <a:latin typeface="Tahoma" panose="020B0604030504040204" pitchFamily="34" charset="0"/>
                <a:ea typeface="Tahoma" panose="020B0604030504040204" pitchFamily="34" charset="0"/>
                <a:cs typeface="Tahoma" panose="020B0604030504040204" pitchFamily="34" charset="0"/>
              </a:rPr>
              <a:t>I discipline </a:t>
            </a:r>
            <a:r>
              <a:rPr lang="en-US" sz="4000" u="sng" dirty="0">
                <a:solidFill>
                  <a:srgbClr val="00B050"/>
                </a:solidFill>
                <a:latin typeface="Tahoma" panose="020B0604030504040204" pitchFamily="34" charset="0"/>
                <a:ea typeface="Tahoma" panose="020B0604030504040204" pitchFamily="34" charset="0"/>
                <a:cs typeface="Tahoma" panose="020B0604030504040204" pitchFamily="34" charset="0"/>
              </a:rPr>
              <a:t>my body and make it my slave</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so that, after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 have preached</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others</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 myself will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not be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disqualified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111297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orgive &amp; Forget (Heb. 8:12; Jas. 5:16; Eph. 4:32)</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In the New Covenant God promises,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I will be merciful </a:t>
            </a: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to their </a:t>
            </a:r>
            <a:r>
              <a:rPr lang="en-US" sz="3700" cap="small" dirty="0">
                <a:solidFill>
                  <a:srgbClr val="FFC000"/>
                </a:solidFill>
                <a:latin typeface="Tahoma" panose="020B0604030504040204" pitchFamily="34" charset="0"/>
                <a:ea typeface="Tahoma" panose="020B0604030504040204" pitchFamily="34" charset="0"/>
                <a:cs typeface="Tahoma" panose="020B0604030504040204" pitchFamily="34" charset="0"/>
              </a:rPr>
              <a:t>iniquities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I will remember</a:t>
            </a: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 their </a:t>
            </a:r>
            <a:r>
              <a:rPr lang="en-US" sz="3700" cap="small" dirty="0">
                <a:solidFill>
                  <a:srgbClr val="FF0000"/>
                </a:solidFill>
                <a:latin typeface="Tahoma" panose="020B0604030504040204" pitchFamily="34" charset="0"/>
                <a:ea typeface="Tahoma" panose="020B0604030504040204" pitchFamily="34" charset="0"/>
                <a:cs typeface="Tahoma" panose="020B0604030504040204" pitchFamily="34" charset="0"/>
              </a:rPr>
              <a:t>sins</a:t>
            </a: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cap="small" dirty="0">
                <a:solidFill>
                  <a:srgbClr val="00B0F0"/>
                </a:solidFill>
                <a:latin typeface="Tahoma" panose="020B0604030504040204" pitchFamily="34" charset="0"/>
                <a:ea typeface="Tahoma" panose="020B0604030504040204" pitchFamily="34" charset="0"/>
                <a:cs typeface="Tahoma" panose="020B0604030504040204" pitchFamily="34" charset="0"/>
              </a:rPr>
              <a:t>no more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Confess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your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sins</a:t>
            </a:r>
            <a:r>
              <a:rPr lang="en-US" sz="37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to one another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pray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for one</a:t>
            </a:r>
          </a:p>
          <a:p>
            <a:pPr marL="0" indent="0" algn="ctr">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another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so that you may be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healed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The effective prayer</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of a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righteous</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person</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 can accomplish much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Be kind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to one another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tender-hearted, forgiving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each</a:t>
            </a:r>
          </a:p>
          <a:p>
            <a:pPr marL="0" indent="0" algn="ctr">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other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just as God in Christ also has forgiven you</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788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500"/>
                                        <p:tgtEl>
                                          <p:spTgt spid="3">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nderstand One Another (1 Peter 3:7)</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in the same way,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live with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800" i="1" dirty="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in an understanding way</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as with someone weaker,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since she is a woman;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show her honor </a:t>
            </a:r>
          </a:p>
          <a:p>
            <a:pPr marL="0" indent="0" algn="ctr">
              <a:buNone/>
            </a:pP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as a fellow heir of the grace of life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your prayers will not be hindered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708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0"/>
            <a:ext cx="12192000" cy="845820"/>
          </a:xfrm>
        </p:spPr>
        <p:txBody>
          <a:bodyPr>
            <a:normAutofit/>
          </a:bodyPr>
          <a:lstStyle/>
          <a:p>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God’s Recipe for a Successful Marriage</a:t>
            </a:r>
          </a:p>
        </p:txBody>
      </p:sp>
      <p:pic>
        <p:nvPicPr>
          <p:cNvPr id="1026" name="Picture 2" descr="9 Popular Marital Vows in the Bible">
            <a:extLst>
              <a:ext uri="{FF2B5EF4-FFF2-40B4-BE49-F238E27FC236}">
                <a16:creationId xmlns:a16="http://schemas.microsoft.com/office/drawing/2014/main" id="{9B73C2CB-E181-554D-624E-3DA2C1AB3E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49839"/>
            <a:ext cx="12200593" cy="5808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385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nderstand One Another (Philippians 2:3-8)</a:t>
            </a:r>
          </a:p>
          <a:p>
            <a:pPr marL="0" indent="0">
              <a:buNone/>
            </a:pPr>
            <a:endParaRPr lang="en-US"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8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Do nothing out of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selfish ambition or vain conceit</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Rather,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humility value others above </a:t>
            </a:r>
            <a:r>
              <a:rPr lang="en-US" sz="38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yourselves</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looking to your own interests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each of you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the interests of the others</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your relationships with one another, </a:t>
            </a:r>
          </a:p>
          <a:p>
            <a:pPr marL="0" indent="0" algn="ctr">
              <a:buNone/>
            </a:pPr>
            <a:r>
              <a:rPr lang="en-US" sz="38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have the same mindset</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as Christ Jesus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8487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nderstand One Another (Philippians 2:3-8)</a:t>
            </a:r>
          </a:p>
          <a:p>
            <a:pPr marL="0" indent="0" algn="ctr">
              <a:buNone/>
            </a:pPr>
            <a:endParaRPr lang="en-US" sz="8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being in very nature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did not consider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equality with God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something to be used to his own advantage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rather,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 made himself nothing</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by taking the very nature of a servant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being made in human likeness.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being found in appearance as a man,</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he humbled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himself</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by becoming obedient </a:t>
            </a: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to death</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even death on a cross!</a:t>
            </a:r>
            <a:endPar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0527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L</a:t>
            </a:r>
            <a:r>
              <a:rPr lang="en-US" sz="4600" dirty="0">
                <a:solidFill>
                  <a:schemeClr val="bg1"/>
                </a:solidFill>
                <a:latin typeface="Tahoma" panose="020B0604030504040204" pitchFamily="34" charset="0"/>
                <a:ea typeface="Tahoma" panose="020B0604030504040204" pitchFamily="34" charset="0"/>
                <a:cs typeface="Tahoma" panose="020B0604030504040204" pitchFamily="34" charset="0"/>
              </a:rPr>
              <a:t>ove Never Fails (1 Cor. 13:4-8a; Rom. 8:37)</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Love suffers long &amp; is kind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love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does not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envy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does not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parade itself</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is not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puffed up</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does not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behave rudely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does not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seek its own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is not provoked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thinks no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does not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rejoice in</a:t>
            </a:r>
          </a:p>
          <a:p>
            <a:pPr marL="0" indent="0" algn="ctr">
              <a:buNone/>
            </a:pP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iniquity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rejoices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in the truth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bears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all things, </a:t>
            </a:r>
          </a:p>
          <a:p>
            <a:pPr marL="0" indent="0" algn="ctr">
              <a:buNone/>
            </a:pP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believes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all things,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hopes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all things,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endures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all things.</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Love never fails”</a:t>
            </a:r>
          </a:p>
          <a:p>
            <a:pPr marL="0" indent="0" algn="ctr">
              <a:buNone/>
            </a:pPr>
            <a:endParaRPr lang="en-US" sz="2000" dirty="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We’re more than conquerors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through Him who loved us”</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666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ubmit &amp; Sacrifice- God’s will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nity- Two becoming One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ommitment [keep your vows]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onstructive Communication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ncourage One Another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tudy the Scriptures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elf-Control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orgive &amp; Forget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nderstand One Another </a:t>
            </a:r>
          </a:p>
          <a:p>
            <a:pPr marL="0" indent="0">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ove Never Fails</a:t>
            </a:r>
          </a:p>
        </p:txBody>
      </p:sp>
    </p:spTree>
    <p:extLst>
      <p:ext uri="{BB962C8B-B14F-4D97-AF65-F5344CB8AC3E}">
        <p14:creationId xmlns:p14="http://schemas.microsoft.com/office/powerpoint/2010/main" val="299588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lgn="ctr">
              <a:buNone/>
            </a:pP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500" dirty="0">
                <a:solidFill>
                  <a:schemeClr val="bg1"/>
                </a:solidFill>
                <a:latin typeface="Tahoma" panose="020B0604030504040204" pitchFamily="34" charset="0"/>
                <a:ea typeface="Tahoma" panose="020B0604030504040204" pitchFamily="34" charset="0"/>
                <a:cs typeface="Tahoma" panose="020B0604030504040204" pitchFamily="34" charset="0"/>
              </a:rPr>
              <a:t>acrifice &amp; Submit- God’s will (Eph. 5:1-2, 22-24)</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Be imitators of </a:t>
            </a:r>
            <a:r>
              <a:rPr lang="en-US" sz="4000" u="sng"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beloved children; &amp;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walk in love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just as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Christ also loved you &amp; gave Himself up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for us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offering &amp; a sacrifice to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a fragrant aroma”</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i="1" u="sng" dirty="0">
                <a:solidFill>
                  <a:srgbClr val="FFFF00"/>
                </a:solidFill>
                <a:latin typeface="Tahoma" panose="020B0604030504040204" pitchFamily="34" charset="0"/>
                <a:ea typeface="Tahoma" panose="020B0604030504040204" pitchFamily="34" charset="0"/>
                <a:cs typeface="Tahoma" panose="020B0604030504040204" pitchFamily="34" charset="0"/>
              </a:rPr>
              <a:t>be subject</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4000" u="sng" dirty="0">
                <a:solidFill>
                  <a:srgbClr val="00B050"/>
                </a:solidFill>
                <a:latin typeface="Tahoma" panose="020B0604030504040204" pitchFamily="34" charset="0"/>
                <a:ea typeface="Tahoma" panose="020B0604030504040204" pitchFamily="34" charset="0"/>
                <a:cs typeface="Tahoma" panose="020B0604030504040204" pitchFamily="34" charset="0"/>
              </a:rPr>
              <a:t>your own husbands</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rgbClr val="00B0F0"/>
                </a:solidFill>
                <a:latin typeface="Tahoma" panose="020B0604030504040204" pitchFamily="34" charset="0"/>
                <a:ea typeface="Tahoma" panose="020B0604030504040204" pitchFamily="34" charset="0"/>
                <a:cs typeface="Tahoma" panose="020B0604030504040204" pitchFamily="34" charset="0"/>
              </a:rPr>
              <a:t>as to the Lord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 the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husband is the head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wife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Christ also is</a:t>
            </a:r>
          </a:p>
          <a:p>
            <a:pPr marL="0" indent="0" algn="ctr">
              <a:buNone/>
            </a:pP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head of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church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He Himself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being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Savior of</a:t>
            </a:r>
          </a:p>
          <a:p>
            <a:pPr marL="0" indent="0" algn="ctr">
              <a:buNone/>
            </a:pP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body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as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church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is subject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so also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rgbClr val="FFFF00"/>
                </a:solidFill>
                <a:latin typeface="Tahoma" panose="020B0604030504040204" pitchFamily="34" charset="0"/>
                <a:ea typeface="Tahoma" panose="020B0604030504040204" pitchFamily="34" charset="0"/>
                <a:cs typeface="Tahoma" panose="020B0604030504040204" pitchFamily="34" charset="0"/>
              </a:rPr>
              <a:t>ought to be</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to their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in everything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00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acrifice &amp; Submit- God’s will (Ephesians 5:25-29)</a:t>
            </a:r>
          </a:p>
          <a:p>
            <a:pPr marL="0" indent="0" algn="ctr">
              <a:buNone/>
            </a:pPr>
            <a:endParaRPr lang="en-US" sz="20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a:t>
            </a:r>
            <a:r>
              <a:rPr lang="en-US" sz="3700" u="sng" dirty="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rgbClr val="FFFF00"/>
                </a:solidFill>
                <a:latin typeface="Tahoma" panose="020B0604030504040204" pitchFamily="34" charset="0"/>
                <a:ea typeface="Tahoma" panose="020B0604030504040204" pitchFamily="34" charset="0"/>
                <a:cs typeface="Tahoma" panose="020B0604030504040204" pitchFamily="34" charset="0"/>
              </a:rPr>
              <a:t>love</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your </a:t>
            </a:r>
            <a:r>
              <a:rPr lang="en-US" sz="3700" u="sng" dirty="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just as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Christ also loved</a:t>
            </a:r>
          </a:p>
          <a:p>
            <a:pPr marL="0" indent="0" algn="ctr">
              <a:buNone/>
            </a:pP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the church</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gave Himself up for </a:t>
            </a:r>
            <a:r>
              <a:rPr lang="en-US" sz="3700" u="sng" dirty="0">
                <a:solidFill>
                  <a:srgbClr val="FF6699"/>
                </a:solidFill>
                <a:latin typeface="Tahoma" panose="020B0604030504040204" pitchFamily="34" charset="0"/>
                <a:ea typeface="Tahoma" panose="020B0604030504040204" pitchFamily="34" charset="0"/>
                <a:cs typeface="Tahoma" panose="020B0604030504040204" pitchFamily="34" charset="0"/>
              </a:rPr>
              <a:t>her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He </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might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sanctify</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her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having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cleansed</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her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by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washing </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of water with the word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that He might present to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Himself the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church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in all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her glory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having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no spot or </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wrinkle</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or any such thing; but that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she</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would be holy</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&amp; blameless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ought also to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love their own</a:t>
            </a:r>
          </a:p>
          <a:p>
            <a:pPr marL="0" indent="0" algn="ctr">
              <a:buNone/>
            </a:pP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as their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own bodies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He who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loves his own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loves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himself…</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27915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acrifice &amp; Submit- God’s will (Ephesians 5:30-33)</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…for no one ever hated his own flesh, but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nourishes &amp;</a:t>
            </a:r>
          </a:p>
          <a:p>
            <a:pPr marL="0" indent="0" algn="ctr">
              <a:buNone/>
            </a:pP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cherishes it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just as Christ also </a:t>
            </a:r>
            <a:r>
              <a:rPr lang="en-US" sz="3700" i="1" dirty="0">
                <a:solidFill>
                  <a:srgbClr val="00B0F0"/>
                </a:solidFill>
                <a:latin typeface="Tahoma" panose="020B0604030504040204" pitchFamily="34" charset="0"/>
                <a:ea typeface="Tahoma" panose="020B0604030504040204" pitchFamily="34" charset="0"/>
                <a:cs typeface="Tahoma" panose="020B0604030504040204" pitchFamily="34" charset="0"/>
              </a:rPr>
              <a:t>does</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the church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because </a:t>
            </a:r>
          </a:p>
          <a:p>
            <a:pPr marL="0" indent="0" algn="ctr">
              <a:buNone/>
            </a:pP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we are members of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His body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For this reason a man shall </a:t>
            </a:r>
          </a:p>
          <a:p>
            <a:pPr marL="0" indent="0" algn="ctr">
              <a:buNone/>
            </a:pP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leave his father and mother and shall be joined to his </a:t>
            </a:r>
          </a:p>
          <a:p>
            <a:pPr marL="0" indent="0" algn="ctr">
              <a:buNone/>
            </a:pPr>
            <a:r>
              <a:rPr lang="en-US" sz="3700" cap="small" dirty="0">
                <a:solidFill>
                  <a:schemeClr val="bg1"/>
                </a:solidFill>
                <a:latin typeface="Tahoma" panose="020B0604030504040204" pitchFamily="34" charset="0"/>
                <a:ea typeface="Tahoma" panose="020B0604030504040204" pitchFamily="34" charset="0"/>
                <a:cs typeface="Tahoma" panose="020B0604030504040204" pitchFamily="34" charset="0"/>
              </a:rPr>
              <a:t>wife, &amp; the two shall become one flesh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This mystery is </a:t>
            </a:r>
          </a:p>
          <a:p>
            <a:pPr marL="0" indent="0" algn="ctr">
              <a:buNone/>
            </a:pP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great; but I am speaking with reference to</a:t>
            </a:r>
            <a:r>
              <a:rPr lang="en-US" sz="3700" u="sng" dirty="0">
                <a:solidFill>
                  <a:srgbClr val="00B0F0"/>
                </a:solidFill>
                <a:latin typeface="Tahoma" panose="020B0604030504040204" pitchFamily="34" charset="0"/>
                <a:ea typeface="Tahoma" panose="020B0604030504040204" pitchFamily="34" charset="0"/>
                <a:cs typeface="Tahoma" panose="020B0604030504040204" pitchFamily="34" charset="0"/>
              </a:rPr>
              <a:t> Christ</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3700" u="sng" dirty="0">
                <a:solidFill>
                  <a:srgbClr val="FF6699"/>
                </a:solidFill>
                <a:latin typeface="Tahoma" panose="020B0604030504040204" pitchFamily="34" charset="0"/>
                <a:ea typeface="Tahoma" panose="020B0604030504040204" pitchFamily="34" charset="0"/>
                <a:cs typeface="Tahoma" panose="020B0604030504040204" pitchFamily="34" charset="0"/>
              </a:rPr>
              <a:t> the</a:t>
            </a:r>
          </a:p>
          <a:p>
            <a:pPr marL="0" indent="0" algn="ctr">
              <a:buNone/>
            </a:pPr>
            <a:r>
              <a:rPr lang="en-US" sz="3700" u="sng" dirty="0">
                <a:solidFill>
                  <a:srgbClr val="FF6699"/>
                </a:solidFill>
                <a:latin typeface="Tahoma" panose="020B0604030504040204" pitchFamily="34" charset="0"/>
                <a:ea typeface="Tahoma" panose="020B0604030504040204" pitchFamily="34" charset="0"/>
                <a:cs typeface="Tahoma" panose="020B0604030504040204" pitchFamily="34" charset="0"/>
              </a:rPr>
              <a:t>church</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Nevertheless, each individual among you also is </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love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his own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even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as himself</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the wife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must </a:t>
            </a:r>
          </a:p>
          <a:p>
            <a:pPr marL="0" indent="0" algn="ctr">
              <a:buNone/>
            </a:pP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see to it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3700" dirty="0">
                <a:solidFill>
                  <a:srgbClr val="FF6699"/>
                </a:solidFill>
                <a:latin typeface="Tahoma" panose="020B0604030504040204" pitchFamily="34" charset="0"/>
                <a:ea typeface="Tahoma" panose="020B0604030504040204" pitchFamily="34" charset="0"/>
                <a:cs typeface="Tahoma" panose="020B0604030504040204" pitchFamily="34" charset="0"/>
              </a:rPr>
              <a:t>she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respects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her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68848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nity- Two becoming One (Matthew 19:4-6)</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Have you not read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that He who created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from</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the beginning </a:t>
            </a: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made them male and female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and said,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For this reason </a:t>
            </a:r>
            <a:r>
              <a:rPr lang="en-US" sz="3800" cap="small" dirty="0">
                <a:solidFill>
                  <a:srgbClr val="00B050"/>
                </a:solidFill>
                <a:latin typeface="Tahoma" panose="020B0604030504040204" pitchFamily="34" charset="0"/>
                <a:ea typeface="Tahoma" panose="020B0604030504040204" pitchFamily="34" charset="0"/>
                <a:cs typeface="Tahoma" panose="020B0604030504040204" pitchFamily="34" charset="0"/>
              </a:rPr>
              <a:t>a man </a:t>
            </a: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3800" cap="small" dirty="0">
                <a:solidFill>
                  <a:srgbClr val="FFFF00"/>
                </a:solidFill>
                <a:latin typeface="Tahoma" panose="020B0604030504040204" pitchFamily="34" charset="0"/>
                <a:ea typeface="Tahoma" panose="020B0604030504040204" pitchFamily="34" charset="0"/>
                <a:cs typeface="Tahoma" panose="020B0604030504040204" pitchFamily="34" charset="0"/>
              </a:rPr>
              <a:t>leave</a:t>
            </a: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 his father &amp;</a:t>
            </a:r>
          </a:p>
          <a:p>
            <a:pPr marL="0" indent="0" algn="ctr">
              <a:buNone/>
            </a:pP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mother &amp; </a:t>
            </a:r>
            <a:r>
              <a:rPr lang="en-US" sz="3800" cap="small" dirty="0">
                <a:solidFill>
                  <a:srgbClr val="00B0F0"/>
                </a:solidFill>
                <a:latin typeface="Tahoma" panose="020B0604030504040204" pitchFamily="34" charset="0"/>
                <a:ea typeface="Tahoma" panose="020B0604030504040204" pitchFamily="34" charset="0"/>
                <a:cs typeface="Tahoma" panose="020B0604030504040204" pitchFamily="34" charset="0"/>
              </a:rPr>
              <a:t>be joined </a:t>
            </a:r>
            <a:r>
              <a:rPr lang="en-US" sz="3800" cap="small" dirty="0">
                <a:solidFill>
                  <a:srgbClr val="FF6699"/>
                </a:solidFill>
                <a:latin typeface="Tahoma" panose="020B0604030504040204" pitchFamily="34" charset="0"/>
                <a:ea typeface="Tahoma" panose="020B0604030504040204" pitchFamily="34" charset="0"/>
                <a:cs typeface="Tahoma" panose="020B0604030504040204" pitchFamily="34" charset="0"/>
              </a:rPr>
              <a:t>to his wife</a:t>
            </a:r>
            <a:r>
              <a:rPr lang="en-US" sz="3800" cap="small" dirty="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cap="small" dirty="0">
                <a:solidFill>
                  <a:srgbClr val="FFFF00"/>
                </a:solidFill>
                <a:latin typeface="Tahoma" panose="020B0604030504040204" pitchFamily="34" charset="0"/>
                <a:ea typeface="Tahoma" panose="020B0604030504040204" pitchFamily="34" charset="0"/>
                <a:cs typeface="Tahoma" panose="020B0604030504040204" pitchFamily="34" charset="0"/>
              </a:rPr>
              <a:t>the two shall</a:t>
            </a:r>
          </a:p>
          <a:p>
            <a:pPr marL="0" indent="0" algn="ctr">
              <a:buNone/>
            </a:pPr>
            <a:r>
              <a:rPr lang="en-US" sz="3800" cap="small" dirty="0">
                <a:solidFill>
                  <a:srgbClr val="FFFF00"/>
                </a:solidFill>
                <a:latin typeface="Tahoma" panose="020B0604030504040204" pitchFamily="34" charset="0"/>
                <a:ea typeface="Tahoma" panose="020B0604030504040204" pitchFamily="34" charset="0"/>
                <a:cs typeface="Tahoma" panose="020B0604030504040204" pitchFamily="34" charset="0"/>
              </a:rPr>
              <a:t>become</a:t>
            </a:r>
            <a:r>
              <a:rPr lang="en-US" sz="3800" cap="small"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3800" cap="small" dirty="0">
                <a:solidFill>
                  <a:srgbClr val="00B0F0"/>
                </a:solidFill>
                <a:latin typeface="Tahoma" panose="020B0604030504040204" pitchFamily="34" charset="0"/>
                <a:ea typeface="Tahoma" panose="020B0604030504040204" pitchFamily="34" charset="0"/>
                <a:cs typeface="Tahoma" panose="020B0604030504040204" pitchFamily="34" charset="0"/>
              </a:rPr>
              <a:t>one flesh</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So they are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no longer two</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but </a:t>
            </a:r>
          </a:p>
          <a:p>
            <a:pPr marL="0" indent="0" algn="ctr">
              <a:buNone/>
            </a:pP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one flesh</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What therefore </a:t>
            </a:r>
            <a:r>
              <a:rPr lang="en-US" sz="3800" u="sng" dirty="0">
                <a:solidFill>
                  <a:srgbClr val="00B0F0"/>
                </a:solidFill>
                <a:latin typeface="Tahoma" panose="020B0604030504040204" pitchFamily="34" charset="0"/>
                <a:ea typeface="Tahoma" panose="020B0604030504040204" pitchFamily="34" charset="0"/>
                <a:cs typeface="Tahoma" panose="020B0604030504040204" pitchFamily="34" charset="0"/>
              </a:rPr>
              <a:t>God has joined together</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u="sng" dirty="0">
                <a:solidFill>
                  <a:srgbClr val="FFFF00"/>
                </a:solidFill>
                <a:latin typeface="Tahoma" panose="020B0604030504040204" pitchFamily="34" charset="0"/>
                <a:ea typeface="Tahoma" panose="020B0604030504040204" pitchFamily="34" charset="0"/>
                <a:cs typeface="Tahoma" panose="020B0604030504040204" pitchFamily="34" charset="0"/>
              </a:rPr>
              <a:t>let no man separate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76732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500" dirty="0">
                <a:solidFill>
                  <a:schemeClr val="bg1"/>
                </a:solidFill>
                <a:latin typeface="Tahoma" panose="020B0604030504040204" pitchFamily="34" charset="0"/>
                <a:ea typeface="Tahoma" panose="020B0604030504040204" pitchFamily="34" charset="0"/>
                <a:cs typeface="Tahoma" panose="020B0604030504040204" pitchFamily="34" charset="0"/>
              </a:rPr>
              <a:t>nity- Two becoming One (1 Corinthians 7:1-5)</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“It is good for a man not to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touch</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 woman.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But because of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sexual</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immorality</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u="sng" dirty="0">
                <a:solidFill>
                  <a:srgbClr val="00B050"/>
                </a:solidFill>
                <a:latin typeface="Tahoma" panose="020B0604030504040204" pitchFamily="34" charset="0"/>
                <a:ea typeface="Tahoma" panose="020B0604030504040204" pitchFamily="34" charset="0"/>
                <a:cs typeface="Tahoma" panose="020B0604030504040204" pitchFamily="34" charset="0"/>
              </a:rPr>
              <a:t>each man is to have his own</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u="sng" dirty="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&amp; each </a:t>
            </a:r>
            <a:r>
              <a:rPr lang="en-US" sz="3900" u="sng" dirty="0">
                <a:solidFill>
                  <a:srgbClr val="FF6699"/>
                </a:solidFill>
                <a:latin typeface="Tahoma" panose="020B0604030504040204" pitchFamily="34" charset="0"/>
                <a:ea typeface="Tahoma" panose="020B0604030504040204" pitchFamily="34" charset="0"/>
                <a:cs typeface="Tahoma" panose="020B0604030504040204" pitchFamily="34" charset="0"/>
              </a:rPr>
              <a:t>woman is to have her own </a:t>
            </a:r>
            <a:r>
              <a:rPr lang="en-US" sz="3900" u="sng" dirty="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900" dirty="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must fulfill his duty to his </a:t>
            </a:r>
            <a:r>
              <a:rPr lang="en-US" sz="3900" dirty="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likewise also </a:t>
            </a:r>
            <a:r>
              <a:rPr lang="en-US" sz="3900" dirty="0">
                <a:solidFill>
                  <a:srgbClr val="FF6699"/>
                </a:solidFill>
                <a:latin typeface="Tahoma" panose="020B0604030504040204" pitchFamily="34" charset="0"/>
                <a:ea typeface="Tahoma" panose="020B0604030504040204" pitchFamily="34" charset="0"/>
                <a:cs typeface="Tahoma" panose="020B0604030504040204" pitchFamily="34" charset="0"/>
              </a:rPr>
              <a:t>the wife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to her </a:t>
            </a:r>
            <a:r>
              <a:rPr lang="en-US" sz="3900" dirty="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165491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500" dirty="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500" dirty="0">
                <a:solidFill>
                  <a:schemeClr val="bg1"/>
                </a:solidFill>
                <a:latin typeface="Tahoma" panose="020B0604030504040204" pitchFamily="34" charset="0"/>
                <a:ea typeface="Tahoma" panose="020B0604030504040204" pitchFamily="34" charset="0"/>
                <a:cs typeface="Tahoma" panose="020B0604030504040204" pitchFamily="34" charset="0"/>
              </a:rPr>
              <a:t>nity- Two becoming One (1 Corinthians 7:1-5)</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 wife does not have authority over her own body,</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but the husband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does</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&amp; likewise also the husband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does not have authority over his own body, but the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wife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does</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u="sng" dirty="0">
                <a:solidFill>
                  <a:srgbClr val="FF0000"/>
                </a:solidFill>
                <a:latin typeface="Tahoma" panose="020B0604030504040204" pitchFamily="34" charset="0"/>
                <a:ea typeface="Tahoma" panose="020B0604030504040204" pitchFamily="34" charset="0"/>
                <a:cs typeface="Tahoma" panose="020B0604030504040204" pitchFamily="34" charset="0"/>
              </a:rPr>
              <a:t>Stop depriving </a:t>
            </a:r>
            <a:r>
              <a:rPr lang="en-US" sz="3900" u="sng" dirty="0">
                <a:solidFill>
                  <a:srgbClr val="00B0F0"/>
                </a:solidFill>
                <a:latin typeface="Tahoma" panose="020B0604030504040204" pitchFamily="34" charset="0"/>
                <a:ea typeface="Tahoma" panose="020B0604030504040204" pitchFamily="34" charset="0"/>
                <a:cs typeface="Tahoma" panose="020B0604030504040204" pitchFamily="34" charset="0"/>
              </a:rPr>
              <a:t>one another</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except by agreement for a time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may devote yourselves to prayer</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900" u="sng" dirty="0">
                <a:solidFill>
                  <a:srgbClr val="00B0F0"/>
                </a:solidFill>
                <a:latin typeface="Tahoma" panose="020B0604030504040204" pitchFamily="34" charset="0"/>
                <a:ea typeface="Tahoma" panose="020B0604030504040204" pitchFamily="34" charset="0"/>
                <a:cs typeface="Tahoma" panose="020B0604030504040204" pitchFamily="34" charset="0"/>
              </a:rPr>
              <a:t>come together again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Satan will not tempt</a:t>
            </a:r>
          </a:p>
          <a:p>
            <a:pPr marL="0" indent="0" algn="ctr">
              <a:buNone/>
            </a:pPr>
            <a:r>
              <a:rPr lang="en-US" sz="3900" dirty="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39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because of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your lack of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self-control</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91000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ommitment [keep your vows] (Malachi 2:14-16)</a:t>
            </a:r>
          </a:p>
          <a:p>
            <a:pPr marL="0" indent="0" algn="ctr">
              <a:buNone/>
            </a:pPr>
            <a:endParaRPr lang="en-US"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9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 has been a witness between </a:t>
            </a:r>
          </a:p>
          <a:p>
            <a:pPr marL="0" indent="0" algn="ctr">
              <a:buNone/>
            </a:pPr>
            <a:r>
              <a:rPr lang="en-US" sz="3900" dirty="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&amp; </a:t>
            </a:r>
            <a:r>
              <a:rPr lang="en-US" sz="3900" dirty="0">
                <a:solidFill>
                  <a:srgbClr val="FF6699"/>
                </a:solidFill>
                <a:latin typeface="Tahoma" panose="020B0604030504040204" pitchFamily="34" charset="0"/>
                <a:ea typeface="Tahoma" panose="020B0604030504040204" pitchFamily="34" charset="0"/>
                <a:cs typeface="Tahoma" panose="020B0604030504040204" pitchFamily="34" charset="0"/>
              </a:rPr>
              <a:t>the wife of your youth</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against whom you have dealt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treacherously</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though </a:t>
            </a:r>
          </a:p>
          <a:p>
            <a:pPr marL="0" indent="0" algn="ctr">
              <a:buNone/>
            </a:pPr>
            <a:r>
              <a:rPr lang="en-US" sz="3900" u="sng" dirty="0">
                <a:solidFill>
                  <a:srgbClr val="FF6699"/>
                </a:solidFill>
                <a:latin typeface="Tahoma" panose="020B0604030504040204" pitchFamily="34" charset="0"/>
                <a:ea typeface="Tahoma" panose="020B0604030504040204" pitchFamily="34" charset="0"/>
                <a:cs typeface="Tahoma" panose="020B0604030504040204" pitchFamily="34" charset="0"/>
              </a:rPr>
              <a:t>she is </a:t>
            </a:r>
            <a:r>
              <a:rPr lang="en-US" sz="3900" u="sng" dirty="0">
                <a:solidFill>
                  <a:srgbClr val="92D050"/>
                </a:solidFill>
                <a:latin typeface="Tahoma" panose="020B0604030504040204" pitchFamily="34" charset="0"/>
                <a:ea typeface="Tahoma" panose="020B0604030504040204" pitchFamily="34" charset="0"/>
                <a:cs typeface="Tahoma" panose="020B0604030504040204" pitchFamily="34" charset="0"/>
              </a:rPr>
              <a:t>your</a:t>
            </a:r>
            <a:r>
              <a:rPr lang="en-US" sz="3900" u="sng" dirty="0">
                <a:solidFill>
                  <a:srgbClr val="FF6699"/>
                </a:solidFill>
                <a:latin typeface="Tahoma" panose="020B0604030504040204" pitchFamily="34" charset="0"/>
                <a:ea typeface="Tahoma" panose="020B0604030504040204" pitchFamily="34" charset="0"/>
                <a:cs typeface="Tahoma" panose="020B0604030504040204" pitchFamily="34" charset="0"/>
              </a:rPr>
              <a:t> companion &amp; </a:t>
            </a:r>
            <a:r>
              <a:rPr lang="en-US" sz="3900" u="sng" dirty="0">
                <a:solidFill>
                  <a:srgbClr val="92D050"/>
                </a:solidFill>
                <a:latin typeface="Tahoma" panose="020B0604030504040204" pitchFamily="34" charset="0"/>
                <a:ea typeface="Tahoma" panose="020B0604030504040204" pitchFamily="34" charset="0"/>
                <a:cs typeface="Tahoma" panose="020B0604030504040204" pitchFamily="34" charset="0"/>
              </a:rPr>
              <a:t>your</a:t>
            </a:r>
            <a:r>
              <a:rPr lang="en-US" sz="3900" u="sng" dirty="0">
                <a:solidFill>
                  <a:srgbClr val="FF6699"/>
                </a:solidFill>
                <a:latin typeface="Tahoma" panose="020B0604030504040204" pitchFamily="34" charset="0"/>
                <a:ea typeface="Tahoma" panose="020B0604030504040204" pitchFamily="34" charset="0"/>
                <a:cs typeface="Tahoma" panose="020B0604030504040204" pitchFamily="34" charset="0"/>
              </a:rPr>
              <a:t> wife </a:t>
            </a:r>
            <a:r>
              <a:rPr lang="en-US" sz="3900" u="sng" dirty="0">
                <a:solidFill>
                  <a:srgbClr val="00B0F0"/>
                </a:solidFill>
                <a:latin typeface="Tahoma" panose="020B0604030504040204" pitchFamily="34" charset="0"/>
                <a:ea typeface="Tahoma" panose="020B0604030504040204" pitchFamily="34" charset="0"/>
                <a:cs typeface="Tahoma" panose="020B0604030504040204" pitchFamily="34" charset="0"/>
              </a:rPr>
              <a:t>by covenant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But not one has done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so</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who has a remnant of the</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Spirit. And what did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that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one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do</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while he was seeking </a:t>
            </a:r>
          </a:p>
          <a:p>
            <a:pPr marL="0" indent="0" algn="ctr">
              <a:buNone/>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 godly offspring?...</a:t>
            </a:r>
          </a:p>
        </p:txBody>
      </p:sp>
    </p:spTree>
    <p:extLst>
      <p:ext uri="{BB962C8B-B14F-4D97-AF65-F5344CB8AC3E}">
        <p14:creationId xmlns:p14="http://schemas.microsoft.com/office/powerpoint/2010/main" val="359540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4043</TotalTime>
  <Words>3336</Words>
  <Application>Microsoft Office PowerPoint</Application>
  <PresentationFormat>Widescreen</PresentationFormat>
  <Paragraphs>269</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Inter</vt:lpstr>
      <vt:lpstr>Tahoma</vt:lpstr>
      <vt:lpstr>Trebuchet MS</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65</cp:revision>
  <dcterms:created xsi:type="dcterms:W3CDTF">2019-06-28T22:31:59Z</dcterms:created>
  <dcterms:modified xsi:type="dcterms:W3CDTF">2022-07-11T04:11:30Z</dcterms:modified>
</cp:coreProperties>
</file>