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2" r:id="rId2"/>
    <p:sldId id="256" r:id="rId3"/>
    <p:sldId id="257" r:id="rId4"/>
    <p:sldId id="258" r:id="rId5"/>
    <p:sldId id="259" r:id="rId6"/>
    <p:sldId id="260" r:id="rId7"/>
    <p:sldId id="261" r:id="rId8"/>
    <p:sldId id="262" r:id="rId9"/>
    <p:sldId id="267" r:id="rId10"/>
    <p:sldId id="269" r:id="rId11"/>
    <p:sldId id="270" r:id="rId12"/>
    <p:sldId id="271"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35A38947-4CDF-4051-84C4-BB8A51FA60A2}"/>
    <pc:docChg chg="undo custSel addSld delSld modSld sldOrd">
      <pc:chgData name="Bettye Locklair" userId="c2d7acf3736df889" providerId="LiveId" clId="{35A38947-4CDF-4051-84C4-BB8A51FA60A2}" dt="2022-07-17T21:57:20.748" v="3854"/>
      <pc:docMkLst>
        <pc:docMk/>
      </pc:docMkLst>
      <pc:sldChg chg="modNotesTx">
        <pc:chgData name="Bettye Locklair" userId="c2d7acf3736df889" providerId="LiveId" clId="{35A38947-4CDF-4051-84C4-BB8A51FA60A2}" dt="2022-07-17T20:12:52.784" v="17" actId="20577"/>
        <pc:sldMkLst>
          <pc:docMk/>
          <pc:sldMk cId="3955496323" sldId="256"/>
        </pc:sldMkLst>
      </pc:sldChg>
      <pc:sldChg chg="modSp mod">
        <pc:chgData name="Bettye Locklair" userId="c2d7acf3736df889" providerId="LiveId" clId="{35A38947-4CDF-4051-84C4-BB8A51FA60A2}" dt="2022-07-17T20:13:02.965" v="18" actId="6549"/>
        <pc:sldMkLst>
          <pc:docMk/>
          <pc:sldMk cId="3124630805" sldId="257"/>
        </pc:sldMkLst>
        <pc:spChg chg="mod">
          <ac:chgData name="Bettye Locklair" userId="c2d7acf3736df889" providerId="LiveId" clId="{35A38947-4CDF-4051-84C4-BB8A51FA60A2}" dt="2022-07-17T20:13:02.965" v="18" actId="6549"/>
          <ac:spMkLst>
            <pc:docMk/>
            <pc:sldMk cId="3124630805" sldId="257"/>
            <ac:spMk id="3" creationId="{D84C5C35-1951-B07A-D551-8DE61A008E41}"/>
          </ac:spMkLst>
        </pc:spChg>
      </pc:sldChg>
      <pc:sldChg chg="modSp add mod modNotesTx">
        <pc:chgData name="Bettye Locklair" userId="c2d7acf3736df889" providerId="LiveId" clId="{35A38947-4CDF-4051-84C4-BB8A51FA60A2}" dt="2022-07-17T20:19:06.105" v="658" actId="20577"/>
        <pc:sldMkLst>
          <pc:docMk/>
          <pc:sldMk cId="3045098346" sldId="258"/>
        </pc:sldMkLst>
        <pc:spChg chg="mod">
          <ac:chgData name="Bettye Locklair" userId="c2d7acf3736df889" providerId="LiveId" clId="{35A38947-4CDF-4051-84C4-BB8A51FA60A2}" dt="2022-07-17T20:16:50.754" v="211" actId="20577"/>
          <ac:spMkLst>
            <pc:docMk/>
            <pc:sldMk cId="3045098346" sldId="258"/>
            <ac:spMk id="3" creationId="{D84C5C35-1951-B07A-D551-8DE61A008E41}"/>
          </ac:spMkLst>
        </pc:spChg>
      </pc:sldChg>
      <pc:sldChg chg="modSp add mod modNotesTx">
        <pc:chgData name="Bettye Locklair" userId="c2d7acf3736df889" providerId="LiveId" clId="{35A38947-4CDF-4051-84C4-BB8A51FA60A2}" dt="2022-07-17T20:45:08.964" v="2722" actId="20577"/>
        <pc:sldMkLst>
          <pc:docMk/>
          <pc:sldMk cId="658381372" sldId="259"/>
        </pc:sldMkLst>
        <pc:spChg chg="mod">
          <ac:chgData name="Bettye Locklair" userId="c2d7acf3736df889" providerId="LiveId" clId="{35A38947-4CDF-4051-84C4-BB8A51FA60A2}" dt="2022-07-17T20:45:08.964" v="2722" actId="20577"/>
          <ac:spMkLst>
            <pc:docMk/>
            <pc:sldMk cId="658381372" sldId="259"/>
            <ac:spMk id="3" creationId="{D84C5C35-1951-B07A-D551-8DE61A008E41}"/>
          </ac:spMkLst>
        </pc:spChg>
      </pc:sldChg>
      <pc:sldChg chg="modSp add mod modNotesTx">
        <pc:chgData name="Bettye Locklair" userId="c2d7acf3736df889" providerId="LiveId" clId="{35A38947-4CDF-4051-84C4-BB8A51FA60A2}" dt="2022-07-17T20:45:15.062" v="2726" actId="20577"/>
        <pc:sldMkLst>
          <pc:docMk/>
          <pc:sldMk cId="3294472381" sldId="260"/>
        </pc:sldMkLst>
        <pc:spChg chg="mod">
          <ac:chgData name="Bettye Locklair" userId="c2d7acf3736df889" providerId="LiveId" clId="{35A38947-4CDF-4051-84C4-BB8A51FA60A2}" dt="2022-07-17T20:45:15.062" v="2726" actId="20577"/>
          <ac:spMkLst>
            <pc:docMk/>
            <pc:sldMk cId="3294472381" sldId="260"/>
            <ac:spMk id="3" creationId="{D84C5C35-1951-B07A-D551-8DE61A008E41}"/>
          </ac:spMkLst>
        </pc:spChg>
      </pc:sldChg>
      <pc:sldChg chg="modSp add mod modNotesTx">
        <pc:chgData name="Bettye Locklair" userId="c2d7acf3736df889" providerId="LiveId" clId="{35A38947-4CDF-4051-84C4-BB8A51FA60A2}" dt="2022-07-17T20:45:21.902" v="2730" actId="20577"/>
        <pc:sldMkLst>
          <pc:docMk/>
          <pc:sldMk cId="35079219" sldId="261"/>
        </pc:sldMkLst>
        <pc:spChg chg="mod">
          <ac:chgData name="Bettye Locklair" userId="c2d7acf3736df889" providerId="LiveId" clId="{35A38947-4CDF-4051-84C4-BB8A51FA60A2}" dt="2022-07-17T20:45:21.902" v="2730" actId="20577"/>
          <ac:spMkLst>
            <pc:docMk/>
            <pc:sldMk cId="35079219" sldId="261"/>
            <ac:spMk id="3" creationId="{D84C5C35-1951-B07A-D551-8DE61A008E41}"/>
          </ac:spMkLst>
        </pc:spChg>
      </pc:sldChg>
      <pc:sldChg chg="modSp add mod modNotesTx">
        <pc:chgData name="Bettye Locklair" userId="c2d7acf3736df889" providerId="LiveId" clId="{35A38947-4CDF-4051-84C4-BB8A51FA60A2}" dt="2022-07-17T20:45:49.305" v="2734" actId="20577"/>
        <pc:sldMkLst>
          <pc:docMk/>
          <pc:sldMk cId="3238141452" sldId="262"/>
        </pc:sldMkLst>
        <pc:spChg chg="mod">
          <ac:chgData name="Bettye Locklair" userId="c2d7acf3736df889" providerId="LiveId" clId="{35A38947-4CDF-4051-84C4-BB8A51FA60A2}" dt="2022-07-17T20:45:49.305" v="2734" actId="20577"/>
          <ac:spMkLst>
            <pc:docMk/>
            <pc:sldMk cId="3238141452" sldId="262"/>
            <ac:spMk id="3" creationId="{D84C5C35-1951-B07A-D551-8DE61A008E41}"/>
          </ac:spMkLst>
        </pc:spChg>
      </pc:sldChg>
      <pc:sldChg chg="modSp add del mod">
        <pc:chgData name="Bettye Locklair" userId="c2d7acf3736df889" providerId="LiveId" clId="{35A38947-4CDF-4051-84C4-BB8A51FA60A2}" dt="2022-07-17T20:46:41.102" v="2748" actId="47"/>
        <pc:sldMkLst>
          <pc:docMk/>
          <pc:sldMk cId="1800627106" sldId="263"/>
        </pc:sldMkLst>
        <pc:spChg chg="mod">
          <ac:chgData name="Bettye Locklair" userId="c2d7acf3736df889" providerId="LiveId" clId="{35A38947-4CDF-4051-84C4-BB8A51FA60A2}" dt="2022-07-17T20:46:02.355" v="2742" actId="20577"/>
          <ac:spMkLst>
            <pc:docMk/>
            <pc:sldMk cId="1800627106" sldId="263"/>
            <ac:spMk id="3" creationId="{D84C5C35-1951-B07A-D551-8DE61A008E41}"/>
          </ac:spMkLst>
        </pc:spChg>
      </pc:sldChg>
      <pc:sldChg chg="modSp add del mod">
        <pc:chgData name="Bettye Locklair" userId="c2d7acf3736df889" providerId="LiveId" clId="{35A38947-4CDF-4051-84C4-BB8A51FA60A2}" dt="2022-07-17T20:47:24.195" v="2753" actId="47"/>
        <pc:sldMkLst>
          <pc:docMk/>
          <pc:sldMk cId="1230166588" sldId="264"/>
        </pc:sldMkLst>
        <pc:spChg chg="mod">
          <ac:chgData name="Bettye Locklair" userId="c2d7acf3736df889" providerId="LiveId" clId="{35A38947-4CDF-4051-84C4-BB8A51FA60A2}" dt="2022-07-17T20:47:13.592" v="2750" actId="21"/>
          <ac:spMkLst>
            <pc:docMk/>
            <pc:sldMk cId="1230166588" sldId="264"/>
            <ac:spMk id="3" creationId="{D84C5C35-1951-B07A-D551-8DE61A008E41}"/>
          </ac:spMkLst>
        </pc:spChg>
      </pc:sldChg>
      <pc:sldChg chg="modSp add del mod modNotesTx">
        <pc:chgData name="Bettye Locklair" userId="c2d7acf3736df889" providerId="LiveId" clId="{35A38947-4CDF-4051-84C4-BB8A51FA60A2}" dt="2022-07-17T20:53:37.784" v="3385" actId="47"/>
        <pc:sldMkLst>
          <pc:docMk/>
          <pc:sldMk cId="520488286" sldId="265"/>
        </pc:sldMkLst>
        <pc:spChg chg="mod">
          <ac:chgData name="Bettye Locklair" userId="c2d7acf3736df889" providerId="LiveId" clId="{35A38947-4CDF-4051-84C4-BB8A51FA60A2}" dt="2022-07-17T20:47:35.139" v="2754" actId="21"/>
          <ac:spMkLst>
            <pc:docMk/>
            <pc:sldMk cId="520488286" sldId="265"/>
            <ac:spMk id="3" creationId="{D84C5C35-1951-B07A-D551-8DE61A008E41}"/>
          </ac:spMkLst>
        </pc:spChg>
      </pc:sldChg>
      <pc:sldChg chg="add del">
        <pc:chgData name="Bettye Locklair" userId="c2d7acf3736df889" providerId="LiveId" clId="{35A38947-4CDF-4051-84C4-BB8A51FA60A2}" dt="2022-07-17T20:55:32.658" v="3393" actId="47"/>
        <pc:sldMkLst>
          <pc:docMk/>
          <pc:sldMk cId="2535212295" sldId="266"/>
        </pc:sldMkLst>
      </pc:sldChg>
      <pc:sldChg chg="modSp add mod modNotesTx">
        <pc:chgData name="Bettye Locklair" userId="c2d7acf3736df889" providerId="LiveId" clId="{35A38947-4CDF-4051-84C4-BB8A51FA60A2}" dt="2022-07-17T20:50:14.577" v="3111" actId="20577"/>
        <pc:sldMkLst>
          <pc:docMk/>
          <pc:sldMk cId="805971668" sldId="267"/>
        </pc:sldMkLst>
        <pc:spChg chg="mod">
          <ac:chgData name="Bettye Locklair" userId="c2d7acf3736df889" providerId="LiveId" clId="{35A38947-4CDF-4051-84C4-BB8A51FA60A2}" dt="2022-07-17T20:45:55.928" v="2738" actId="20577"/>
          <ac:spMkLst>
            <pc:docMk/>
            <pc:sldMk cId="805971668" sldId="267"/>
            <ac:spMk id="3" creationId="{D84C5C35-1951-B07A-D551-8DE61A008E41}"/>
          </ac:spMkLst>
        </pc:spChg>
      </pc:sldChg>
      <pc:sldChg chg="add del">
        <pc:chgData name="Bettye Locklair" userId="c2d7acf3736df889" providerId="LiveId" clId="{35A38947-4CDF-4051-84C4-BB8A51FA60A2}" dt="2022-07-17T20:48:32.589" v="2760" actId="47"/>
        <pc:sldMkLst>
          <pc:docMk/>
          <pc:sldMk cId="1775013344" sldId="268"/>
        </pc:sldMkLst>
      </pc:sldChg>
      <pc:sldChg chg="modSp add mod modNotesTx">
        <pc:chgData name="Bettye Locklair" userId="c2d7acf3736df889" providerId="LiveId" clId="{35A38947-4CDF-4051-84C4-BB8A51FA60A2}" dt="2022-07-17T21:17:08.614" v="3641" actId="20577"/>
        <pc:sldMkLst>
          <pc:docMk/>
          <pc:sldMk cId="3251862161" sldId="269"/>
        </pc:sldMkLst>
        <pc:spChg chg="mod">
          <ac:chgData name="Bettye Locklair" userId="c2d7acf3736df889" providerId="LiveId" clId="{35A38947-4CDF-4051-84C4-BB8A51FA60A2}" dt="2022-07-17T20:47:18.781" v="2752"/>
          <ac:spMkLst>
            <pc:docMk/>
            <pc:sldMk cId="3251862161" sldId="269"/>
            <ac:spMk id="3" creationId="{D84C5C35-1951-B07A-D551-8DE61A008E41}"/>
          </ac:spMkLst>
        </pc:spChg>
      </pc:sldChg>
      <pc:sldChg chg="modSp add mod modNotesTx">
        <pc:chgData name="Bettye Locklair" userId="c2d7acf3736df889" providerId="LiveId" clId="{35A38947-4CDF-4051-84C4-BB8A51FA60A2}" dt="2022-07-17T20:54:15.148" v="3389" actId="20577"/>
        <pc:sldMkLst>
          <pc:docMk/>
          <pc:sldMk cId="3026914295" sldId="270"/>
        </pc:sldMkLst>
        <pc:spChg chg="mod">
          <ac:chgData name="Bettye Locklair" userId="c2d7acf3736df889" providerId="LiveId" clId="{35A38947-4CDF-4051-84C4-BB8A51FA60A2}" dt="2022-07-17T20:54:15.148" v="3389" actId="20577"/>
          <ac:spMkLst>
            <pc:docMk/>
            <pc:sldMk cId="3026914295" sldId="270"/>
            <ac:spMk id="3" creationId="{D84C5C35-1951-B07A-D551-8DE61A008E41}"/>
          </ac:spMkLst>
        </pc:spChg>
      </pc:sldChg>
      <pc:sldChg chg="add modNotesTx">
        <pc:chgData name="Bettye Locklair" userId="c2d7acf3736df889" providerId="LiveId" clId="{35A38947-4CDF-4051-84C4-BB8A51FA60A2}" dt="2022-07-17T20:55:28.317" v="3392"/>
        <pc:sldMkLst>
          <pc:docMk/>
          <pc:sldMk cId="3706467930" sldId="271"/>
        </pc:sldMkLst>
      </pc:sldChg>
      <pc:sldChg chg="modSp new mod ord setBg">
        <pc:chgData name="Bettye Locklair" userId="c2d7acf3736df889" providerId="LiveId" clId="{35A38947-4CDF-4051-84C4-BB8A51FA60A2}" dt="2022-07-17T21:57:05.270" v="3851" actId="255"/>
        <pc:sldMkLst>
          <pc:docMk/>
          <pc:sldMk cId="953283015" sldId="272"/>
        </pc:sldMkLst>
        <pc:spChg chg="mod">
          <ac:chgData name="Bettye Locklair" userId="c2d7acf3736df889" providerId="LiveId" clId="{35A38947-4CDF-4051-84C4-BB8A51FA60A2}" dt="2022-07-17T21:52:05.146" v="3681" actId="122"/>
          <ac:spMkLst>
            <pc:docMk/>
            <pc:sldMk cId="953283015" sldId="272"/>
            <ac:spMk id="2" creationId="{BD7C9319-BFB5-5297-9154-E282E960ADAE}"/>
          </ac:spMkLst>
        </pc:spChg>
        <pc:spChg chg="mod">
          <ac:chgData name="Bettye Locklair" userId="c2d7acf3736df889" providerId="LiveId" clId="{35A38947-4CDF-4051-84C4-BB8A51FA60A2}" dt="2022-07-17T21:57:05.270" v="3851" actId="255"/>
          <ac:spMkLst>
            <pc:docMk/>
            <pc:sldMk cId="953283015" sldId="272"/>
            <ac:spMk id="3" creationId="{42DCF3A7-8463-9E0B-BDFA-DE91273F2380}"/>
          </ac:spMkLst>
        </pc:spChg>
      </pc:sldChg>
      <pc:sldChg chg="add ord">
        <pc:chgData name="Bettye Locklair" userId="c2d7acf3736df889" providerId="LiveId" clId="{35A38947-4CDF-4051-84C4-BB8A51FA60A2}" dt="2022-07-17T21:57:20.748" v="3854"/>
        <pc:sldMkLst>
          <pc:docMk/>
          <pc:sldMk cId="1813990654"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673505-BD0A-4969-AB07-230314646619}" type="datetimeFigureOut">
              <a:rPr lang="en-US" smtClean="0"/>
              <a:t>7/17/2022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049E2B-66F5-412D-84C7-65A70120712B}" type="slidenum">
              <a:rPr lang="en-US" smtClean="0"/>
              <a:t>‹#›</a:t>
            </a:fld>
            <a:endParaRPr lang="en-US"/>
          </a:p>
        </p:txBody>
      </p:sp>
    </p:spTree>
    <p:extLst>
      <p:ext uri="{BB962C8B-B14F-4D97-AF65-F5344CB8AC3E}">
        <p14:creationId xmlns:p14="http://schemas.microsoft.com/office/powerpoint/2010/main" val="1977761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0814" indent="-870814"/>
            <a:r>
              <a:rPr lang="en-US" sz="1200" dirty="0">
                <a:solidFill>
                  <a:schemeClr val="bg1"/>
                </a:solidFill>
                <a:latin typeface="Tahoma" pitchFamily="34" charset="0"/>
                <a:ea typeface="Tahoma" pitchFamily="34" charset="0"/>
                <a:cs typeface="Tahoma" pitchFamily="34" charset="0"/>
              </a:rPr>
              <a:t>Many people believe that miracles happen every day </a:t>
            </a:r>
            <a:r>
              <a:rPr lang="en-US" sz="1200" i="1" dirty="0">
                <a:solidFill>
                  <a:schemeClr val="bg1"/>
                </a:solidFill>
                <a:latin typeface="Tahoma" pitchFamily="34" charset="0"/>
                <a:ea typeface="Tahoma" pitchFamily="34" charset="0"/>
                <a:cs typeface="Tahoma" pitchFamily="34" charset="0"/>
              </a:rPr>
              <a:t>(babies born, saved from injury or death by unexplainable means, healed from cancer, incurable disease, terminal illness, </a:t>
            </a:r>
            <a:r>
              <a:rPr lang="en-US" sz="1200" i="1" dirty="0" err="1">
                <a:solidFill>
                  <a:schemeClr val="bg1"/>
                </a:solidFill>
                <a:latin typeface="Tahoma" pitchFamily="34" charset="0"/>
                <a:ea typeface="Tahoma" pitchFamily="34" charset="0"/>
                <a:cs typeface="Tahoma" pitchFamily="34" charset="0"/>
              </a:rPr>
              <a:t>etc</a:t>
            </a:r>
            <a:r>
              <a:rPr lang="en-US" sz="1200" i="1" dirty="0">
                <a:solidFill>
                  <a:schemeClr val="bg1"/>
                </a:solidFill>
                <a:latin typeface="Tahoma" pitchFamily="34" charset="0"/>
                <a:ea typeface="Tahoma" pitchFamily="34" charset="0"/>
                <a:cs typeface="Tahoma" pitchFamily="34" charset="0"/>
              </a:rPr>
              <a:t>)</a:t>
            </a:r>
            <a:r>
              <a:rPr lang="en-US" sz="1200" dirty="0">
                <a:solidFill>
                  <a:schemeClr val="bg1"/>
                </a:solidFill>
                <a:latin typeface="Tahoma" pitchFamily="34" charset="0"/>
                <a:ea typeface="Tahoma" pitchFamily="34" charset="0"/>
                <a:cs typeface="Tahoma" pitchFamily="34" charset="0"/>
              </a:rPr>
              <a:t>.</a:t>
            </a:r>
            <a:r>
              <a:rPr lang="en-US" sz="1200" i="1" dirty="0">
                <a:solidFill>
                  <a:schemeClr val="bg1"/>
                </a:solidFill>
                <a:latin typeface="Tahoma" pitchFamily="34" charset="0"/>
                <a:ea typeface="Tahoma" pitchFamily="34" charset="0"/>
                <a:cs typeface="Tahoma" pitchFamily="34" charset="0"/>
              </a:rPr>
              <a:t> </a:t>
            </a:r>
          </a:p>
          <a:p>
            <a:pPr marL="870814" indent="-870814"/>
            <a:endParaRPr lang="en-US" sz="800" dirty="0">
              <a:solidFill>
                <a:schemeClr val="bg1"/>
              </a:solidFill>
              <a:latin typeface="Tahoma" pitchFamily="34" charset="0"/>
              <a:ea typeface="Tahoma" pitchFamily="34" charset="0"/>
              <a:cs typeface="Tahoma" pitchFamily="34" charset="0"/>
            </a:endParaRPr>
          </a:p>
          <a:p>
            <a:pPr marL="870814" indent="-870814"/>
            <a:r>
              <a:rPr lang="en-US" sz="1200" dirty="0">
                <a:solidFill>
                  <a:schemeClr val="bg1"/>
                </a:solidFill>
                <a:latin typeface="Tahoma" pitchFamily="34" charset="0"/>
                <a:ea typeface="Tahoma" pitchFamily="34" charset="0"/>
                <a:cs typeface="Tahoma" pitchFamily="34" charset="0"/>
              </a:rPr>
              <a:t>Those who are poor, uneducated, or desperate for a cure will seek out “faith healers” to get well. </a:t>
            </a:r>
          </a:p>
          <a:p>
            <a:endParaRPr lang="en-US" dirty="0"/>
          </a:p>
        </p:txBody>
      </p:sp>
      <p:sp>
        <p:nvSpPr>
          <p:cNvPr id="4" name="Slide Number Placeholder 3"/>
          <p:cNvSpPr>
            <a:spLocks noGrp="1"/>
          </p:cNvSpPr>
          <p:nvPr>
            <p:ph type="sldNum" sz="quarter" idx="5"/>
          </p:nvPr>
        </p:nvSpPr>
        <p:spPr/>
        <p:txBody>
          <a:bodyPr/>
          <a:lstStyle/>
          <a:p>
            <a:fld id="{F9049E2B-66F5-412D-84C7-65A70120712B}" type="slidenum">
              <a:rPr lang="en-US" smtClean="0"/>
              <a:t>2</a:t>
            </a:fld>
            <a:endParaRPr lang="en-US"/>
          </a:p>
        </p:txBody>
      </p:sp>
    </p:spTree>
    <p:extLst>
      <p:ext uri="{BB962C8B-B14F-4D97-AF65-F5344CB8AC3E}">
        <p14:creationId xmlns:p14="http://schemas.microsoft.com/office/powerpoint/2010/main" val="999998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effectLst/>
                <a:latin typeface="Tahoma" pitchFamily="34" charset="0"/>
                <a:ea typeface="Tahoma" pitchFamily="34" charset="0"/>
                <a:cs typeface="Tahoma" pitchFamily="34" charset="0"/>
              </a:rPr>
              <a:t>Bible teaches divine healing but not miraculous healing today.  But how many children have died because the parents denied them medicine- trusted in “fake healer”?  How many believe that the “fake healer” was a man of God and since they didn’t get healed, they never wanted to hear the Scriptures again? </a:t>
            </a:r>
            <a:r>
              <a:rPr lang="en-US" sz="1200" dirty="0">
                <a:solidFill>
                  <a:schemeClr val="bg1"/>
                </a:solidFill>
                <a:latin typeface="Tahoma" pitchFamily="34" charset="0"/>
                <a:ea typeface="Tahoma" pitchFamily="34" charset="0"/>
                <a:cs typeface="Tahoma" pitchFamily="34" charset="0"/>
              </a:rPr>
              <a:t>Many will claim to have done miracles in His name and yet Jesus will tell them, “Depart from Me” (Mt. 7:21-23).</a:t>
            </a:r>
            <a:r>
              <a:rPr lang="en-US" sz="1200" dirty="0">
                <a:solidFill>
                  <a:schemeClr val="bg1"/>
                </a:solidFill>
                <a:effectLst/>
                <a:latin typeface="Tahoma" pitchFamily="34" charset="0"/>
                <a:ea typeface="Tahoma" pitchFamily="34" charset="0"/>
                <a:cs typeface="Tahoma" pitchFamily="34" charset="0"/>
              </a:rPr>
              <a:t>  </a:t>
            </a:r>
            <a:endParaRPr lang="en-US" sz="1200" i="1" dirty="0">
              <a:solidFill>
                <a:schemeClr val="bg1"/>
              </a:solidFill>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5"/>
          </p:nvPr>
        </p:nvSpPr>
        <p:spPr/>
        <p:txBody>
          <a:bodyPr/>
          <a:lstStyle/>
          <a:p>
            <a:fld id="{F9049E2B-66F5-412D-84C7-65A70120712B}" type="slidenum">
              <a:rPr lang="en-US" smtClean="0"/>
              <a:t>12</a:t>
            </a:fld>
            <a:endParaRPr lang="en-US"/>
          </a:p>
        </p:txBody>
      </p:sp>
    </p:spTree>
    <p:extLst>
      <p:ext uri="{BB962C8B-B14F-4D97-AF65-F5344CB8AC3E}">
        <p14:creationId xmlns:p14="http://schemas.microsoft.com/office/powerpoint/2010/main" val="3698156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don’t need a miracle to believe as is so often believed, taught, &amp; practiced because misguided or greedy false teachers have deceived people.  If so, why is John 20:24-31 in the Bible.  Thomas wasn’t going to believe it until He saw it- blessed are they who have not seen &amp; believed.  These are written that you might believe Jesus is God’s Son. If you need a miracle to believe that statement would be false.  Who will you believe God’s word or man’s?</a:t>
            </a:r>
          </a:p>
        </p:txBody>
      </p:sp>
      <p:sp>
        <p:nvSpPr>
          <p:cNvPr id="4" name="Slide Number Placeholder 3"/>
          <p:cNvSpPr>
            <a:spLocks noGrp="1"/>
          </p:cNvSpPr>
          <p:nvPr>
            <p:ph type="sldNum" sz="quarter" idx="5"/>
          </p:nvPr>
        </p:nvSpPr>
        <p:spPr/>
        <p:txBody>
          <a:bodyPr/>
          <a:lstStyle/>
          <a:p>
            <a:fld id="{F9049E2B-66F5-412D-84C7-65A70120712B}" type="slidenum">
              <a:rPr lang="en-US" smtClean="0"/>
              <a:t>4</a:t>
            </a:fld>
            <a:endParaRPr lang="en-US"/>
          </a:p>
        </p:txBody>
      </p:sp>
    </p:spTree>
    <p:extLst>
      <p:ext uri="{BB962C8B-B14F-4D97-AF65-F5344CB8AC3E}">
        <p14:creationId xmlns:p14="http://schemas.microsoft.com/office/powerpoint/2010/main" val="3360256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miracles of the Bible didn’t take 10 years, 1 year, 1 month, 1 day, or even 1 hour, (miracle that this person recovered from terminal cancer, totally paralyzed, healed of auto immune disease, etc. whatever hopeless situation- they happened immediately &amp; it was on people that everyone knew like Lazarus.  Dead for 4 days, Lazarus come forth, &amp; many believed.  When Jesus says something it’s going to happen.  Apostles who healed the lame man at the Gate Beautiful in the name of Jesus &amp; it happened immediately. </a:t>
            </a:r>
          </a:p>
        </p:txBody>
      </p:sp>
      <p:sp>
        <p:nvSpPr>
          <p:cNvPr id="4" name="Slide Number Placeholder 3"/>
          <p:cNvSpPr>
            <a:spLocks noGrp="1"/>
          </p:cNvSpPr>
          <p:nvPr>
            <p:ph type="sldNum" sz="quarter" idx="5"/>
          </p:nvPr>
        </p:nvSpPr>
        <p:spPr/>
        <p:txBody>
          <a:bodyPr/>
          <a:lstStyle/>
          <a:p>
            <a:fld id="{F9049E2B-66F5-412D-84C7-65A70120712B}" type="slidenum">
              <a:rPr lang="en-US" smtClean="0"/>
              <a:t>5</a:t>
            </a:fld>
            <a:endParaRPr lang="en-US"/>
          </a:p>
        </p:txBody>
      </p:sp>
    </p:spTree>
    <p:extLst>
      <p:ext uri="{BB962C8B-B14F-4D97-AF65-F5344CB8AC3E}">
        <p14:creationId xmlns:p14="http://schemas.microsoft.com/office/powerpoint/2010/main" val="154373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purpose wasn’t just to heal people, get glory for himself, and pass the plate to profit from his popularity but that they would repent.  The people pleasing fake healers don’t preach repentance but greedily take advantage of the weak, naïve, vulnerable, &amp; unlearned &amp; make them feel guilty if you don’t give to their cause. Preaching repentance isn’t going to make you rich. </a:t>
            </a:r>
          </a:p>
        </p:txBody>
      </p:sp>
      <p:sp>
        <p:nvSpPr>
          <p:cNvPr id="4" name="Slide Number Placeholder 3"/>
          <p:cNvSpPr>
            <a:spLocks noGrp="1"/>
          </p:cNvSpPr>
          <p:nvPr>
            <p:ph type="sldNum" sz="quarter" idx="5"/>
          </p:nvPr>
        </p:nvSpPr>
        <p:spPr/>
        <p:txBody>
          <a:bodyPr/>
          <a:lstStyle/>
          <a:p>
            <a:fld id="{F9049E2B-66F5-412D-84C7-65A70120712B}" type="slidenum">
              <a:rPr lang="en-US" smtClean="0"/>
              <a:t>6</a:t>
            </a:fld>
            <a:endParaRPr lang="en-US"/>
          </a:p>
        </p:txBody>
      </p:sp>
    </p:spTree>
    <p:extLst>
      <p:ext uri="{BB962C8B-B14F-4D97-AF65-F5344CB8AC3E}">
        <p14:creationId xmlns:p14="http://schemas.microsoft.com/office/powerpoint/2010/main" val="13696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Simon the sorcerer was called the Great Power of God by the people but when he saw the true miracles he believed and was baptized.  If it wasn’t a true miracle, why would he give up a lavish lifestyle to serve God.  Yes he was tempted to buy the gift of God with money but he saw that the Spirit was given by the laying of the apostles hands. </a:t>
            </a:r>
          </a:p>
        </p:txBody>
      </p:sp>
      <p:sp>
        <p:nvSpPr>
          <p:cNvPr id="4" name="Slide Number Placeholder 3"/>
          <p:cNvSpPr>
            <a:spLocks noGrp="1"/>
          </p:cNvSpPr>
          <p:nvPr>
            <p:ph type="sldNum" sz="quarter" idx="5"/>
          </p:nvPr>
        </p:nvSpPr>
        <p:spPr/>
        <p:txBody>
          <a:bodyPr/>
          <a:lstStyle/>
          <a:p>
            <a:fld id="{F9049E2B-66F5-412D-84C7-65A70120712B}" type="slidenum">
              <a:rPr lang="en-US" smtClean="0"/>
              <a:t>7</a:t>
            </a:fld>
            <a:endParaRPr lang="en-US"/>
          </a:p>
        </p:txBody>
      </p:sp>
    </p:spTree>
    <p:extLst>
      <p:ext uri="{BB962C8B-B14F-4D97-AF65-F5344CB8AC3E}">
        <p14:creationId xmlns:p14="http://schemas.microsoft.com/office/powerpoint/2010/main" val="1305308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the Bible was completed, miracles &amp; miraculous gifts were needed.  How can I believe what you say is true?  Apostles perform a miracle- confirms the word they were speaking was the truth.  Once the truth is confirmed no need for them anymore.  m the word &amp; not done just to be amazed by what God had done through that person. Ultimately people are going to die of something and if they didn’t obey the gospel they would be lost.  </a:t>
            </a:r>
          </a:p>
        </p:txBody>
      </p:sp>
      <p:sp>
        <p:nvSpPr>
          <p:cNvPr id="4" name="Slide Number Placeholder 3"/>
          <p:cNvSpPr>
            <a:spLocks noGrp="1"/>
          </p:cNvSpPr>
          <p:nvPr>
            <p:ph type="sldNum" sz="quarter" idx="5"/>
          </p:nvPr>
        </p:nvSpPr>
        <p:spPr/>
        <p:txBody>
          <a:bodyPr/>
          <a:lstStyle/>
          <a:p>
            <a:fld id="{F9049E2B-66F5-412D-84C7-65A70120712B}" type="slidenum">
              <a:rPr lang="en-US" smtClean="0"/>
              <a:t>8</a:t>
            </a:fld>
            <a:endParaRPr lang="en-US"/>
          </a:p>
        </p:txBody>
      </p:sp>
    </p:spTree>
    <p:extLst>
      <p:ext uri="{BB962C8B-B14F-4D97-AF65-F5344CB8AC3E}">
        <p14:creationId xmlns:p14="http://schemas.microsoft.com/office/powerpoint/2010/main" val="2318419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Jesus healed, it happened to everyone &amp; wasn’t dependent on the faith of the one who desired to be healed.  Fake healers will tell people that they didn’t have enough faith to be healed.  But when the disciples couldn’t heal someone, Jesus said it was because of the littleness of the disciples faith, not the person. </a:t>
            </a:r>
          </a:p>
        </p:txBody>
      </p:sp>
      <p:sp>
        <p:nvSpPr>
          <p:cNvPr id="4" name="Slide Number Placeholder 3"/>
          <p:cNvSpPr>
            <a:spLocks noGrp="1"/>
          </p:cNvSpPr>
          <p:nvPr>
            <p:ph type="sldNum" sz="quarter" idx="5"/>
          </p:nvPr>
        </p:nvSpPr>
        <p:spPr/>
        <p:txBody>
          <a:bodyPr/>
          <a:lstStyle/>
          <a:p>
            <a:fld id="{F9049E2B-66F5-412D-84C7-65A70120712B}" type="slidenum">
              <a:rPr lang="en-US" smtClean="0"/>
              <a:t>9</a:t>
            </a:fld>
            <a:endParaRPr lang="en-US"/>
          </a:p>
        </p:txBody>
      </p:sp>
    </p:spTree>
    <p:extLst>
      <p:ext uri="{BB962C8B-B14F-4D97-AF65-F5344CB8AC3E}">
        <p14:creationId xmlns:p14="http://schemas.microsoft.com/office/powerpoint/2010/main" val="2091407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effectLst/>
                <a:latin typeface="Tahoma" pitchFamily="34" charset="0"/>
                <a:ea typeface="Tahoma" pitchFamily="34" charset="0"/>
                <a:cs typeface="Tahoma" pitchFamily="34" charset="0"/>
              </a:rPr>
              <a:t>Crowds witnessed Jesus &amp; apostles healing people they knew immediately but fake healers don’t.  If it was fake, they could have ended the movement &amp; shown they were frauds but they couldn’t.  Especially with His resurrection. Some would put them in wheel chairs when they can walk &amp; declare to all the people that the person was lame &amp; tell them to walk &amp; they do because they can. </a:t>
            </a:r>
          </a:p>
          <a:p>
            <a:r>
              <a:rPr lang="en-US" dirty="0"/>
              <a:t> </a:t>
            </a:r>
          </a:p>
        </p:txBody>
      </p:sp>
      <p:sp>
        <p:nvSpPr>
          <p:cNvPr id="4" name="Slide Number Placeholder 3"/>
          <p:cNvSpPr>
            <a:spLocks noGrp="1"/>
          </p:cNvSpPr>
          <p:nvPr>
            <p:ph type="sldNum" sz="quarter" idx="5"/>
          </p:nvPr>
        </p:nvSpPr>
        <p:spPr/>
        <p:txBody>
          <a:bodyPr/>
          <a:lstStyle/>
          <a:p>
            <a:fld id="{F9049E2B-66F5-412D-84C7-65A70120712B}" type="slidenum">
              <a:rPr lang="en-US" smtClean="0"/>
              <a:t>10</a:t>
            </a:fld>
            <a:endParaRPr lang="en-US"/>
          </a:p>
        </p:txBody>
      </p:sp>
    </p:spTree>
    <p:extLst>
      <p:ext uri="{BB962C8B-B14F-4D97-AF65-F5344CB8AC3E}">
        <p14:creationId xmlns:p14="http://schemas.microsoft.com/office/powerpoint/2010/main" val="2626100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0814" indent="-870814">
              <a:defRPr/>
            </a:pPr>
            <a:r>
              <a:rPr lang="en-US" sz="1200" dirty="0">
                <a:solidFill>
                  <a:schemeClr val="bg1"/>
                </a:solidFill>
                <a:latin typeface="Tahoma" pitchFamily="34" charset="0"/>
                <a:ea typeface="Tahoma" pitchFamily="34" charset="0"/>
                <a:cs typeface="Tahoma" pitchFamily="34" charset="0"/>
              </a:rPr>
              <a:t>The ISBE says a miracle is "an extraordinary work of God.... transcending the ordinary powers of Nature, wrought in connection with the ends of revelation" (Vol. III, p. 2062).</a:t>
            </a:r>
          </a:p>
          <a:p>
            <a:pPr marL="870814" indent="-870814">
              <a:defRPr/>
            </a:pPr>
            <a:endParaRPr lang="en-US" sz="800" dirty="0">
              <a:solidFill>
                <a:schemeClr val="bg1"/>
              </a:solidFill>
              <a:latin typeface="Tahoma" pitchFamily="34" charset="0"/>
              <a:ea typeface="Tahoma" pitchFamily="34" charset="0"/>
              <a:cs typeface="Tahoma" pitchFamily="34" charset="0"/>
            </a:endParaRPr>
          </a:p>
          <a:p>
            <a:pPr marL="870814" indent="-870814">
              <a:defRPr/>
            </a:pPr>
            <a:r>
              <a:rPr lang="en-US" sz="1200" dirty="0">
                <a:solidFill>
                  <a:schemeClr val="bg1"/>
                </a:solidFill>
                <a:latin typeface="Tahoma" pitchFamily="34" charset="0"/>
                <a:ea typeface="Tahoma" pitchFamily="34" charset="0"/>
                <a:cs typeface="Tahoma" pitchFamily="34" charset="0"/>
              </a:rPr>
              <a:t>The magicians in Egypt admitted that the plagues were from the “finger of God” (Exodus 8:19; 7:3ff). Jesus made the mute speak, the lame walk, the cripple whole, and the blind see so that the multitude marveled and glorified God (Matt. 15:30-31).</a:t>
            </a:r>
          </a:p>
          <a:p>
            <a:endParaRPr lang="en-US" dirty="0"/>
          </a:p>
        </p:txBody>
      </p:sp>
      <p:sp>
        <p:nvSpPr>
          <p:cNvPr id="4" name="Slide Number Placeholder 3"/>
          <p:cNvSpPr>
            <a:spLocks noGrp="1"/>
          </p:cNvSpPr>
          <p:nvPr>
            <p:ph type="sldNum" sz="quarter" idx="5"/>
          </p:nvPr>
        </p:nvSpPr>
        <p:spPr/>
        <p:txBody>
          <a:bodyPr/>
          <a:lstStyle/>
          <a:p>
            <a:fld id="{F9049E2B-66F5-412D-84C7-65A70120712B}" type="slidenum">
              <a:rPr lang="en-US" smtClean="0"/>
              <a:t>11</a:t>
            </a:fld>
            <a:endParaRPr lang="en-US"/>
          </a:p>
        </p:txBody>
      </p:sp>
    </p:spTree>
    <p:extLst>
      <p:ext uri="{BB962C8B-B14F-4D97-AF65-F5344CB8AC3E}">
        <p14:creationId xmlns:p14="http://schemas.microsoft.com/office/powerpoint/2010/main" val="1531681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DD150-EAD7-6350-9ABA-C18BC6678B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224715-89FF-5C14-AD74-EE40C7E741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CFA9E2-5873-CA4E-D8BA-AABFB5E6C717}"/>
              </a:ext>
            </a:extLst>
          </p:cNvPr>
          <p:cNvSpPr>
            <a:spLocks noGrp="1"/>
          </p:cNvSpPr>
          <p:nvPr>
            <p:ph type="dt" sz="half" idx="10"/>
          </p:nvPr>
        </p:nvSpPr>
        <p:spPr/>
        <p:txBody>
          <a:bodyPr/>
          <a:lstStyle/>
          <a:p>
            <a:fld id="{B142D555-C387-4E93-BBC3-E143D48F3DC4}" type="datetimeFigureOut">
              <a:rPr lang="en-US" smtClean="0"/>
              <a:t>7/17/2022</a:t>
            </a:fld>
            <a:endParaRPr lang="en-US"/>
          </a:p>
        </p:txBody>
      </p:sp>
      <p:sp>
        <p:nvSpPr>
          <p:cNvPr id="5" name="Footer Placeholder 4">
            <a:extLst>
              <a:ext uri="{FF2B5EF4-FFF2-40B4-BE49-F238E27FC236}">
                <a16:creationId xmlns:a16="http://schemas.microsoft.com/office/drawing/2014/main" id="{61BA576D-6601-A095-1815-7A0FD24A03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B882A2-0F61-7816-734C-C6210F0BBEBD}"/>
              </a:ext>
            </a:extLst>
          </p:cNvPr>
          <p:cNvSpPr>
            <a:spLocks noGrp="1"/>
          </p:cNvSpPr>
          <p:nvPr>
            <p:ph type="sldNum" sz="quarter" idx="12"/>
          </p:nvPr>
        </p:nvSpPr>
        <p:spPr/>
        <p:txBody>
          <a:bodyPr/>
          <a:lstStyle/>
          <a:p>
            <a:fld id="{7F014E90-2C0D-4B2E-8C63-21048CCF9CD4}" type="slidenum">
              <a:rPr lang="en-US" smtClean="0"/>
              <a:t>‹#›</a:t>
            </a:fld>
            <a:endParaRPr lang="en-US"/>
          </a:p>
        </p:txBody>
      </p:sp>
    </p:spTree>
    <p:extLst>
      <p:ext uri="{BB962C8B-B14F-4D97-AF65-F5344CB8AC3E}">
        <p14:creationId xmlns:p14="http://schemas.microsoft.com/office/powerpoint/2010/main" val="4189990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DFE24-A925-795C-60E8-C23FDB6713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E763C5-3F81-D0E4-5058-5EDADE40E3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FB8EE-AFDF-A64D-BF28-74C1D8E0AF96}"/>
              </a:ext>
            </a:extLst>
          </p:cNvPr>
          <p:cNvSpPr>
            <a:spLocks noGrp="1"/>
          </p:cNvSpPr>
          <p:nvPr>
            <p:ph type="dt" sz="half" idx="10"/>
          </p:nvPr>
        </p:nvSpPr>
        <p:spPr/>
        <p:txBody>
          <a:bodyPr/>
          <a:lstStyle/>
          <a:p>
            <a:fld id="{B142D555-C387-4E93-BBC3-E143D48F3DC4}" type="datetimeFigureOut">
              <a:rPr lang="en-US" smtClean="0"/>
              <a:t>7/17/2022</a:t>
            </a:fld>
            <a:endParaRPr lang="en-US"/>
          </a:p>
        </p:txBody>
      </p:sp>
      <p:sp>
        <p:nvSpPr>
          <p:cNvPr id="5" name="Footer Placeholder 4">
            <a:extLst>
              <a:ext uri="{FF2B5EF4-FFF2-40B4-BE49-F238E27FC236}">
                <a16:creationId xmlns:a16="http://schemas.microsoft.com/office/drawing/2014/main" id="{8A109564-C0E4-72FB-6F54-2046BC5DBF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34C718-C57E-A447-3493-483180219D7A}"/>
              </a:ext>
            </a:extLst>
          </p:cNvPr>
          <p:cNvSpPr>
            <a:spLocks noGrp="1"/>
          </p:cNvSpPr>
          <p:nvPr>
            <p:ph type="sldNum" sz="quarter" idx="12"/>
          </p:nvPr>
        </p:nvSpPr>
        <p:spPr/>
        <p:txBody>
          <a:bodyPr/>
          <a:lstStyle/>
          <a:p>
            <a:fld id="{7F014E90-2C0D-4B2E-8C63-21048CCF9CD4}" type="slidenum">
              <a:rPr lang="en-US" smtClean="0"/>
              <a:t>‹#›</a:t>
            </a:fld>
            <a:endParaRPr lang="en-US"/>
          </a:p>
        </p:txBody>
      </p:sp>
    </p:spTree>
    <p:extLst>
      <p:ext uri="{BB962C8B-B14F-4D97-AF65-F5344CB8AC3E}">
        <p14:creationId xmlns:p14="http://schemas.microsoft.com/office/powerpoint/2010/main" val="158268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DA617F-55FC-4BAB-29D2-5C3121CED6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4CC263-F86A-9FBA-7189-A15C345726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4708A-D1B0-53E9-CB3F-058FCF20EC5E}"/>
              </a:ext>
            </a:extLst>
          </p:cNvPr>
          <p:cNvSpPr>
            <a:spLocks noGrp="1"/>
          </p:cNvSpPr>
          <p:nvPr>
            <p:ph type="dt" sz="half" idx="10"/>
          </p:nvPr>
        </p:nvSpPr>
        <p:spPr/>
        <p:txBody>
          <a:bodyPr/>
          <a:lstStyle/>
          <a:p>
            <a:fld id="{B142D555-C387-4E93-BBC3-E143D48F3DC4}" type="datetimeFigureOut">
              <a:rPr lang="en-US" smtClean="0"/>
              <a:t>7/17/2022</a:t>
            </a:fld>
            <a:endParaRPr lang="en-US"/>
          </a:p>
        </p:txBody>
      </p:sp>
      <p:sp>
        <p:nvSpPr>
          <p:cNvPr id="5" name="Footer Placeholder 4">
            <a:extLst>
              <a:ext uri="{FF2B5EF4-FFF2-40B4-BE49-F238E27FC236}">
                <a16:creationId xmlns:a16="http://schemas.microsoft.com/office/drawing/2014/main" id="{90E833EE-9168-D08F-538E-B4BBDA84C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2850B-116F-B1E9-E8C2-E38DFE9A0008}"/>
              </a:ext>
            </a:extLst>
          </p:cNvPr>
          <p:cNvSpPr>
            <a:spLocks noGrp="1"/>
          </p:cNvSpPr>
          <p:nvPr>
            <p:ph type="sldNum" sz="quarter" idx="12"/>
          </p:nvPr>
        </p:nvSpPr>
        <p:spPr/>
        <p:txBody>
          <a:bodyPr/>
          <a:lstStyle/>
          <a:p>
            <a:fld id="{7F014E90-2C0D-4B2E-8C63-21048CCF9CD4}" type="slidenum">
              <a:rPr lang="en-US" smtClean="0"/>
              <a:t>‹#›</a:t>
            </a:fld>
            <a:endParaRPr lang="en-US"/>
          </a:p>
        </p:txBody>
      </p:sp>
    </p:spTree>
    <p:extLst>
      <p:ext uri="{BB962C8B-B14F-4D97-AF65-F5344CB8AC3E}">
        <p14:creationId xmlns:p14="http://schemas.microsoft.com/office/powerpoint/2010/main" val="276162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93009-F37B-39B3-C1EB-5209A55312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5B14E7-6784-C390-31FA-2612492D26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CF13B-E7BB-2006-C08B-3B1F463FF1EE}"/>
              </a:ext>
            </a:extLst>
          </p:cNvPr>
          <p:cNvSpPr>
            <a:spLocks noGrp="1"/>
          </p:cNvSpPr>
          <p:nvPr>
            <p:ph type="dt" sz="half" idx="10"/>
          </p:nvPr>
        </p:nvSpPr>
        <p:spPr/>
        <p:txBody>
          <a:bodyPr/>
          <a:lstStyle/>
          <a:p>
            <a:fld id="{B142D555-C387-4E93-BBC3-E143D48F3DC4}" type="datetimeFigureOut">
              <a:rPr lang="en-US" smtClean="0"/>
              <a:t>7/17/2022</a:t>
            </a:fld>
            <a:endParaRPr lang="en-US"/>
          </a:p>
        </p:txBody>
      </p:sp>
      <p:sp>
        <p:nvSpPr>
          <p:cNvPr id="5" name="Footer Placeholder 4">
            <a:extLst>
              <a:ext uri="{FF2B5EF4-FFF2-40B4-BE49-F238E27FC236}">
                <a16:creationId xmlns:a16="http://schemas.microsoft.com/office/drawing/2014/main" id="{DD12FCC7-5AE1-829D-9E33-6EC48F0BF4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118E9F-2F81-C585-C5A3-D0C36ED88C1B}"/>
              </a:ext>
            </a:extLst>
          </p:cNvPr>
          <p:cNvSpPr>
            <a:spLocks noGrp="1"/>
          </p:cNvSpPr>
          <p:nvPr>
            <p:ph type="sldNum" sz="quarter" idx="12"/>
          </p:nvPr>
        </p:nvSpPr>
        <p:spPr/>
        <p:txBody>
          <a:bodyPr/>
          <a:lstStyle/>
          <a:p>
            <a:fld id="{7F014E90-2C0D-4B2E-8C63-21048CCF9CD4}" type="slidenum">
              <a:rPr lang="en-US" smtClean="0"/>
              <a:t>‹#›</a:t>
            </a:fld>
            <a:endParaRPr lang="en-US"/>
          </a:p>
        </p:txBody>
      </p:sp>
    </p:spTree>
    <p:extLst>
      <p:ext uri="{BB962C8B-B14F-4D97-AF65-F5344CB8AC3E}">
        <p14:creationId xmlns:p14="http://schemas.microsoft.com/office/powerpoint/2010/main" val="377083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EB22B-CD4A-3792-BAB9-E90CC6D48C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914898-3406-A6D6-F801-17B261E008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0FF04-668F-5A21-9FA2-CF5C45F3987E}"/>
              </a:ext>
            </a:extLst>
          </p:cNvPr>
          <p:cNvSpPr>
            <a:spLocks noGrp="1"/>
          </p:cNvSpPr>
          <p:nvPr>
            <p:ph type="dt" sz="half" idx="10"/>
          </p:nvPr>
        </p:nvSpPr>
        <p:spPr/>
        <p:txBody>
          <a:bodyPr/>
          <a:lstStyle/>
          <a:p>
            <a:fld id="{B142D555-C387-4E93-BBC3-E143D48F3DC4}" type="datetimeFigureOut">
              <a:rPr lang="en-US" smtClean="0"/>
              <a:t>7/17/2022</a:t>
            </a:fld>
            <a:endParaRPr lang="en-US"/>
          </a:p>
        </p:txBody>
      </p:sp>
      <p:sp>
        <p:nvSpPr>
          <p:cNvPr id="5" name="Footer Placeholder 4">
            <a:extLst>
              <a:ext uri="{FF2B5EF4-FFF2-40B4-BE49-F238E27FC236}">
                <a16:creationId xmlns:a16="http://schemas.microsoft.com/office/drawing/2014/main" id="{2D636D83-FA88-12D2-C13D-0E3DA870E9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F6043-57E1-ADBF-409C-75D70506B5D7}"/>
              </a:ext>
            </a:extLst>
          </p:cNvPr>
          <p:cNvSpPr>
            <a:spLocks noGrp="1"/>
          </p:cNvSpPr>
          <p:nvPr>
            <p:ph type="sldNum" sz="quarter" idx="12"/>
          </p:nvPr>
        </p:nvSpPr>
        <p:spPr/>
        <p:txBody>
          <a:bodyPr/>
          <a:lstStyle/>
          <a:p>
            <a:fld id="{7F014E90-2C0D-4B2E-8C63-21048CCF9CD4}" type="slidenum">
              <a:rPr lang="en-US" smtClean="0"/>
              <a:t>‹#›</a:t>
            </a:fld>
            <a:endParaRPr lang="en-US"/>
          </a:p>
        </p:txBody>
      </p:sp>
    </p:spTree>
    <p:extLst>
      <p:ext uri="{BB962C8B-B14F-4D97-AF65-F5344CB8AC3E}">
        <p14:creationId xmlns:p14="http://schemas.microsoft.com/office/powerpoint/2010/main" val="2996170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1F9E6-2EB1-E7FA-5D51-5747BEC45E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ABCDE9-CC17-FB77-E536-2B82BA8195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8910DD-7F0C-2EE9-0064-5D0BCB7CDF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DA0112-6659-89B4-3C13-65B83E4660D9}"/>
              </a:ext>
            </a:extLst>
          </p:cNvPr>
          <p:cNvSpPr>
            <a:spLocks noGrp="1"/>
          </p:cNvSpPr>
          <p:nvPr>
            <p:ph type="dt" sz="half" idx="10"/>
          </p:nvPr>
        </p:nvSpPr>
        <p:spPr/>
        <p:txBody>
          <a:bodyPr/>
          <a:lstStyle/>
          <a:p>
            <a:fld id="{B142D555-C387-4E93-BBC3-E143D48F3DC4}" type="datetimeFigureOut">
              <a:rPr lang="en-US" smtClean="0"/>
              <a:t>7/17/2022</a:t>
            </a:fld>
            <a:endParaRPr lang="en-US"/>
          </a:p>
        </p:txBody>
      </p:sp>
      <p:sp>
        <p:nvSpPr>
          <p:cNvPr id="6" name="Footer Placeholder 5">
            <a:extLst>
              <a:ext uri="{FF2B5EF4-FFF2-40B4-BE49-F238E27FC236}">
                <a16:creationId xmlns:a16="http://schemas.microsoft.com/office/drawing/2014/main" id="{2DB0214E-052C-FBA3-988D-B597F263E0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609C33-74EC-26AB-14B1-0EC3365D5F7F}"/>
              </a:ext>
            </a:extLst>
          </p:cNvPr>
          <p:cNvSpPr>
            <a:spLocks noGrp="1"/>
          </p:cNvSpPr>
          <p:nvPr>
            <p:ph type="sldNum" sz="quarter" idx="12"/>
          </p:nvPr>
        </p:nvSpPr>
        <p:spPr/>
        <p:txBody>
          <a:bodyPr/>
          <a:lstStyle/>
          <a:p>
            <a:fld id="{7F014E90-2C0D-4B2E-8C63-21048CCF9CD4}" type="slidenum">
              <a:rPr lang="en-US" smtClean="0"/>
              <a:t>‹#›</a:t>
            </a:fld>
            <a:endParaRPr lang="en-US"/>
          </a:p>
        </p:txBody>
      </p:sp>
    </p:spTree>
    <p:extLst>
      <p:ext uri="{BB962C8B-B14F-4D97-AF65-F5344CB8AC3E}">
        <p14:creationId xmlns:p14="http://schemas.microsoft.com/office/powerpoint/2010/main" val="4603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10A1C-C56C-366F-0C10-DDED83AB70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EF5ADB-FB93-DB4E-2C73-B4EBC175C1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015E68-43FA-4C95-69B4-640A24320F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1390B7-4E70-6835-0A7B-4424F850AC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435134-E677-5BB2-C9DA-F467419837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3A8324-7AD5-279F-D73B-407057961DAF}"/>
              </a:ext>
            </a:extLst>
          </p:cNvPr>
          <p:cNvSpPr>
            <a:spLocks noGrp="1"/>
          </p:cNvSpPr>
          <p:nvPr>
            <p:ph type="dt" sz="half" idx="10"/>
          </p:nvPr>
        </p:nvSpPr>
        <p:spPr/>
        <p:txBody>
          <a:bodyPr/>
          <a:lstStyle/>
          <a:p>
            <a:fld id="{B142D555-C387-4E93-BBC3-E143D48F3DC4}" type="datetimeFigureOut">
              <a:rPr lang="en-US" smtClean="0"/>
              <a:t>7/17/2022</a:t>
            </a:fld>
            <a:endParaRPr lang="en-US"/>
          </a:p>
        </p:txBody>
      </p:sp>
      <p:sp>
        <p:nvSpPr>
          <p:cNvPr id="8" name="Footer Placeholder 7">
            <a:extLst>
              <a:ext uri="{FF2B5EF4-FFF2-40B4-BE49-F238E27FC236}">
                <a16:creationId xmlns:a16="http://schemas.microsoft.com/office/drawing/2014/main" id="{06B927A8-AC26-7BCA-651F-199C8418BD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1D5A4A-6B23-112E-7086-1F54D7ABE949}"/>
              </a:ext>
            </a:extLst>
          </p:cNvPr>
          <p:cNvSpPr>
            <a:spLocks noGrp="1"/>
          </p:cNvSpPr>
          <p:nvPr>
            <p:ph type="sldNum" sz="quarter" idx="12"/>
          </p:nvPr>
        </p:nvSpPr>
        <p:spPr/>
        <p:txBody>
          <a:bodyPr/>
          <a:lstStyle/>
          <a:p>
            <a:fld id="{7F014E90-2C0D-4B2E-8C63-21048CCF9CD4}" type="slidenum">
              <a:rPr lang="en-US" smtClean="0"/>
              <a:t>‹#›</a:t>
            </a:fld>
            <a:endParaRPr lang="en-US"/>
          </a:p>
        </p:txBody>
      </p:sp>
    </p:spTree>
    <p:extLst>
      <p:ext uri="{BB962C8B-B14F-4D97-AF65-F5344CB8AC3E}">
        <p14:creationId xmlns:p14="http://schemas.microsoft.com/office/powerpoint/2010/main" val="2741407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D5FF2-708E-8243-6026-4771C196E4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885D78-541D-233D-F97A-8BAE3CF1F0EC}"/>
              </a:ext>
            </a:extLst>
          </p:cNvPr>
          <p:cNvSpPr>
            <a:spLocks noGrp="1"/>
          </p:cNvSpPr>
          <p:nvPr>
            <p:ph type="dt" sz="half" idx="10"/>
          </p:nvPr>
        </p:nvSpPr>
        <p:spPr/>
        <p:txBody>
          <a:bodyPr/>
          <a:lstStyle/>
          <a:p>
            <a:fld id="{B142D555-C387-4E93-BBC3-E143D48F3DC4}" type="datetimeFigureOut">
              <a:rPr lang="en-US" smtClean="0"/>
              <a:t>7/17/2022</a:t>
            </a:fld>
            <a:endParaRPr lang="en-US"/>
          </a:p>
        </p:txBody>
      </p:sp>
      <p:sp>
        <p:nvSpPr>
          <p:cNvPr id="4" name="Footer Placeholder 3">
            <a:extLst>
              <a:ext uri="{FF2B5EF4-FFF2-40B4-BE49-F238E27FC236}">
                <a16:creationId xmlns:a16="http://schemas.microsoft.com/office/drawing/2014/main" id="{3BD24206-7C3E-3515-29EA-77DFD65520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51737C-5F56-DAEB-A16D-65CB3A96C8C4}"/>
              </a:ext>
            </a:extLst>
          </p:cNvPr>
          <p:cNvSpPr>
            <a:spLocks noGrp="1"/>
          </p:cNvSpPr>
          <p:nvPr>
            <p:ph type="sldNum" sz="quarter" idx="12"/>
          </p:nvPr>
        </p:nvSpPr>
        <p:spPr/>
        <p:txBody>
          <a:bodyPr/>
          <a:lstStyle/>
          <a:p>
            <a:fld id="{7F014E90-2C0D-4B2E-8C63-21048CCF9CD4}" type="slidenum">
              <a:rPr lang="en-US" smtClean="0"/>
              <a:t>‹#›</a:t>
            </a:fld>
            <a:endParaRPr lang="en-US"/>
          </a:p>
        </p:txBody>
      </p:sp>
    </p:spTree>
    <p:extLst>
      <p:ext uri="{BB962C8B-B14F-4D97-AF65-F5344CB8AC3E}">
        <p14:creationId xmlns:p14="http://schemas.microsoft.com/office/powerpoint/2010/main" val="2032594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7285D2-297A-3471-D23A-3FEDD92AAA52}"/>
              </a:ext>
            </a:extLst>
          </p:cNvPr>
          <p:cNvSpPr>
            <a:spLocks noGrp="1"/>
          </p:cNvSpPr>
          <p:nvPr>
            <p:ph type="dt" sz="half" idx="10"/>
          </p:nvPr>
        </p:nvSpPr>
        <p:spPr/>
        <p:txBody>
          <a:bodyPr/>
          <a:lstStyle/>
          <a:p>
            <a:fld id="{B142D555-C387-4E93-BBC3-E143D48F3DC4}" type="datetimeFigureOut">
              <a:rPr lang="en-US" smtClean="0"/>
              <a:t>7/17/2022</a:t>
            </a:fld>
            <a:endParaRPr lang="en-US"/>
          </a:p>
        </p:txBody>
      </p:sp>
      <p:sp>
        <p:nvSpPr>
          <p:cNvPr id="3" name="Footer Placeholder 2">
            <a:extLst>
              <a:ext uri="{FF2B5EF4-FFF2-40B4-BE49-F238E27FC236}">
                <a16:creationId xmlns:a16="http://schemas.microsoft.com/office/drawing/2014/main" id="{FDFE1D18-5478-E138-3AFA-8D61ABE62B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35AAF3-2023-E74D-D365-AF1DFC67E4D9}"/>
              </a:ext>
            </a:extLst>
          </p:cNvPr>
          <p:cNvSpPr>
            <a:spLocks noGrp="1"/>
          </p:cNvSpPr>
          <p:nvPr>
            <p:ph type="sldNum" sz="quarter" idx="12"/>
          </p:nvPr>
        </p:nvSpPr>
        <p:spPr/>
        <p:txBody>
          <a:bodyPr/>
          <a:lstStyle/>
          <a:p>
            <a:fld id="{7F014E90-2C0D-4B2E-8C63-21048CCF9CD4}" type="slidenum">
              <a:rPr lang="en-US" smtClean="0"/>
              <a:t>‹#›</a:t>
            </a:fld>
            <a:endParaRPr lang="en-US"/>
          </a:p>
        </p:txBody>
      </p:sp>
    </p:spTree>
    <p:extLst>
      <p:ext uri="{BB962C8B-B14F-4D97-AF65-F5344CB8AC3E}">
        <p14:creationId xmlns:p14="http://schemas.microsoft.com/office/powerpoint/2010/main" val="2428019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5B563-7992-85A8-A609-2F5AB6D4C1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F3D263-2589-60B0-962D-4FA233CB3E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2164D3-F02A-1A2D-7D90-37B8239D9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F59664-29DA-C3FF-81BD-101ED4A27E6D}"/>
              </a:ext>
            </a:extLst>
          </p:cNvPr>
          <p:cNvSpPr>
            <a:spLocks noGrp="1"/>
          </p:cNvSpPr>
          <p:nvPr>
            <p:ph type="dt" sz="half" idx="10"/>
          </p:nvPr>
        </p:nvSpPr>
        <p:spPr/>
        <p:txBody>
          <a:bodyPr/>
          <a:lstStyle/>
          <a:p>
            <a:fld id="{B142D555-C387-4E93-BBC3-E143D48F3DC4}" type="datetimeFigureOut">
              <a:rPr lang="en-US" smtClean="0"/>
              <a:t>7/17/2022</a:t>
            </a:fld>
            <a:endParaRPr lang="en-US"/>
          </a:p>
        </p:txBody>
      </p:sp>
      <p:sp>
        <p:nvSpPr>
          <p:cNvPr id="6" name="Footer Placeholder 5">
            <a:extLst>
              <a:ext uri="{FF2B5EF4-FFF2-40B4-BE49-F238E27FC236}">
                <a16:creationId xmlns:a16="http://schemas.microsoft.com/office/drawing/2014/main" id="{40F72415-DB30-B73A-6B85-81DEF0AF17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3BE8CC-8FB8-0E3F-B110-6F0A0A10B58F}"/>
              </a:ext>
            </a:extLst>
          </p:cNvPr>
          <p:cNvSpPr>
            <a:spLocks noGrp="1"/>
          </p:cNvSpPr>
          <p:nvPr>
            <p:ph type="sldNum" sz="quarter" idx="12"/>
          </p:nvPr>
        </p:nvSpPr>
        <p:spPr/>
        <p:txBody>
          <a:bodyPr/>
          <a:lstStyle/>
          <a:p>
            <a:fld id="{7F014E90-2C0D-4B2E-8C63-21048CCF9CD4}" type="slidenum">
              <a:rPr lang="en-US" smtClean="0"/>
              <a:t>‹#›</a:t>
            </a:fld>
            <a:endParaRPr lang="en-US"/>
          </a:p>
        </p:txBody>
      </p:sp>
    </p:spTree>
    <p:extLst>
      <p:ext uri="{BB962C8B-B14F-4D97-AF65-F5344CB8AC3E}">
        <p14:creationId xmlns:p14="http://schemas.microsoft.com/office/powerpoint/2010/main" val="257793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13B38-9F70-A8EF-7630-973DAB819F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698A50-33A1-3FCF-5F7C-88F6B1AFCE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161FF6-EEB1-56F6-F92A-56E3B8CC9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E5CB44-569A-3FEB-26EB-734FBA85FB81}"/>
              </a:ext>
            </a:extLst>
          </p:cNvPr>
          <p:cNvSpPr>
            <a:spLocks noGrp="1"/>
          </p:cNvSpPr>
          <p:nvPr>
            <p:ph type="dt" sz="half" idx="10"/>
          </p:nvPr>
        </p:nvSpPr>
        <p:spPr/>
        <p:txBody>
          <a:bodyPr/>
          <a:lstStyle/>
          <a:p>
            <a:fld id="{B142D555-C387-4E93-BBC3-E143D48F3DC4}" type="datetimeFigureOut">
              <a:rPr lang="en-US" smtClean="0"/>
              <a:t>7/17/2022</a:t>
            </a:fld>
            <a:endParaRPr lang="en-US"/>
          </a:p>
        </p:txBody>
      </p:sp>
      <p:sp>
        <p:nvSpPr>
          <p:cNvPr id="6" name="Footer Placeholder 5">
            <a:extLst>
              <a:ext uri="{FF2B5EF4-FFF2-40B4-BE49-F238E27FC236}">
                <a16:creationId xmlns:a16="http://schemas.microsoft.com/office/drawing/2014/main" id="{EBEC94F4-E7EE-3AB0-F1FC-AB538FAC24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BADCCF-A38A-4D80-173A-F56831DF3FC1}"/>
              </a:ext>
            </a:extLst>
          </p:cNvPr>
          <p:cNvSpPr>
            <a:spLocks noGrp="1"/>
          </p:cNvSpPr>
          <p:nvPr>
            <p:ph type="sldNum" sz="quarter" idx="12"/>
          </p:nvPr>
        </p:nvSpPr>
        <p:spPr/>
        <p:txBody>
          <a:bodyPr/>
          <a:lstStyle/>
          <a:p>
            <a:fld id="{7F014E90-2C0D-4B2E-8C63-21048CCF9CD4}" type="slidenum">
              <a:rPr lang="en-US" smtClean="0"/>
              <a:t>‹#›</a:t>
            </a:fld>
            <a:endParaRPr lang="en-US"/>
          </a:p>
        </p:txBody>
      </p:sp>
    </p:spTree>
    <p:extLst>
      <p:ext uri="{BB962C8B-B14F-4D97-AF65-F5344CB8AC3E}">
        <p14:creationId xmlns:p14="http://schemas.microsoft.com/office/powerpoint/2010/main" val="389971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7ED3CA-FABE-7C18-A04C-87DB58EF32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E6B2C1-A4E1-7D4F-1B48-35A48C9A07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8B28B0-C40F-094A-F0A9-FBE6B7B3B2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2D555-C387-4E93-BBC3-E143D48F3DC4}" type="datetimeFigureOut">
              <a:rPr lang="en-US" smtClean="0"/>
              <a:t>7/17/2022</a:t>
            </a:fld>
            <a:endParaRPr lang="en-US"/>
          </a:p>
        </p:txBody>
      </p:sp>
      <p:sp>
        <p:nvSpPr>
          <p:cNvPr id="5" name="Footer Placeholder 4">
            <a:extLst>
              <a:ext uri="{FF2B5EF4-FFF2-40B4-BE49-F238E27FC236}">
                <a16:creationId xmlns:a16="http://schemas.microsoft.com/office/drawing/2014/main" id="{A9D5A79A-1B03-11F4-54D5-0F238E7F7C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A04672-C58A-CB98-677E-3C62CB7E46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14E90-2C0D-4B2E-8C63-21048CCF9CD4}" type="slidenum">
              <a:rPr lang="en-US" smtClean="0"/>
              <a:t>‹#›</a:t>
            </a:fld>
            <a:endParaRPr lang="en-US"/>
          </a:p>
        </p:txBody>
      </p:sp>
    </p:spTree>
    <p:extLst>
      <p:ext uri="{BB962C8B-B14F-4D97-AF65-F5344CB8AC3E}">
        <p14:creationId xmlns:p14="http://schemas.microsoft.com/office/powerpoint/2010/main" val="1278357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C9319-BFB5-5297-9154-E282E960ADAE}"/>
              </a:ext>
            </a:extLst>
          </p:cNvPr>
          <p:cNvSpPr>
            <a:spLocks noGrp="1"/>
          </p:cNvSpPr>
          <p:nvPr>
            <p:ph type="title"/>
          </p:nvPr>
        </p:nvSpPr>
        <p:spPr>
          <a:xfrm>
            <a:off x="0" y="1"/>
            <a:ext cx="12192000" cy="1161142"/>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42DCF3A7-8463-9E0B-BDFA-DE91273F2380}"/>
              </a:ext>
            </a:extLst>
          </p:cNvPr>
          <p:cNvSpPr>
            <a:spLocks noGrp="1"/>
          </p:cNvSpPr>
          <p:nvPr>
            <p:ph idx="1"/>
          </p:nvPr>
        </p:nvSpPr>
        <p:spPr>
          <a:xfrm>
            <a:off x="0" y="1161142"/>
            <a:ext cx="12192000" cy="5696857"/>
          </a:xfrm>
        </p:spPr>
        <p:txBody>
          <a:bodyPr>
            <a:normAutofit/>
          </a:bodyPr>
          <a:lstStyle/>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390 Anywhere with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41 Fairest Lord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359 Victory in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326 Trust and Obey</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416 Do All In the Name of the Lord</a:t>
            </a:r>
          </a:p>
        </p:txBody>
      </p:sp>
    </p:spTree>
    <p:extLst>
      <p:ext uri="{BB962C8B-B14F-4D97-AF65-F5344CB8AC3E}">
        <p14:creationId xmlns:p14="http://schemas.microsoft.com/office/powerpoint/2010/main" val="953283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461A-8540-BB37-6345-FE7BFA99F9A2}"/>
              </a:ext>
            </a:extLst>
          </p:cNvPr>
          <p:cNvSpPr>
            <a:spLocks noGrp="1"/>
          </p:cNvSpPr>
          <p:nvPr>
            <p:ph type="title"/>
          </p:nvPr>
        </p:nvSpPr>
        <p:spPr>
          <a:xfrm>
            <a:off x="0" y="1"/>
            <a:ext cx="12192000" cy="1181685"/>
          </a:xfrm>
        </p:spPr>
        <p:txBody>
          <a:bodyPr>
            <a:norm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What Does the Bible Teach about Miracles?</a:t>
            </a:r>
          </a:p>
        </p:txBody>
      </p:sp>
      <p:sp>
        <p:nvSpPr>
          <p:cNvPr id="3" name="Content Placeholder 2">
            <a:extLst>
              <a:ext uri="{FF2B5EF4-FFF2-40B4-BE49-F238E27FC236}">
                <a16:creationId xmlns:a16="http://schemas.microsoft.com/office/drawing/2014/main" id="{D84C5C35-1951-B07A-D551-8DE61A008E41}"/>
              </a:ext>
            </a:extLst>
          </p:cNvPr>
          <p:cNvSpPr>
            <a:spLocks noGrp="1"/>
          </p:cNvSpPr>
          <p:nvPr>
            <p:ph idx="1"/>
          </p:nvPr>
        </p:nvSpPr>
        <p:spPr>
          <a:xfrm>
            <a:off x="0" y="1181686"/>
            <a:ext cx="12192000" cy="5676313"/>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anifest Jesus is God’s Son (Jn. 2:11; 20:24-31; Rom. 1:4)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nstantaneous (John 11:25-26; 12:17-18; Acts 3:6-10)</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epentance should have ensued (Matt. 11:20-24)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uthentic (Acts 8:9-13)</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C</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onfirm the Word (Mk. 16:19-20; Heb. 2:3-4; 1 Co. 13:8ff)</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eft everyone healed (Matt. 4:23-24; 17:14-20)</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nemies of God couldn’t deny it (Jn. 11:47; Acts 4:16)</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51862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461A-8540-BB37-6345-FE7BFA99F9A2}"/>
              </a:ext>
            </a:extLst>
          </p:cNvPr>
          <p:cNvSpPr>
            <a:spLocks noGrp="1"/>
          </p:cNvSpPr>
          <p:nvPr>
            <p:ph type="title"/>
          </p:nvPr>
        </p:nvSpPr>
        <p:spPr>
          <a:xfrm>
            <a:off x="0" y="1"/>
            <a:ext cx="12192000" cy="1181685"/>
          </a:xfrm>
        </p:spPr>
        <p:txBody>
          <a:bodyPr>
            <a:norm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What Does the Bible Teach about Miracles?</a:t>
            </a:r>
          </a:p>
        </p:txBody>
      </p:sp>
      <p:sp>
        <p:nvSpPr>
          <p:cNvPr id="3" name="Content Placeholder 2">
            <a:extLst>
              <a:ext uri="{FF2B5EF4-FFF2-40B4-BE49-F238E27FC236}">
                <a16:creationId xmlns:a16="http://schemas.microsoft.com/office/drawing/2014/main" id="{D84C5C35-1951-B07A-D551-8DE61A008E41}"/>
              </a:ext>
            </a:extLst>
          </p:cNvPr>
          <p:cNvSpPr>
            <a:spLocks noGrp="1"/>
          </p:cNvSpPr>
          <p:nvPr>
            <p:ph idx="1"/>
          </p:nvPr>
        </p:nvSpPr>
        <p:spPr>
          <a:xfrm>
            <a:off x="0" y="1181686"/>
            <a:ext cx="12192000" cy="5676313"/>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anifest Jesus is God’s Son (Jn. 2:11; 20:24-31; Rom. 1:4)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nstantaneous (John 11:25-26; 12:17-18; Acts 3:6-10)</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epentance should have ensued (Matt. 11:20-24)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uthentic (Acts 8:9-13)</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C</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onfirm the Word (Mk. 16:19-20; Heb. 2:3-4; 1 Co. 13:8ff)</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eft everyone healed (Matt. 4:23-24; 17:14-20)</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nemies of God couldn’t deny it (Jn. 11:47; Acts 4:16)</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upernatural (Ex. 8:19; 9:16; Matt. 15:30-31; Acts 17:31)</a:t>
            </a:r>
            <a:endPar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26914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461A-8540-BB37-6345-FE7BFA99F9A2}"/>
              </a:ext>
            </a:extLst>
          </p:cNvPr>
          <p:cNvSpPr>
            <a:spLocks noGrp="1"/>
          </p:cNvSpPr>
          <p:nvPr>
            <p:ph type="title"/>
          </p:nvPr>
        </p:nvSpPr>
        <p:spPr>
          <a:xfrm>
            <a:off x="0" y="1"/>
            <a:ext cx="12192000" cy="1181685"/>
          </a:xfrm>
        </p:spPr>
        <p:txBody>
          <a:bodyPr>
            <a:norm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What Does the Bible Teach about Miracles?</a:t>
            </a:r>
          </a:p>
        </p:txBody>
      </p:sp>
      <p:sp>
        <p:nvSpPr>
          <p:cNvPr id="3" name="Content Placeholder 2">
            <a:extLst>
              <a:ext uri="{FF2B5EF4-FFF2-40B4-BE49-F238E27FC236}">
                <a16:creationId xmlns:a16="http://schemas.microsoft.com/office/drawing/2014/main" id="{D84C5C35-1951-B07A-D551-8DE61A008E41}"/>
              </a:ext>
            </a:extLst>
          </p:cNvPr>
          <p:cNvSpPr>
            <a:spLocks noGrp="1"/>
          </p:cNvSpPr>
          <p:nvPr>
            <p:ph idx="1"/>
          </p:nvPr>
        </p:nvSpPr>
        <p:spPr>
          <a:xfrm>
            <a:off x="0" y="1181686"/>
            <a:ext cx="12192000" cy="5676313"/>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anifest Jesus is God’s Son (Jn. 2:11; 20:24-31; Rom. 1:4)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nstantaneous (John 11:25-26; 12:17-18; Acts 3:6-10)</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epentance should have ensued (Matt. 11:20-24)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uthentic (Acts 8:9-13)</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C</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onfirm the Word (Mk. 16:19-20; Heb. 2:3-4; 1 Co. 13:8ff)</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eft everyone healed (Matt. 4:23-24; 17:14-20)</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nemies of God couldn’t deny it (Jn. 11:47; Acts 4:16)</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upernatural (Ex. 8:19; 9:16; Matt. 15:30-31; Acts 17:31)</a:t>
            </a:r>
            <a:endPar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06467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C9319-BFB5-5297-9154-E282E960ADAE}"/>
              </a:ext>
            </a:extLst>
          </p:cNvPr>
          <p:cNvSpPr>
            <a:spLocks noGrp="1"/>
          </p:cNvSpPr>
          <p:nvPr>
            <p:ph type="title"/>
          </p:nvPr>
        </p:nvSpPr>
        <p:spPr>
          <a:xfrm>
            <a:off x="0" y="1"/>
            <a:ext cx="12192000" cy="1161142"/>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42DCF3A7-8463-9E0B-BDFA-DE91273F2380}"/>
              </a:ext>
            </a:extLst>
          </p:cNvPr>
          <p:cNvSpPr>
            <a:spLocks noGrp="1"/>
          </p:cNvSpPr>
          <p:nvPr>
            <p:ph idx="1"/>
          </p:nvPr>
        </p:nvSpPr>
        <p:spPr>
          <a:xfrm>
            <a:off x="0" y="1161142"/>
            <a:ext cx="12192000" cy="5696857"/>
          </a:xfrm>
        </p:spPr>
        <p:txBody>
          <a:bodyPr>
            <a:normAutofit/>
          </a:bodyPr>
          <a:lstStyle/>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390 Anywhere with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41 Fairest Lord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359 Victory in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326 Trust and Obey</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416 Do All In the Name of the Lord</a:t>
            </a:r>
          </a:p>
        </p:txBody>
      </p:sp>
    </p:spTree>
    <p:extLst>
      <p:ext uri="{BB962C8B-B14F-4D97-AF65-F5344CB8AC3E}">
        <p14:creationId xmlns:p14="http://schemas.microsoft.com/office/powerpoint/2010/main" val="1813990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A8680E4-4E84-28A7-4DEB-322C102A0819}"/>
              </a:ext>
            </a:extLst>
          </p:cNvPr>
          <p:cNvSpPr>
            <a:spLocks noGrp="1"/>
          </p:cNvSpPr>
          <p:nvPr>
            <p:ph type="subTitle" idx="1"/>
          </p:nvPr>
        </p:nvSpPr>
        <p:spPr>
          <a:xfrm>
            <a:off x="8849032" y="-1"/>
            <a:ext cx="3342968" cy="6857999"/>
          </a:xfrm>
        </p:spPr>
        <p:txBody>
          <a:bodyPr>
            <a:normAutofit/>
          </a:bodyPr>
          <a:lstStyle/>
          <a:p>
            <a:r>
              <a:rPr lang="en-US" sz="6000" dirty="0">
                <a:solidFill>
                  <a:srgbClr val="00B0F0"/>
                </a:solidFill>
                <a:latin typeface="Tahoma" panose="020B0604030504040204" pitchFamily="34" charset="0"/>
                <a:ea typeface="Tahoma" panose="020B0604030504040204" pitchFamily="34" charset="0"/>
                <a:cs typeface="Tahoma" panose="020B0604030504040204" pitchFamily="34" charset="0"/>
              </a:rPr>
              <a:t>What Does</a:t>
            </a:r>
          </a:p>
          <a:p>
            <a:r>
              <a:rPr lang="en-US" sz="6000" dirty="0">
                <a:solidFill>
                  <a:srgbClr val="00B0F0"/>
                </a:solidFill>
                <a:latin typeface="Tahoma" panose="020B0604030504040204" pitchFamily="34" charset="0"/>
                <a:ea typeface="Tahoma" panose="020B0604030504040204" pitchFamily="34" charset="0"/>
                <a:cs typeface="Tahoma" panose="020B0604030504040204" pitchFamily="34" charset="0"/>
              </a:rPr>
              <a:t>The</a:t>
            </a:r>
          </a:p>
          <a:p>
            <a:r>
              <a:rPr lang="en-US" sz="6000" dirty="0">
                <a:solidFill>
                  <a:srgbClr val="00B0F0"/>
                </a:solidFill>
                <a:latin typeface="Tahoma" panose="020B0604030504040204" pitchFamily="34" charset="0"/>
                <a:ea typeface="Tahoma" panose="020B0604030504040204" pitchFamily="34" charset="0"/>
                <a:cs typeface="Tahoma" panose="020B0604030504040204" pitchFamily="34" charset="0"/>
              </a:rPr>
              <a:t>Bible</a:t>
            </a:r>
          </a:p>
          <a:p>
            <a:r>
              <a:rPr lang="en-US" sz="6000" dirty="0">
                <a:solidFill>
                  <a:srgbClr val="00B0F0"/>
                </a:solidFill>
                <a:latin typeface="Tahoma" panose="020B0604030504040204" pitchFamily="34" charset="0"/>
                <a:ea typeface="Tahoma" panose="020B0604030504040204" pitchFamily="34" charset="0"/>
                <a:cs typeface="Tahoma" panose="020B0604030504040204" pitchFamily="34" charset="0"/>
              </a:rPr>
              <a:t>Teach</a:t>
            </a:r>
          </a:p>
          <a:p>
            <a:r>
              <a:rPr lang="en-US" sz="6000" dirty="0">
                <a:solidFill>
                  <a:srgbClr val="00B0F0"/>
                </a:solidFill>
                <a:latin typeface="Tahoma" panose="020B0604030504040204" pitchFamily="34" charset="0"/>
                <a:ea typeface="Tahoma" panose="020B0604030504040204" pitchFamily="34" charset="0"/>
                <a:cs typeface="Tahoma" panose="020B0604030504040204" pitchFamily="34" charset="0"/>
              </a:rPr>
              <a:t>About </a:t>
            </a:r>
          </a:p>
          <a:p>
            <a:r>
              <a:rPr lang="en-US" sz="6000" dirty="0">
                <a:solidFill>
                  <a:srgbClr val="00B0F0"/>
                </a:solidFill>
                <a:latin typeface="Tahoma" panose="020B0604030504040204" pitchFamily="34" charset="0"/>
                <a:ea typeface="Tahoma" panose="020B0604030504040204" pitchFamily="34" charset="0"/>
                <a:cs typeface="Tahoma" panose="020B0604030504040204" pitchFamily="34" charset="0"/>
              </a:rPr>
              <a:t>Miracles?</a:t>
            </a:r>
          </a:p>
        </p:txBody>
      </p:sp>
      <p:pic>
        <p:nvPicPr>
          <p:cNvPr id="1026" name="Picture 2" descr="Divine Spiritual Light Open Holy Bible Gods Word Scripture Testament Heaven  Miracles Parables Story Jesus Stock Image - Image of kingdom, christian:  156388679">
            <a:extLst>
              <a:ext uri="{FF2B5EF4-FFF2-40B4-BE49-F238E27FC236}">
                <a16:creationId xmlns:a16="http://schemas.microsoft.com/office/drawing/2014/main" id="{C5B9DAE1-1F2A-9510-1AC9-67BFF55F12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4903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496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461A-8540-BB37-6345-FE7BFA99F9A2}"/>
              </a:ext>
            </a:extLst>
          </p:cNvPr>
          <p:cNvSpPr>
            <a:spLocks noGrp="1"/>
          </p:cNvSpPr>
          <p:nvPr>
            <p:ph type="title"/>
          </p:nvPr>
        </p:nvSpPr>
        <p:spPr>
          <a:xfrm>
            <a:off x="0" y="1"/>
            <a:ext cx="12192000" cy="1181685"/>
          </a:xfrm>
        </p:spPr>
        <p:txBody>
          <a:bodyPr>
            <a:norm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What Does the Bible Teach about Miracles?</a:t>
            </a:r>
          </a:p>
        </p:txBody>
      </p:sp>
      <p:sp>
        <p:nvSpPr>
          <p:cNvPr id="3" name="Content Placeholder 2">
            <a:extLst>
              <a:ext uri="{FF2B5EF4-FFF2-40B4-BE49-F238E27FC236}">
                <a16:creationId xmlns:a16="http://schemas.microsoft.com/office/drawing/2014/main" id="{D84C5C35-1951-B07A-D551-8DE61A008E41}"/>
              </a:ext>
            </a:extLst>
          </p:cNvPr>
          <p:cNvSpPr>
            <a:spLocks noGrp="1"/>
          </p:cNvSpPr>
          <p:nvPr>
            <p:ph idx="1"/>
          </p:nvPr>
        </p:nvSpPr>
        <p:spPr>
          <a:xfrm>
            <a:off x="0" y="1181686"/>
            <a:ext cx="12192000" cy="5676313"/>
          </a:xfrm>
        </p:spPr>
        <p:txBody>
          <a:bodyPr>
            <a:normAutofit/>
          </a:bodyPr>
          <a:lstStyle/>
          <a:p>
            <a:pPr marL="0" indent="0">
              <a:buNone/>
            </a:pPr>
            <a:endPar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24630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461A-8540-BB37-6345-FE7BFA99F9A2}"/>
              </a:ext>
            </a:extLst>
          </p:cNvPr>
          <p:cNvSpPr>
            <a:spLocks noGrp="1"/>
          </p:cNvSpPr>
          <p:nvPr>
            <p:ph type="title"/>
          </p:nvPr>
        </p:nvSpPr>
        <p:spPr>
          <a:xfrm>
            <a:off x="0" y="1"/>
            <a:ext cx="12192000" cy="1181685"/>
          </a:xfrm>
        </p:spPr>
        <p:txBody>
          <a:bodyPr>
            <a:norm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What Does the Bible Teach about Miracles?</a:t>
            </a:r>
          </a:p>
        </p:txBody>
      </p:sp>
      <p:sp>
        <p:nvSpPr>
          <p:cNvPr id="3" name="Content Placeholder 2">
            <a:extLst>
              <a:ext uri="{FF2B5EF4-FFF2-40B4-BE49-F238E27FC236}">
                <a16:creationId xmlns:a16="http://schemas.microsoft.com/office/drawing/2014/main" id="{D84C5C35-1951-B07A-D551-8DE61A008E41}"/>
              </a:ext>
            </a:extLst>
          </p:cNvPr>
          <p:cNvSpPr>
            <a:spLocks noGrp="1"/>
          </p:cNvSpPr>
          <p:nvPr>
            <p:ph idx="1"/>
          </p:nvPr>
        </p:nvSpPr>
        <p:spPr>
          <a:xfrm>
            <a:off x="0" y="1181686"/>
            <a:ext cx="12192000" cy="5676313"/>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anifest Jesus is God’s Son (Jn. 2:11; 20:24-31; Rom. 1:4)</a:t>
            </a:r>
          </a:p>
        </p:txBody>
      </p:sp>
    </p:spTree>
    <p:extLst>
      <p:ext uri="{BB962C8B-B14F-4D97-AF65-F5344CB8AC3E}">
        <p14:creationId xmlns:p14="http://schemas.microsoft.com/office/powerpoint/2010/main" val="3045098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461A-8540-BB37-6345-FE7BFA99F9A2}"/>
              </a:ext>
            </a:extLst>
          </p:cNvPr>
          <p:cNvSpPr>
            <a:spLocks noGrp="1"/>
          </p:cNvSpPr>
          <p:nvPr>
            <p:ph type="title"/>
          </p:nvPr>
        </p:nvSpPr>
        <p:spPr>
          <a:xfrm>
            <a:off x="0" y="1"/>
            <a:ext cx="12192000" cy="1181685"/>
          </a:xfrm>
        </p:spPr>
        <p:txBody>
          <a:bodyPr>
            <a:norm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What Does the Bible Teach about Miracles?</a:t>
            </a:r>
          </a:p>
        </p:txBody>
      </p:sp>
      <p:sp>
        <p:nvSpPr>
          <p:cNvPr id="3" name="Content Placeholder 2">
            <a:extLst>
              <a:ext uri="{FF2B5EF4-FFF2-40B4-BE49-F238E27FC236}">
                <a16:creationId xmlns:a16="http://schemas.microsoft.com/office/drawing/2014/main" id="{D84C5C35-1951-B07A-D551-8DE61A008E41}"/>
              </a:ext>
            </a:extLst>
          </p:cNvPr>
          <p:cNvSpPr>
            <a:spLocks noGrp="1"/>
          </p:cNvSpPr>
          <p:nvPr>
            <p:ph idx="1"/>
          </p:nvPr>
        </p:nvSpPr>
        <p:spPr>
          <a:xfrm>
            <a:off x="0" y="1181686"/>
            <a:ext cx="12192000" cy="5676313"/>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anifest Jesus is God’s Son (Jn. 2:11; 20:24-31; Rom. 1:4)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nstantaneous (John 11:25-26; 12:17-18; Acts 3:6-10)</a:t>
            </a:r>
          </a:p>
        </p:txBody>
      </p:sp>
    </p:spTree>
    <p:extLst>
      <p:ext uri="{BB962C8B-B14F-4D97-AF65-F5344CB8AC3E}">
        <p14:creationId xmlns:p14="http://schemas.microsoft.com/office/powerpoint/2010/main" val="658381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461A-8540-BB37-6345-FE7BFA99F9A2}"/>
              </a:ext>
            </a:extLst>
          </p:cNvPr>
          <p:cNvSpPr>
            <a:spLocks noGrp="1"/>
          </p:cNvSpPr>
          <p:nvPr>
            <p:ph type="title"/>
          </p:nvPr>
        </p:nvSpPr>
        <p:spPr>
          <a:xfrm>
            <a:off x="0" y="1"/>
            <a:ext cx="12192000" cy="1181685"/>
          </a:xfrm>
        </p:spPr>
        <p:txBody>
          <a:bodyPr>
            <a:norm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What Does the Bible Teach about Miracles?</a:t>
            </a:r>
          </a:p>
        </p:txBody>
      </p:sp>
      <p:sp>
        <p:nvSpPr>
          <p:cNvPr id="3" name="Content Placeholder 2">
            <a:extLst>
              <a:ext uri="{FF2B5EF4-FFF2-40B4-BE49-F238E27FC236}">
                <a16:creationId xmlns:a16="http://schemas.microsoft.com/office/drawing/2014/main" id="{D84C5C35-1951-B07A-D551-8DE61A008E41}"/>
              </a:ext>
            </a:extLst>
          </p:cNvPr>
          <p:cNvSpPr>
            <a:spLocks noGrp="1"/>
          </p:cNvSpPr>
          <p:nvPr>
            <p:ph idx="1"/>
          </p:nvPr>
        </p:nvSpPr>
        <p:spPr>
          <a:xfrm>
            <a:off x="0" y="1181686"/>
            <a:ext cx="12192000" cy="5676313"/>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anifest Jesus is God’s Son (Jn. 2:11; 20:24-31; Rom. 1:4)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nstantaneous (John 11:25-26; 12:17-18; Acts 3:6-10)</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epentance should have ensued (Matt. 11:20-24)</a:t>
            </a:r>
          </a:p>
        </p:txBody>
      </p:sp>
    </p:spTree>
    <p:extLst>
      <p:ext uri="{BB962C8B-B14F-4D97-AF65-F5344CB8AC3E}">
        <p14:creationId xmlns:p14="http://schemas.microsoft.com/office/powerpoint/2010/main" val="3294472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461A-8540-BB37-6345-FE7BFA99F9A2}"/>
              </a:ext>
            </a:extLst>
          </p:cNvPr>
          <p:cNvSpPr>
            <a:spLocks noGrp="1"/>
          </p:cNvSpPr>
          <p:nvPr>
            <p:ph type="title"/>
          </p:nvPr>
        </p:nvSpPr>
        <p:spPr>
          <a:xfrm>
            <a:off x="0" y="1"/>
            <a:ext cx="12192000" cy="1181685"/>
          </a:xfrm>
        </p:spPr>
        <p:txBody>
          <a:bodyPr>
            <a:norm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What Does the Bible Teach about Miracles?</a:t>
            </a:r>
          </a:p>
        </p:txBody>
      </p:sp>
      <p:sp>
        <p:nvSpPr>
          <p:cNvPr id="3" name="Content Placeholder 2">
            <a:extLst>
              <a:ext uri="{FF2B5EF4-FFF2-40B4-BE49-F238E27FC236}">
                <a16:creationId xmlns:a16="http://schemas.microsoft.com/office/drawing/2014/main" id="{D84C5C35-1951-B07A-D551-8DE61A008E41}"/>
              </a:ext>
            </a:extLst>
          </p:cNvPr>
          <p:cNvSpPr>
            <a:spLocks noGrp="1"/>
          </p:cNvSpPr>
          <p:nvPr>
            <p:ph idx="1"/>
          </p:nvPr>
        </p:nvSpPr>
        <p:spPr>
          <a:xfrm>
            <a:off x="0" y="1181686"/>
            <a:ext cx="12192000" cy="5676313"/>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anifest Jesus is God’s Son (Jn. 2:11; 20:24-31; Rom. 1:4)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nstantaneous (John 11:25-26; 12:17-18; Acts 3:6-10)</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epentance should have ensued (Matt. 11:20-24)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uthentic (Acts 8:9-13)</a:t>
            </a:r>
          </a:p>
        </p:txBody>
      </p:sp>
    </p:spTree>
    <p:extLst>
      <p:ext uri="{BB962C8B-B14F-4D97-AF65-F5344CB8AC3E}">
        <p14:creationId xmlns:p14="http://schemas.microsoft.com/office/powerpoint/2010/main" val="35079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461A-8540-BB37-6345-FE7BFA99F9A2}"/>
              </a:ext>
            </a:extLst>
          </p:cNvPr>
          <p:cNvSpPr>
            <a:spLocks noGrp="1"/>
          </p:cNvSpPr>
          <p:nvPr>
            <p:ph type="title"/>
          </p:nvPr>
        </p:nvSpPr>
        <p:spPr>
          <a:xfrm>
            <a:off x="0" y="1"/>
            <a:ext cx="12192000" cy="1181685"/>
          </a:xfrm>
        </p:spPr>
        <p:txBody>
          <a:bodyPr>
            <a:norm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What Does the Bible Teach about Miracles?</a:t>
            </a:r>
          </a:p>
        </p:txBody>
      </p:sp>
      <p:sp>
        <p:nvSpPr>
          <p:cNvPr id="3" name="Content Placeholder 2">
            <a:extLst>
              <a:ext uri="{FF2B5EF4-FFF2-40B4-BE49-F238E27FC236}">
                <a16:creationId xmlns:a16="http://schemas.microsoft.com/office/drawing/2014/main" id="{D84C5C35-1951-B07A-D551-8DE61A008E41}"/>
              </a:ext>
            </a:extLst>
          </p:cNvPr>
          <p:cNvSpPr>
            <a:spLocks noGrp="1"/>
          </p:cNvSpPr>
          <p:nvPr>
            <p:ph idx="1"/>
          </p:nvPr>
        </p:nvSpPr>
        <p:spPr>
          <a:xfrm>
            <a:off x="0" y="1181686"/>
            <a:ext cx="12192000" cy="5676313"/>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anifest Jesus is God’s Son (Jn. 2:11; 20:24-31; Rom. 1:4)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nstantaneous (John 11:25-26; 12:17-18; Acts 3:6-10)</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epentance should have ensued (Matt. 11:20-24)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uthentic (Acts 8:9-13)</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C</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onfirm the Word (Mk. 16:19-20; Heb. 2:3-4; 1 Co. 13:8ff)</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38141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461A-8540-BB37-6345-FE7BFA99F9A2}"/>
              </a:ext>
            </a:extLst>
          </p:cNvPr>
          <p:cNvSpPr>
            <a:spLocks noGrp="1"/>
          </p:cNvSpPr>
          <p:nvPr>
            <p:ph type="title"/>
          </p:nvPr>
        </p:nvSpPr>
        <p:spPr>
          <a:xfrm>
            <a:off x="0" y="1"/>
            <a:ext cx="12192000" cy="1181685"/>
          </a:xfrm>
        </p:spPr>
        <p:txBody>
          <a:bodyPr>
            <a:norm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What Does the Bible Teach about Miracles?</a:t>
            </a:r>
          </a:p>
        </p:txBody>
      </p:sp>
      <p:sp>
        <p:nvSpPr>
          <p:cNvPr id="3" name="Content Placeholder 2">
            <a:extLst>
              <a:ext uri="{FF2B5EF4-FFF2-40B4-BE49-F238E27FC236}">
                <a16:creationId xmlns:a16="http://schemas.microsoft.com/office/drawing/2014/main" id="{D84C5C35-1951-B07A-D551-8DE61A008E41}"/>
              </a:ext>
            </a:extLst>
          </p:cNvPr>
          <p:cNvSpPr>
            <a:spLocks noGrp="1"/>
          </p:cNvSpPr>
          <p:nvPr>
            <p:ph idx="1"/>
          </p:nvPr>
        </p:nvSpPr>
        <p:spPr>
          <a:xfrm>
            <a:off x="0" y="1181686"/>
            <a:ext cx="12192000" cy="5676313"/>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anifest Jesus is God’s Son (Jn. 2:11; 20:24-31; Rom. 1:4)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nstantaneous (John 11:25-26; 12:17-18; Acts 3:6-10)</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epentance should have ensued (Matt. 11:20-24)</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uthentic (Acts 8:9-13)</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C</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onfirm the Word (Mk. 16:19-20; Heb. 2:3-4; 1 Co. 13:8ff)</a:t>
            </a: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eft everyone healed (Matt. 4:23-24; 17:14-20)</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05971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1484</Words>
  <Application>Microsoft Office PowerPoint</Application>
  <PresentationFormat>Widescreen</PresentationFormat>
  <Paragraphs>108</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Tahoma</vt:lpstr>
      <vt:lpstr>Office Theme</vt:lpstr>
      <vt:lpstr>Hymns for Worship at Woodmont</vt:lpstr>
      <vt:lpstr>PowerPoint Presentation</vt:lpstr>
      <vt:lpstr>What Does the Bible Teach about Miracles?</vt:lpstr>
      <vt:lpstr>What Does the Bible Teach about Miracles?</vt:lpstr>
      <vt:lpstr>What Does the Bible Teach about Miracles?</vt:lpstr>
      <vt:lpstr>What Does the Bible Teach about Miracles?</vt:lpstr>
      <vt:lpstr>What Does the Bible Teach about Miracles?</vt:lpstr>
      <vt:lpstr>What Does the Bible Teach about Miracles?</vt:lpstr>
      <vt:lpstr>What Does the Bible Teach about Miracles?</vt:lpstr>
      <vt:lpstr>What Does the Bible Teach about Miracles?</vt:lpstr>
      <vt:lpstr>What Does the Bible Teach about Miracles?</vt:lpstr>
      <vt:lpstr>What Does the Bible Teach about Miracles?</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5</cp:revision>
  <dcterms:created xsi:type="dcterms:W3CDTF">2022-07-17T20:08:36Z</dcterms:created>
  <dcterms:modified xsi:type="dcterms:W3CDTF">2022-07-18T02:19:09Z</dcterms:modified>
</cp:coreProperties>
</file>