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91D237A6-A7DA-49C4-AB68-F841EEED7EDB}"/>
    <pc:docChg chg="undo custSel addSld modSld sldOrd">
      <pc:chgData name="Bettye Locklair" userId="c2d7acf3736df889" providerId="LiveId" clId="{91D237A6-A7DA-49C4-AB68-F841EEED7EDB}" dt="2022-07-17T15:19:58.092" v="4820"/>
      <pc:docMkLst>
        <pc:docMk/>
      </pc:docMkLst>
      <pc:sldChg chg="modAnim">
        <pc:chgData name="Bettye Locklair" userId="c2d7acf3736df889" providerId="LiveId" clId="{91D237A6-A7DA-49C4-AB68-F841EEED7EDB}" dt="2022-07-17T02:40:21.734" v="3831"/>
        <pc:sldMkLst>
          <pc:docMk/>
          <pc:sldMk cId="2562898794" sldId="257"/>
        </pc:sldMkLst>
      </pc:sldChg>
      <pc:sldChg chg="modAnim">
        <pc:chgData name="Bettye Locklair" userId="c2d7acf3736df889" providerId="LiveId" clId="{91D237A6-A7DA-49C4-AB68-F841EEED7EDB}" dt="2022-07-17T02:40:44.669" v="3834"/>
        <pc:sldMkLst>
          <pc:docMk/>
          <pc:sldMk cId="1525521058" sldId="258"/>
        </pc:sldMkLst>
      </pc:sldChg>
      <pc:sldChg chg="modSp add mod modAnim">
        <pc:chgData name="Bettye Locklair" userId="c2d7acf3736df889" providerId="LiveId" clId="{91D237A6-A7DA-49C4-AB68-F841EEED7EDB}" dt="2022-07-17T02:41:48.792" v="3858" actId="20577"/>
        <pc:sldMkLst>
          <pc:docMk/>
          <pc:sldMk cId="3081097698" sldId="259"/>
        </pc:sldMkLst>
        <pc:spChg chg="mod">
          <ac:chgData name="Bettye Locklair" userId="c2d7acf3736df889" providerId="LiveId" clId="{91D237A6-A7DA-49C4-AB68-F841EEED7EDB}" dt="2022-07-15T23:11:37.853" v="21" actId="255"/>
          <ac:spMkLst>
            <pc:docMk/>
            <pc:sldMk cId="3081097698" sldId="259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7T02:41:48.792" v="3858" actId="20577"/>
          <ac:spMkLst>
            <pc:docMk/>
            <pc:sldMk cId="3081097698" sldId="259"/>
            <ac:spMk id="3" creationId="{719FF32B-C363-7BD9-A0CC-B6CDC2B646C8}"/>
          </ac:spMkLst>
        </pc:spChg>
      </pc:sldChg>
      <pc:sldChg chg="addSp modSp add mod modAnim">
        <pc:chgData name="Bettye Locklair" userId="c2d7acf3736df889" providerId="LiveId" clId="{91D237A6-A7DA-49C4-AB68-F841EEED7EDB}" dt="2022-07-17T02:41:57.542" v="3859"/>
        <pc:sldMkLst>
          <pc:docMk/>
          <pc:sldMk cId="854127922" sldId="260"/>
        </pc:sldMkLst>
        <pc:spChg chg="mod">
          <ac:chgData name="Bettye Locklair" userId="c2d7acf3736df889" providerId="LiveId" clId="{91D237A6-A7DA-49C4-AB68-F841EEED7EDB}" dt="2022-07-15T23:21:43.944" v="190" actId="5793"/>
          <ac:spMkLst>
            <pc:docMk/>
            <pc:sldMk cId="854127922" sldId="260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6T00:45:10.307" v="1891" actId="20577"/>
          <ac:spMkLst>
            <pc:docMk/>
            <pc:sldMk cId="854127922" sldId="260"/>
            <ac:spMk id="3" creationId="{719FF32B-C363-7BD9-A0CC-B6CDC2B646C8}"/>
          </ac:spMkLst>
        </pc:spChg>
        <pc:spChg chg="add mod">
          <ac:chgData name="Bettye Locklair" userId="c2d7acf3736df889" providerId="LiveId" clId="{91D237A6-A7DA-49C4-AB68-F841EEED7EDB}" dt="2022-07-16T00:45:13.349" v="1892" actId="1076"/>
          <ac:spMkLst>
            <pc:docMk/>
            <pc:sldMk cId="854127922" sldId="260"/>
            <ac:spMk id="4" creationId="{CFD6B65A-D58C-9150-3B71-442929B2FDCA}"/>
          </ac:spMkLst>
        </pc:spChg>
      </pc:sldChg>
      <pc:sldChg chg="modSp add mod ord modAnim">
        <pc:chgData name="Bettye Locklair" userId="c2d7acf3736df889" providerId="LiveId" clId="{91D237A6-A7DA-49C4-AB68-F841EEED7EDB}" dt="2022-07-17T02:42:38.671" v="3865"/>
        <pc:sldMkLst>
          <pc:docMk/>
          <pc:sldMk cId="3904324734" sldId="261"/>
        </pc:sldMkLst>
        <pc:spChg chg="mod">
          <ac:chgData name="Bettye Locklair" userId="c2d7acf3736df889" providerId="LiveId" clId="{91D237A6-A7DA-49C4-AB68-F841EEED7EDB}" dt="2022-07-15T23:34:10.636" v="373" actId="255"/>
          <ac:spMkLst>
            <pc:docMk/>
            <pc:sldMk cId="3904324734" sldId="261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5T23:30:36.714" v="351" actId="20577"/>
          <ac:spMkLst>
            <pc:docMk/>
            <pc:sldMk cId="3904324734" sldId="261"/>
            <ac:spMk id="3" creationId="{719FF32B-C363-7BD9-A0CC-B6CDC2B646C8}"/>
          </ac:spMkLst>
        </pc:spChg>
      </pc:sldChg>
      <pc:sldChg chg="modSp add mod modAnim">
        <pc:chgData name="Bettye Locklair" userId="c2d7acf3736df889" providerId="LiveId" clId="{91D237A6-A7DA-49C4-AB68-F841EEED7EDB}" dt="2022-07-17T02:43:04.968" v="3868"/>
        <pc:sldMkLst>
          <pc:docMk/>
          <pc:sldMk cId="2333452952" sldId="262"/>
        </pc:sldMkLst>
        <pc:spChg chg="mod">
          <ac:chgData name="Bettye Locklair" userId="c2d7acf3736df889" providerId="LiveId" clId="{91D237A6-A7DA-49C4-AB68-F841EEED7EDB}" dt="2022-07-15T23:36:52.016" v="429" actId="255"/>
          <ac:spMkLst>
            <pc:docMk/>
            <pc:sldMk cId="2333452952" sldId="262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7T02:38:02.632" v="3807" actId="20577"/>
          <ac:spMkLst>
            <pc:docMk/>
            <pc:sldMk cId="2333452952" sldId="262"/>
            <ac:spMk id="3" creationId="{719FF32B-C363-7BD9-A0CC-B6CDC2B646C8}"/>
          </ac:spMkLst>
        </pc:spChg>
      </pc:sldChg>
      <pc:sldChg chg="modSp add mod">
        <pc:chgData name="Bettye Locklair" userId="c2d7acf3736df889" providerId="LiveId" clId="{91D237A6-A7DA-49C4-AB68-F841EEED7EDB}" dt="2022-07-15T23:48:30.112" v="626" actId="207"/>
        <pc:sldMkLst>
          <pc:docMk/>
          <pc:sldMk cId="1799631415" sldId="263"/>
        </pc:sldMkLst>
        <pc:spChg chg="mod">
          <ac:chgData name="Bettye Locklair" userId="c2d7acf3736df889" providerId="LiveId" clId="{91D237A6-A7DA-49C4-AB68-F841EEED7EDB}" dt="2022-07-15T23:48:30.112" v="626" actId="207"/>
          <ac:spMkLst>
            <pc:docMk/>
            <pc:sldMk cId="1799631415" sldId="263"/>
            <ac:spMk id="3" creationId="{719FF32B-C363-7BD9-A0CC-B6CDC2B646C8}"/>
          </ac:spMkLst>
        </pc:spChg>
      </pc:sldChg>
      <pc:sldChg chg="addSp delSp modSp add mod ord modAnim">
        <pc:chgData name="Bettye Locklair" userId="c2d7acf3736df889" providerId="LiveId" clId="{91D237A6-A7DA-49C4-AB68-F841EEED7EDB}" dt="2022-07-17T02:44:45.455" v="3881"/>
        <pc:sldMkLst>
          <pc:docMk/>
          <pc:sldMk cId="1609034385" sldId="264"/>
        </pc:sldMkLst>
        <pc:spChg chg="mod">
          <ac:chgData name="Bettye Locklair" userId="c2d7acf3736df889" providerId="LiveId" clId="{91D237A6-A7DA-49C4-AB68-F841EEED7EDB}" dt="2022-07-16T00:44:53.011" v="1889" actId="20577"/>
          <ac:spMkLst>
            <pc:docMk/>
            <pc:sldMk cId="1609034385" sldId="264"/>
            <ac:spMk id="3" creationId="{719FF32B-C363-7BD9-A0CC-B6CDC2B646C8}"/>
          </ac:spMkLst>
        </pc:spChg>
        <pc:spChg chg="del">
          <ac:chgData name="Bettye Locklair" userId="c2d7acf3736df889" providerId="LiveId" clId="{91D237A6-A7DA-49C4-AB68-F841EEED7EDB}" dt="2022-07-15T23:52:57.684" v="664" actId="478"/>
          <ac:spMkLst>
            <pc:docMk/>
            <pc:sldMk cId="1609034385" sldId="264"/>
            <ac:spMk id="4" creationId="{CFD6B65A-D58C-9150-3B71-442929B2FDCA}"/>
          </ac:spMkLst>
        </pc:spChg>
        <pc:spChg chg="add mod">
          <ac:chgData name="Bettye Locklair" userId="c2d7acf3736df889" providerId="LiveId" clId="{91D237A6-A7DA-49C4-AB68-F841EEED7EDB}" dt="2022-07-16T00:44:58.026" v="1890" actId="1076"/>
          <ac:spMkLst>
            <pc:docMk/>
            <pc:sldMk cId="1609034385" sldId="264"/>
            <ac:spMk id="5" creationId="{E3FD23FA-1A82-0F93-BAC2-6C076CD93730}"/>
          </ac:spMkLst>
        </pc:spChg>
      </pc:sldChg>
      <pc:sldChg chg="modSp add mod ord modAnim">
        <pc:chgData name="Bettye Locklair" userId="c2d7acf3736df889" providerId="LiveId" clId="{91D237A6-A7DA-49C4-AB68-F841EEED7EDB}" dt="2022-07-17T02:43:37.251" v="3872"/>
        <pc:sldMkLst>
          <pc:docMk/>
          <pc:sldMk cId="1782742121" sldId="265"/>
        </pc:sldMkLst>
        <pc:spChg chg="mod">
          <ac:chgData name="Bettye Locklair" userId="c2d7acf3736df889" providerId="LiveId" clId="{91D237A6-A7DA-49C4-AB68-F841EEED7EDB}" dt="2022-07-15T23:56:27.074" v="740" actId="20577"/>
          <ac:spMkLst>
            <pc:docMk/>
            <pc:sldMk cId="1782742121" sldId="265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5T23:58:51.201" v="760" actId="115"/>
          <ac:spMkLst>
            <pc:docMk/>
            <pc:sldMk cId="1782742121" sldId="265"/>
            <ac:spMk id="3" creationId="{719FF32B-C363-7BD9-A0CC-B6CDC2B646C8}"/>
          </ac:spMkLst>
        </pc:spChg>
      </pc:sldChg>
      <pc:sldChg chg="modSp add mod modAnim">
        <pc:chgData name="Bettye Locklair" userId="c2d7acf3736df889" providerId="LiveId" clId="{91D237A6-A7DA-49C4-AB68-F841EEED7EDB}" dt="2022-07-17T02:43:50.998" v="3874"/>
        <pc:sldMkLst>
          <pc:docMk/>
          <pc:sldMk cId="2083770507" sldId="266"/>
        </pc:sldMkLst>
        <pc:spChg chg="mod">
          <ac:chgData name="Bettye Locklair" userId="c2d7acf3736df889" providerId="LiveId" clId="{91D237A6-A7DA-49C4-AB68-F841EEED7EDB}" dt="2022-07-16T00:00:28.626" v="800" actId="207"/>
          <ac:spMkLst>
            <pc:docMk/>
            <pc:sldMk cId="2083770507" sldId="266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6T00:28:37.724" v="1438" actId="6549"/>
          <ac:spMkLst>
            <pc:docMk/>
            <pc:sldMk cId="2083770507" sldId="266"/>
            <ac:spMk id="3" creationId="{719FF32B-C363-7BD9-A0CC-B6CDC2B646C8}"/>
          </ac:spMkLst>
        </pc:spChg>
      </pc:sldChg>
      <pc:sldChg chg="modSp add mod modAnim">
        <pc:chgData name="Bettye Locklair" userId="c2d7acf3736df889" providerId="LiveId" clId="{91D237A6-A7DA-49C4-AB68-F841EEED7EDB}" dt="2022-07-17T02:44:00.757" v="3875"/>
        <pc:sldMkLst>
          <pc:docMk/>
          <pc:sldMk cId="1611665894" sldId="267"/>
        </pc:sldMkLst>
        <pc:spChg chg="mod">
          <ac:chgData name="Bettye Locklair" userId="c2d7acf3736df889" providerId="LiveId" clId="{91D237A6-A7DA-49C4-AB68-F841EEED7EDB}" dt="2022-07-16T00:26:06.910" v="1422" actId="20577"/>
          <ac:spMkLst>
            <pc:docMk/>
            <pc:sldMk cId="1611665894" sldId="267"/>
            <ac:spMk id="3" creationId="{719FF32B-C363-7BD9-A0CC-B6CDC2B646C8}"/>
          </ac:spMkLst>
        </pc:spChg>
      </pc:sldChg>
      <pc:sldChg chg="modSp add mod modAnim">
        <pc:chgData name="Bettye Locklair" userId="c2d7acf3736df889" providerId="LiveId" clId="{91D237A6-A7DA-49C4-AB68-F841EEED7EDB}" dt="2022-07-17T02:44:12.826" v="3877"/>
        <pc:sldMkLst>
          <pc:docMk/>
          <pc:sldMk cId="3866610559" sldId="268"/>
        </pc:sldMkLst>
        <pc:spChg chg="mod">
          <ac:chgData name="Bettye Locklair" userId="c2d7acf3736df889" providerId="LiveId" clId="{91D237A6-A7DA-49C4-AB68-F841EEED7EDB}" dt="2022-07-16T00:18:19.991" v="1353" actId="20577"/>
          <ac:spMkLst>
            <pc:docMk/>
            <pc:sldMk cId="3866610559" sldId="268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6T00:53:50.574" v="2122" actId="207"/>
          <ac:spMkLst>
            <pc:docMk/>
            <pc:sldMk cId="3866610559" sldId="268"/>
            <ac:spMk id="3" creationId="{719FF32B-C363-7BD9-A0CC-B6CDC2B646C8}"/>
          </ac:spMkLst>
        </pc:spChg>
      </pc:sldChg>
      <pc:sldChg chg="modSp add mod modAnim">
        <pc:chgData name="Bettye Locklair" userId="c2d7acf3736df889" providerId="LiveId" clId="{91D237A6-A7DA-49C4-AB68-F841EEED7EDB}" dt="2022-07-17T02:44:27.385" v="3879"/>
        <pc:sldMkLst>
          <pc:docMk/>
          <pc:sldMk cId="1632563987" sldId="269"/>
        </pc:sldMkLst>
        <pc:spChg chg="mod">
          <ac:chgData name="Bettye Locklair" userId="c2d7acf3736df889" providerId="LiveId" clId="{91D237A6-A7DA-49C4-AB68-F841EEED7EDB}" dt="2022-07-16T00:42:28.380" v="1836" actId="20577"/>
          <ac:spMkLst>
            <pc:docMk/>
            <pc:sldMk cId="1632563987" sldId="269"/>
            <ac:spMk id="3" creationId="{719FF32B-C363-7BD9-A0CC-B6CDC2B646C8}"/>
          </ac:spMkLst>
        </pc:spChg>
      </pc:sldChg>
      <pc:sldChg chg="addSp delSp modSp add mod ord modAnim">
        <pc:chgData name="Bettye Locklair" userId="c2d7acf3736df889" providerId="LiveId" clId="{91D237A6-A7DA-49C4-AB68-F841EEED7EDB}" dt="2022-07-17T02:44:35.690" v="3880"/>
        <pc:sldMkLst>
          <pc:docMk/>
          <pc:sldMk cId="4257477206" sldId="270"/>
        </pc:sldMkLst>
        <pc:spChg chg="mod">
          <ac:chgData name="Bettye Locklair" userId="c2d7acf3736df889" providerId="LiveId" clId="{91D237A6-A7DA-49C4-AB68-F841EEED7EDB}" dt="2022-07-16T00:44:41.510" v="1887" actId="20577"/>
          <ac:spMkLst>
            <pc:docMk/>
            <pc:sldMk cId="4257477206" sldId="270"/>
            <ac:spMk id="3" creationId="{719FF32B-C363-7BD9-A0CC-B6CDC2B646C8}"/>
          </ac:spMkLst>
        </pc:spChg>
        <pc:spChg chg="add mod">
          <ac:chgData name="Bettye Locklair" userId="c2d7acf3736df889" providerId="LiveId" clId="{91D237A6-A7DA-49C4-AB68-F841EEED7EDB}" dt="2022-07-16T00:44:47.540" v="1888" actId="1076"/>
          <ac:spMkLst>
            <pc:docMk/>
            <pc:sldMk cId="4257477206" sldId="270"/>
            <ac:spMk id="4" creationId="{D549F5D2-2A35-1055-B5AC-AEDBC24A7A7C}"/>
          </ac:spMkLst>
        </pc:spChg>
        <pc:spChg chg="del">
          <ac:chgData name="Bettye Locklair" userId="c2d7acf3736df889" providerId="LiveId" clId="{91D237A6-A7DA-49C4-AB68-F841EEED7EDB}" dt="2022-07-16T00:43:17.321" v="1840" actId="478"/>
          <ac:spMkLst>
            <pc:docMk/>
            <pc:sldMk cId="4257477206" sldId="270"/>
            <ac:spMk id="5" creationId="{E3FD23FA-1A82-0F93-BAC2-6C076CD93730}"/>
          </ac:spMkLst>
        </pc:spChg>
      </pc:sldChg>
      <pc:sldChg chg="modSp add mod ord modAnim">
        <pc:chgData name="Bettye Locklair" userId="c2d7acf3736df889" providerId="LiveId" clId="{91D237A6-A7DA-49C4-AB68-F841EEED7EDB}" dt="2022-07-17T02:45:55.757" v="3891" actId="20577"/>
        <pc:sldMkLst>
          <pc:docMk/>
          <pc:sldMk cId="177989025" sldId="271"/>
        </pc:sldMkLst>
        <pc:spChg chg="mod">
          <ac:chgData name="Bettye Locklair" userId="c2d7acf3736df889" providerId="LiveId" clId="{91D237A6-A7DA-49C4-AB68-F841EEED7EDB}" dt="2022-07-16T00:46:33.119" v="1973" actId="255"/>
          <ac:spMkLst>
            <pc:docMk/>
            <pc:sldMk cId="177989025" sldId="271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7T02:45:55.757" v="3891" actId="20577"/>
          <ac:spMkLst>
            <pc:docMk/>
            <pc:sldMk cId="177989025" sldId="271"/>
            <ac:spMk id="3" creationId="{719FF32B-C363-7BD9-A0CC-B6CDC2B646C8}"/>
          </ac:spMkLst>
        </pc:spChg>
      </pc:sldChg>
      <pc:sldChg chg="modSp add mod modAnim">
        <pc:chgData name="Bettye Locklair" userId="c2d7acf3736df889" providerId="LiveId" clId="{91D237A6-A7DA-49C4-AB68-F841EEED7EDB}" dt="2022-07-17T02:46:10.376" v="3899"/>
        <pc:sldMkLst>
          <pc:docMk/>
          <pc:sldMk cId="2727582763" sldId="272"/>
        </pc:sldMkLst>
        <pc:spChg chg="mod">
          <ac:chgData name="Bettye Locklair" userId="c2d7acf3736df889" providerId="LiveId" clId="{91D237A6-A7DA-49C4-AB68-F841EEED7EDB}" dt="2022-07-17T02:46:01.542" v="3898" actId="20577"/>
          <ac:spMkLst>
            <pc:docMk/>
            <pc:sldMk cId="2727582763" sldId="272"/>
            <ac:spMk id="3" creationId="{719FF32B-C363-7BD9-A0CC-B6CDC2B646C8}"/>
          </ac:spMkLst>
        </pc:spChg>
      </pc:sldChg>
      <pc:sldChg chg="modSp add mod modAnim">
        <pc:chgData name="Bettye Locklair" userId="c2d7acf3736df889" providerId="LiveId" clId="{91D237A6-A7DA-49C4-AB68-F841EEED7EDB}" dt="2022-07-17T02:46:49.996" v="3910" actId="20577"/>
        <pc:sldMkLst>
          <pc:docMk/>
          <pc:sldMk cId="4023413370" sldId="273"/>
        </pc:sldMkLst>
        <pc:spChg chg="mod">
          <ac:chgData name="Bettye Locklair" userId="c2d7acf3736df889" providerId="LiveId" clId="{91D237A6-A7DA-49C4-AB68-F841EEED7EDB}" dt="2022-07-16T01:18:08.785" v="3161" actId="207"/>
          <ac:spMkLst>
            <pc:docMk/>
            <pc:sldMk cId="4023413370" sldId="273"/>
            <ac:spMk id="2" creationId="{EE347E3F-1474-94F6-2454-12A03B33ABC1}"/>
          </ac:spMkLst>
        </pc:spChg>
        <pc:spChg chg="mod">
          <ac:chgData name="Bettye Locklair" userId="c2d7acf3736df889" providerId="LiveId" clId="{91D237A6-A7DA-49C4-AB68-F841EEED7EDB}" dt="2022-07-17T02:46:49.996" v="3910" actId="20577"/>
          <ac:spMkLst>
            <pc:docMk/>
            <pc:sldMk cId="4023413370" sldId="273"/>
            <ac:spMk id="3" creationId="{719FF32B-C363-7BD9-A0CC-B6CDC2B646C8}"/>
          </ac:spMkLst>
        </pc:spChg>
      </pc:sldChg>
      <pc:sldChg chg="modSp add mod modAnim modNotesTx">
        <pc:chgData name="Bettye Locklair" userId="c2d7acf3736df889" providerId="LiveId" clId="{91D237A6-A7DA-49C4-AB68-F841EEED7EDB}" dt="2022-07-17T13:14:02.536" v="4709" actId="20577"/>
        <pc:sldMkLst>
          <pc:docMk/>
          <pc:sldMk cId="2757330595" sldId="274"/>
        </pc:sldMkLst>
        <pc:spChg chg="mod">
          <ac:chgData name="Bettye Locklair" userId="c2d7acf3736df889" providerId="LiveId" clId="{91D237A6-A7DA-49C4-AB68-F841EEED7EDB}" dt="2022-07-17T13:06:24.454" v="3923" actId="6549"/>
          <ac:spMkLst>
            <pc:docMk/>
            <pc:sldMk cId="2757330595" sldId="274"/>
            <ac:spMk id="3" creationId="{719FF32B-C363-7BD9-A0CC-B6CDC2B646C8}"/>
          </ac:spMkLst>
        </pc:spChg>
      </pc:sldChg>
      <pc:sldChg chg="modSp add mod ord setBg">
        <pc:chgData name="Bettye Locklair" userId="c2d7acf3736df889" providerId="LiveId" clId="{91D237A6-A7DA-49C4-AB68-F841EEED7EDB}" dt="2022-07-17T15:19:45.802" v="4817" actId="255"/>
        <pc:sldMkLst>
          <pc:docMk/>
          <pc:sldMk cId="3832845010" sldId="275"/>
        </pc:sldMkLst>
        <pc:spChg chg="mod">
          <ac:chgData name="Bettye Locklair" userId="c2d7acf3736df889" providerId="LiveId" clId="{91D237A6-A7DA-49C4-AB68-F841EEED7EDB}" dt="2022-07-17T15:19:45.802" v="4817" actId="255"/>
          <ac:spMkLst>
            <pc:docMk/>
            <pc:sldMk cId="3832845010" sldId="275"/>
            <ac:spMk id="3" creationId="{F69388E3-D8C0-A8DC-ADA8-1CC007951F56}"/>
          </ac:spMkLst>
        </pc:spChg>
      </pc:sldChg>
      <pc:sldChg chg="add ord">
        <pc:chgData name="Bettye Locklair" userId="c2d7acf3736df889" providerId="LiveId" clId="{91D237A6-A7DA-49C4-AB68-F841EEED7EDB}" dt="2022-07-17T15:19:58.092" v="4820"/>
        <pc:sldMkLst>
          <pc:docMk/>
          <pc:sldMk cId="1147939074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EC7C-5D4F-4933-B3F6-F04F1848294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BA7C9-E3FB-4662-82B6-E8EADC62D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4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you’re a new creation in Christ, you have forgiveness of sins , adopted into God’s family, reading you understand God’s plan for your life in the Scripture &amp; obey His words, grow grace &amp; knowledge of Christ, put on God’s armor so you stand against the devil’s schemes, &amp; future inheritance.  What does the world have to offer except for physical things that perish &amp; will destroy your soul &amp; lead to torment.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9BA7C9-E3FB-4662-82B6-E8EADC62D2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9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95AD-FC9A-745E-44AB-C027389DA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3BFE1-C64E-9EBE-C8A9-E8862D5E9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49DE9-B4EE-9EAC-F26F-F5E46C1A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7A541-F312-EBEA-53FC-1A4A7556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9D5E3-D799-EA95-F0EE-6EF65BCB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1AFF-207C-34AA-307C-8F786D2D6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6B196-3A63-EAB8-2F2B-D703C7D82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8F9FE-9D29-A190-E100-E85809F4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CBDF4-1939-639E-B8A4-BBD76872F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DAD7B-F578-AF97-9A3E-E79141B7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7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23F9C5-5762-1384-EAD9-8DEEB5772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B8DD50-6907-ED61-95C4-4817F02E3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64100-C9A6-E9F2-F6A5-AC6744880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AC775-93CA-6F8C-85F0-72F2510A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C68B8-42CC-334E-5AA1-B1577522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9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2152-21DC-8772-4585-05779E68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4F728-D17B-DD29-416D-27B5E0331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7D1C5-2E5F-E186-3C2E-7BD45876D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E2A37-E931-E1A4-6129-D719C2F2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2C40F-0A8C-9B13-78B6-F01FEF224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6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8E0D-63E5-1A37-9DF9-08DB243B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E61AD-FADA-D24A-C7CB-232740823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96E6C-2037-A2CB-8856-0365EE84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64801-485E-D60E-B5FA-ABE9E9C3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63BAF-D1A9-539A-8BED-3B83F163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3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94E0-86B9-D527-F6B1-2C1422C4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EE1BF-5CE6-B06C-9077-939FA1DF0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38800-0ED2-88FF-B0E6-66B125794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05328-F3FB-C034-60B5-B3A2DD38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91423-FD79-DFA2-D015-E1F1496B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5B2E1-4B37-48BE-E79D-A323E2B9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6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BCFE-D8B0-CF78-3249-6BEF298F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FAC9C-3F39-0474-E12B-A2E6E0F52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AC06F-8D1B-98ED-2FFF-5B72F4229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598E5-5695-3F01-7CCC-3525C4CBA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699B2E-C0A9-F07F-C840-48CE3320E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D55138-571B-B447-51CC-CF104102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EF770-6D62-402F-A0B4-4A67C212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95409C-9C55-40B2-277D-D5687082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3C2F9-3F4C-4500-5A58-34BD9DD1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1D965-9E75-C03F-EB8D-E60FFC33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5D58E-D6C8-48FA-3C73-2050B848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66034-576D-1F0E-0288-75D3D1BB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9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77E71-A886-3ACA-D926-EFF0D119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F46B56-4895-F398-ACB6-CFE39E3F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51DCD-2CF6-34AC-7E10-2F54B32C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E1357-9B9A-9417-F54C-1933C91F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DA6D6-6A71-0E9A-A81A-F8501B911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54042-2751-1C1A-45BB-6695FFC6C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C6DF8-2893-9494-9093-917D7EB72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D60C8-E791-83BC-2D60-17CE2918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7DCEF-A02E-86AF-7F14-800F84DD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6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55167-BCCF-3460-F853-B436CA04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09E44-7F9B-E1FC-4B8D-5E45F71C9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7205C2-9B09-107E-DCB1-3A91C248B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D27C5-ECDE-CE2A-C7B9-5D0D56E3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C897F-CD66-D90B-56BA-86C34203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29D71-9D55-47A4-BCBF-E4D1B8FC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2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6DA57D-B253-B33B-9DEA-00703953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7E29D-F8C9-CDCF-A1CF-C31BA6ACB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CED2A-CBB8-1945-AC63-AD3571CFC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E5EA-0EA4-41CB-B7C4-7BA588CF16C8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24129-8002-64E1-E90E-D2AA2F291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D1A11-2336-1AA6-B717-31ECA8198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EB3B-8181-4759-9E7D-A3409296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8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463A-7DC0-76E9-5CF6-8B65C827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388E3-D8C0-A8DC-ADA8-1CC007951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3889"/>
            <a:ext cx="12192000" cy="5634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371 Christ’s Love is All I Need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118s God of Prayer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166 He Loved Me So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487 A New Creature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 God is Calling the Prodigal</a:t>
            </a:r>
          </a:p>
        </p:txBody>
      </p:sp>
    </p:spTree>
    <p:extLst>
      <p:ext uri="{BB962C8B-B14F-4D97-AF65-F5344CB8AC3E}">
        <p14:creationId xmlns:p14="http://schemas.microsoft.com/office/powerpoint/2010/main" val="3832845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New Creation in Christ, We Are…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Sitting with Him in Heavenly Places</a:t>
            </a: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Walking in a Worthy Manner</a:t>
            </a: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3FD23FA-1A82-0F93-BAC2-6C076CD93730}"/>
              </a:ext>
            </a:extLst>
          </p:cNvPr>
          <p:cNvSpPr/>
          <p:nvPr/>
        </p:nvSpPr>
        <p:spPr>
          <a:xfrm>
            <a:off x="1280161" y="3281992"/>
            <a:ext cx="978408" cy="653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3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in a Worthy Manner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 I,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prisoner of the Lord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implore you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walk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manner worthy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calling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which you have been called” (Ephesians 4:1).</a:t>
            </a:r>
          </a:p>
          <a:p>
            <a:pPr algn="ctr" eaLnBrk="1" hangingPunct="1"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purpose of your calling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ctr" eaLnBrk="1" hangingPunct="1"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to be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“holy and blameless”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(1:4)</a:t>
            </a:r>
          </a:p>
          <a:p>
            <a:pPr algn="ctr" eaLnBrk="1" hangingPunct="1"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his beloved child through adoption (1:5)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4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Worthy of Your Calling </a:t>
            </a:r>
            <a:r>
              <a:rPr lang="en-US" sz="5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 love)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imitators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God, as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beloved children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walk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love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just as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also loved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gave Himself up for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offering &amp; a sacrifice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God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fragrant aroma.” (Ephesians 5:1-2)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imitate Christ’s example of sacrifice by walking in love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[equipped to serve, unified in speaking the truth, edifying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saints, save souls, restore the erring, help others]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4:11-16; 2 Tim. 2:24-26; Gal. 6:10; James 5:19-20).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7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Worthy of Your Calling </a:t>
            </a:r>
            <a:r>
              <a:rPr lang="en-US" sz="5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 love)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“But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immorality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any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impurity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greed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not even be</a:t>
            </a:r>
          </a:p>
          <a:p>
            <a:pPr marL="0" indent="0" algn="ctr">
              <a:buNone/>
            </a:pP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named among you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as is proper among </a:t>
            </a:r>
            <a:r>
              <a:rPr lang="en-US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&amp; there must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filthiness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silly talk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coarse jesting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which are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fitting, but rather </a:t>
            </a:r>
            <a:r>
              <a:rPr lang="en-US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 of thanks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For this you know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certainty, that no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immoral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impure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person or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covetous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man, who is an idolater, 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an inheritance in the kingdom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Christ and God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no one deceive you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empty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for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these things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wrath of God comes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upon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sons of disobedience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(Eph. 5:3-6) Be holy!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Worthy of Your Calling </a:t>
            </a:r>
            <a:r>
              <a:rPr lang="en-US" sz="5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(as light)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 </a:t>
            </a: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be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partakers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them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 were formerly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darkness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altLang="en-US" sz="340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you are</a:t>
            </a: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40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in the Lord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Light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(for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fruit of the Light 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consists in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goodness &amp; righteousness &amp; truth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</a:p>
          <a:p>
            <a:pPr marL="0" indent="0" algn="ctr">
              <a:buNone/>
            </a:pPr>
            <a:r>
              <a:rPr lang="en-US" altLang="en-US" sz="340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trying to learn what is</a:t>
            </a: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pleasing to the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that you are light in the Lord you learn to do what is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pleasing to Him &amp; don’t participate in sinful activities!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1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Worthy of Your Calling </a:t>
            </a:r>
            <a:r>
              <a:rPr lang="en-US" sz="5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(as light)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participate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unfruitful deeds of darkness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instead even </a:t>
            </a:r>
            <a:r>
              <a:rPr lang="en-US" altLang="en-US" sz="340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expose</a:t>
            </a: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them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for it is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disgraceful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even to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 of the things which are done by them in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things become visible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they are </a:t>
            </a:r>
            <a:r>
              <a:rPr lang="en-US" altLang="en-US" sz="340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exposed by</a:t>
            </a: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light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everything that becomes visible is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5:8-12)</a:t>
            </a:r>
          </a:p>
          <a:p>
            <a:pPr marL="0" indent="0" algn="ctr">
              <a:buNone/>
            </a:pPr>
            <a:endParaRPr lang="en-US" altLang="en-US" sz="1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Along with refusing to participate in the deeds of darkness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 expose them with the light of truth!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6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New Creation in Christ, We Are…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Sitting with Him in Heavenly Places</a:t>
            </a: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Walking in a Worthy Manner</a:t>
            </a: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Standing Firm in this Spiritual Battle</a:t>
            </a: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549F5D2-2A35-1055-B5AC-AEDBC24A7A7C}"/>
              </a:ext>
            </a:extLst>
          </p:cNvPr>
          <p:cNvSpPr/>
          <p:nvPr/>
        </p:nvSpPr>
        <p:spPr>
          <a:xfrm>
            <a:off x="393895" y="47830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Standing Firm </a:t>
            </a:r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(Putting on God’s Armor)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strong in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&amp;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strength of His might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on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full armor of God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will be able to</a:t>
            </a:r>
          </a:p>
          <a:p>
            <a:pPr marL="0" indent="0" algn="ctr">
              <a:buNone/>
            </a:pP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 firm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against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schemes of the devil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struggle is 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against flesh &amp; blood, but </a:t>
            </a: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against the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ulers…powers…world forces of this darkness…spiritual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forces of wickedness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heavenly places.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Therefore, </a:t>
            </a: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full armor of God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will be able to </a:t>
            </a:r>
            <a:r>
              <a:rPr lang="en-US" altLang="en-US" sz="340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resist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evil day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done everything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to </a:t>
            </a:r>
            <a:r>
              <a:rPr lang="en-US" altLang="en-US" sz="34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 firm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(Ephesians 6:10-13)</a:t>
            </a: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Standing Firm </a:t>
            </a:r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(Putting on God’s Armor)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 firm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therefore,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girded your loins with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truth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put on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breastplate of righteousness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shod your feet with the preparation of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gospel of peace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addition to all,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taking up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shield of faith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which you </a:t>
            </a:r>
          </a:p>
          <a:p>
            <a:pPr marL="0" indent="0" algn="ctr">
              <a:buNone/>
            </a:pP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able to extinguish all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flaming arrows of the evil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And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helmet of salvation &amp; the sword of the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is the word of God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(Ephesians 6:14-17)</a:t>
            </a:r>
          </a:p>
          <a:p>
            <a:pPr marL="0" indent="0" algn="ctr">
              <a:buNone/>
            </a:pPr>
            <a:endParaRPr lang="en-US" alt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can only protect you against the devil’s schemes if you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the word of God.  If you retreat, it ensures defeat!</a:t>
            </a: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58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new creation in Christ it affects where you..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sit, walk, and stand.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new creature in Christ…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 sit in the heavenly places in Christ.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 walk in a manner worthy of your calling.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 are to stand firm in the spiritual battle against Satan.</a:t>
            </a:r>
          </a:p>
          <a:p>
            <a:pPr marL="0" indent="0" algn="ctr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 Corinthians 5:17 Illustrated: &quot;Has the world begun new and fresh for  you?&quot; — Heartlight® Gallery">
            <a:extLst>
              <a:ext uri="{FF2B5EF4-FFF2-40B4-BE49-F238E27FC236}">
                <a16:creationId xmlns:a16="http://schemas.microsoft.com/office/drawing/2014/main" id="{20B26E7E-0CF6-0820-F360-9E61058EB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96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your focus on earthly or spiritual things? (cf. Ps. 1:1-2)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walking in a manner worthy of the Lord by keeping 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commandments or talking, acting, or being like the world?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put on all of God’s armor so that you can stand firm 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against the devil’s schemes or have you given up the fight?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become a new creation in Christ and be forgiven of all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sins by being baptized or be restored (Acts 2:38; 8:22)!</a:t>
            </a:r>
          </a:p>
          <a:p>
            <a:pPr marL="0" indent="0" algn="ctr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3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463A-7DC0-76E9-5CF6-8B65C827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388E3-D8C0-A8DC-ADA8-1CC007951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3889"/>
            <a:ext cx="12192000" cy="5634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371 Christ’s Love is All I Need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118s God of Prayer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166 He Loved Me So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487 A New Creature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 God is Calling the Prodigal</a:t>
            </a:r>
          </a:p>
        </p:txBody>
      </p:sp>
    </p:spTree>
    <p:extLst>
      <p:ext uri="{BB962C8B-B14F-4D97-AF65-F5344CB8AC3E}">
        <p14:creationId xmlns:p14="http://schemas.microsoft.com/office/powerpoint/2010/main" val="114793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Past Condition </a:t>
            </a:r>
            <a:r>
              <a:rPr lang="en-US" sz="6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(Dead in Sin)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 were </a:t>
            </a: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your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trespasses and sins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 which you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formerly walked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 course of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world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prince of the power of the air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of the spirit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is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working in </a:t>
            </a: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sons of disobedience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 them we too all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formerly lived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lusts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flesh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indulging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desires of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flesh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of </a:t>
            </a:r>
          </a:p>
          <a:p>
            <a:pPr marL="0" indent="0" algn="ctr">
              <a:buNone/>
            </a:pP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mind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by nature </a:t>
            </a: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 of wrath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even as </a:t>
            </a:r>
          </a:p>
          <a:p>
            <a:pPr marL="0" indent="0" algn="ctr"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rest” (Ephesians 2:1-3).</a:t>
            </a:r>
          </a:p>
          <a:p>
            <a:pPr marL="0" indent="0" algn="ctr"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en-US" sz="35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 in sin </a:t>
            </a: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children of wrath, sons of disobedience</a:t>
            </a: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9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Present Condition </a:t>
            </a:r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(Alive in Christ)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“But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being rich in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mercy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because of His great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which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loved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even when </a:t>
            </a: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 dead in our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transgressions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us alive together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Christ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(by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you have been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)” (Ephesians 2:4)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God’s great love, mercy, and grace,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who were dead in sin are now alive with Christ!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 saved when we decided to obey His command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believe, repent &amp; be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baptized (Mark 16:16; Acts 2:38).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2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Present Condition </a:t>
            </a:r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(Raised with Christ)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…and 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raised </a:t>
            </a:r>
            <a:r>
              <a:rPr lang="en-US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up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Him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seated </a:t>
            </a:r>
            <a:r>
              <a:rPr lang="en-US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Him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heavenly places </a:t>
            </a:r>
          </a:p>
          <a:p>
            <a:pPr marL="0" indent="0" algn="ctr">
              <a:buNone/>
            </a:pP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 Jesus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(Ephesians 2:5-6)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 dead in sin, now we are blessed to be…</a:t>
            </a:r>
          </a:p>
          <a:p>
            <a:pPr algn="ctr" eaLnBrk="1" hangingPunct="1">
              <a:buFontTx/>
              <a:buNone/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…raised up with Christ to walk in a new life (Romans 6:4b)</a:t>
            </a:r>
          </a:p>
          <a:p>
            <a:pPr algn="ctr" eaLnBrk="1" hangingPunct="1">
              <a:buFontTx/>
              <a:buNone/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…seated with Christ in the heavenly places</a:t>
            </a: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9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New Creation in Christ, We Are…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Sitting with Him in Heavenly Places</a:t>
            </a: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FD6B65A-D58C-9150-3B71-442929B2FDCA}"/>
              </a:ext>
            </a:extLst>
          </p:cNvPr>
          <p:cNvSpPr/>
          <p:nvPr/>
        </p:nvSpPr>
        <p:spPr>
          <a:xfrm>
            <a:off x="464233" y="187100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2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4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Heavenly Places with Christ </a:t>
            </a:r>
            <a:r>
              <a:rPr lang="en-US" sz="4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(Spiritual Realm)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where…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…we enjoy all blessings in Christ (Ephesians 1:3ff)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…Christ rules at God’s right hand (1:20)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…we sit with Christ (2:6)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…principalities learn of God’s wisdom (3:10)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…we struggle against spiritual forces of wickedness (6:12)</a:t>
            </a: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Sitting with Christ in Heavenly Places</a:t>
            </a:r>
            <a:endParaRPr lang="en-US" sz="55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 dead in sin but in Christ we are seated with Him!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“This was in accordance with the 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eternal purpose 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He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carried out </a:t>
            </a:r>
            <a:r>
              <a:rPr lang="en-US" sz="35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 Jesus our Lord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 whom </a:t>
            </a:r>
            <a:r>
              <a:rPr lang="en-US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boldness and confident access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faith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Him.”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3:11-12)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access to the throne of grace in prayer!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 through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powerful word working in us (Ephesians 3:20-21)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5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7E3F-1474-94F6-2454-12A03B3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Sitting with Christ in Heavenly Places</a:t>
            </a:r>
            <a:endParaRPr lang="en-US" sz="55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F32B-C363-7BD9-A0CC-B6CDC2B6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position with Christ gives us a new mindset.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 </a:t>
            </a:r>
            <a:r>
              <a:rPr lang="en-US" altLang="en-US" sz="35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been raised up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Christ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seeking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things above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Christ is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seated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right hand of God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your mind on 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things above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on the things that are on earth.” (Colossians 3:1-2)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your mind on spiritual things, not earthly!   </a:t>
            </a:r>
          </a:p>
          <a:p>
            <a:pPr algn="ctr" eaLnBrk="1" hangingPunct="1"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(Philippians 4:8)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3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1580</Words>
  <Application>Microsoft Office PowerPoint</Application>
  <PresentationFormat>Widescreen</PresentationFormat>
  <Paragraphs>194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Our Past Condition (Dead in Sin)</vt:lpstr>
      <vt:lpstr>Our Present Condition (Alive in Christ)</vt:lpstr>
      <vt:lpstr>Our Present Condition (Raised with Christ)</vt:lpstr>
      <vt:lpstr>As a New Creation in Christ, We Are… </vt:lpstr>
      <vt:lpstr>In Heavenly Places with Christ (Spiritual Realm)</vt:lpstr>
      <vt:lpstr>Sitting with Christ in Heavenly Places</vt:lpstr>
      <vt:lpstr>Sitting with Christ in Heavenly Places</vt:lpstr>
      <vt:lpstr>As a New Creation in Christ, We Are… </vt:lpstr>
      <vt:lpstr>Walk in a Worthy Manner</vt:lpstr>
      <vt:lpstr>Walk Worthy of Your Calling (in love)</vt:lpstr>
      <vt:lpstr>Walk Worthy of Your Calling (in love)</vt:lpstr>
      <vt:lpstr>Walk Worthy of Your Calling (as light)</vt:lpstr>
      <vt:lpstr>Walk Worthy of Your Calling (as light)</vt:lpstr>
      <vt:lpstr>As a New Creation in Christ, We Are… </vt:lpstr>
      <vt:lpstr>Standing Firm (Putting on God’s Armor)</vt:lpstr>
      <vt:lpstr>Standing Firm (Putting on God’s Armor)</vt:lpstr>
      <vt:lpstr>Conclusion</vt:lpstr>
      <vt:lpstr>Conclusion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18</cp:revision>
  <dcterms:created xsi:type="dcterms:W3CDTF">2022-07-15T22:56:06Z</dcterms:created>
  <dcterms:modified xsi:type="dcterms:W3CDTF">2022-07-17T19:14:51Z</dcterms:modified>
</cp:coreProperties>
</file>