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e Locklair" userId="c2d7acf3736df889" providerId="LiveId" clId="{5330AC21-E088-42A1-97F4-003F3A0886CE}"/>
    <pc:docChg chg="custSel addSld modSld sldOrd">
      <pc:chgData name="Bettye Locklair" userId="c2d7acf3736df889" providerId="LiveId" clId="{5330AC21-E088-42A1-97F4-003F3A0886CE}" dt="2022-07-24T15:31:01.530" v="895"/>
      <pc:docMkLst>
        <pc:docMk/>
      </pc:docMkLst>
      <pc:sldChg chg="modSp mod modAnim">
        <pc:chgData name="Bettye Locklair" userId="c2d7acf3736df889" providerId="LiveId" clId="{5330AC21-E088-42A1-97F4-003F3A0886CE}" dt="2022-07-24T13:15:54.583" v="666"/>
        <pc:sldMkLst>
          <pc:docMk/>
          <pc:sldMk cId="223207619" sldId="257"/>
        </pc:sldMkLst>
        <pc:spChg chg="mod">
          <ac:chgData name="Bettye Locklair" userId="c2d7acf3736df889" providerId="LiveId" clId="{5330AC21-E088-42A1-97F4-003F3A0886CE}" dt="2022-07-24T12:07:57.103" v="659" actId="20577"/>
          <ac:spMkLst>
            <pc:docMk/>
            <pc:sldMk cId="223207619" sldId="257"/>
            <ac:spMk id="3" creationId="{41A1B2B0-A849-E7C1-E6CE-BF953530CCCF}"/>
          </ac:spMkLst>
        </pc:spChg>
      </pc:sldChg>
      <pc:sldChg chg="modSp add mod modAnim">
        <pc:chgData name="Bettye Locklair" userId="c2d7acf3736df889" providerId="LiveId" clId="{5330AC21-E088-42A1-97F4-003F3A0886CE}" dt="2022-07-24T13:16:30.413" v="673"/>
        <pc:sldMkLst>
          <pc:docMk/>
          <pc:sldMk cId="19589669" sldId="258"/>
        </pc:sldMkLst>
        <pc:spChg chg="mod">
          <ac:chgData name="Bettye Locklair" userId="c2d7acf3736df889" providerId="LiveId" clId="{5330AC21-E088-42A1-97F4-003F3A0886CE}" dt="2022-07-24T01:18:28.025" v="591" actId="255"/>
          <ac:spMkLst>
            <pc:docMk/>
            <pc:sldMk cId="19589669" sldId="258"/>
            <ac:spMk id="3" creationId="{41A1B2B0-A849-E7C1-E6CE-BF953530CCCF}"/>
          </ac:spMkLst>
        </pc:spChg>
      </pc:sldChg>
      <pc:sldChg chg="modSp new mod ord setBg">
        <pc:chgData name="Bettye Locklair" userId="c2d7acf3736df889" providerId="LiveId" clId="{5330AC21-E088-42A1-97F4-003F3A0886CE}" dt="2022-07-24T15:30:56.380" v="892" actId="2711"/>
        <pc:sldMkLst>
          <pc:docMk/>
          <pc:sldMk cId="4278376323" sldId="259"/>
        </pc:sldMkLst>
        <pc:spChg chg="mod">
          <ac:chgData name="Bettye Locklair" userId="c2d7acf3736df889" providerId="LiveId" clId="{5330AC21-E088-42A1-97F4-003F3A0886CE}" dt="2022-07-24T15:30:39.830" v="887" actId="2711"/>
          <ac:spMkLst>
            <pc:docMk/>
            <pc:sldMk cId="4278376323" sldId="259"/>
            <ac:spMk id="2" creationId="{1B8C5664-A5FF-8E2B-5E9E-31F9295B561C}"/>
          </ac:spMkLst>
        </pc:spChg>
        <pc:spChg chg="mod">
          <ac:chgData name="Bettye Locklair" userId="c2d7acf3736df889" providerId="LiveId" clId="{5330AC21-E088-42A1-97F4-003F3A0886CE}" dt="2022-07-24T15:30:56.380" v="892" actId="2711"/>
          <ac:spMkLst>
            <pc:docMk/>
            <pc:sldMk cId="4278376323" sldId="259"/>
            <ac:spMk id="3" creationId="{3C7B012A-C003-131F-AB7B-5FAE5C03DA20}"/>
          </ac:spMkLst>
        </pc:spChg>
      </pc:sldChg>
      <pc:sldChg chg="add ord">
        <pc:chgData name="Bettye Locklair" userId="c2d7acf3736df889" providerId="LiveId" clId="{5330AC21-E088-42A1-97F4-003F3A0886CE}" dt="2022-07-24T15:31:01.530" v="895"/>
        <pc:sldMkLst>
          <pc:docMk/>
          <pc:sldMk cId="2719202836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1878F-2B0F-1D96-F6B0-83EE4A8FA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5173A0-9A2B-91FA-92CB-0E640A266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6FA1F-8654-383B-E597-F6061D356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E04-AC46-40DE-8A03-D369379603D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827-FAD7-E0EE-77DC-F88642F53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A64DA-3ED0-B10A-4C56-2B252C689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955E-B47B-4FE4-A247-3623F3F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EE408-A755-CA31-90EF-9F448DFF3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F513EE-4C53-5E98-0A47-D438FEA1D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BD640-F1CE-2A28-E249-8EDE6CD95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E04-AC46-40DE-8A03-D369379603D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460CE-2290-31DA-1664-D4A9C4C0A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06C18-AE74-7F33-23B2-FB1E66126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955E-B47B-4FE4-A247-3623F3F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8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73EA41-D89F-388A-869B-3B9C62A089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A6390-4096-A872-CFBF-9F291A751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A3DED-9655-40D0-CFD4-F7234EF7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E04-AC46-40DE-8A03-D369379603D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C4701-DDB8-A203-71BB-4F21188BA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F6962-6B47-209C-323E-A16103360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955E-B47B-4FE4-A247-3623F3F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9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DBC78-2AB3-8E10-0ADB-02841CA0C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604DB-52E0-79A0-8D4E-228F7F135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EC0E2-A81A-84F1-4352-F53A28744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E04-AC46-40DE-8A03-D369379603D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B1D37-E629-BA10-5084-8CBB188FB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DFCC3-0841-C6E1-829C-B1906ECA2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955E-B47B-4FE4-A247-3623F3F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4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ADBA3-2914-0A06-5B32-7F9A26171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91668-8316-D9D7-ADB4-7CE53891A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DF69A-FB87-B4AF-D66A-20103C017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E04-AC46-40DE-8A03-D369379603D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417FC-709D-A056-C1C3-CF7BABD9B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DD6D3-BE7E-F4BC-0DE9-0DBEAC1BE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955E-B47B-4FE4-A247-3623F3F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1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532A3-5941-E2D9-934F-5E29D12C6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4B63C-8E09-42D0-CC25-7B34A4C2A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9A18C-944B-5BD3-DBA7-FE7DB957C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70B61-C137-207A-0AD0-6B634BDC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E04-AC46-40DE-8A03-D369379603D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32BA8-582B-E33C-5FA3-347C3A391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3DC6C-8912-7B5E-D45A-546D282AB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955E-B47B-4FE4-A247-3623F3F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0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BDA00-4B1A-65A7-2DB7-BCA008A3F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357C0-A49A-FE4A-0749-C59059491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8DAEC3-305B-9CCF-6CEB-E5A534456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8829F7-05C2-61AF-F14F-23166D98EE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EF9DDE-FF17-A7A1-7D41-291DE767CB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472A09-A49E-794F-765B-EB3DD573F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E04-AC46-40DE-8A03-D369379603D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C5A434-6289-5CD5-5EB2-5EE8F2DD6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1E97E8-429E-8782-CF7F-969092919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955E-B47B-4FE4-A247-3623F3F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7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A5825-EA74-57C9-2D4B-315F53C06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9355E8-523E-15AA-DF87-0894EA7CD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E04-AC46-40DE-8A03-D369379603D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F2C9DD-7CA4-AF35-0976-BB019A4E0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8CDCF6-8F4A-AC1B-366E-5076237F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955E-B47B-4FE4-A247-3623F3F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07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9A86F6-2886-3755-D263-CB684F338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E04-AC46-40DE-8A03-D369379603D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42CA0E-C4C2-79F1-0A44-ABB7CDD60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986C82-0DB2-6F14-458D-0944B9871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955E-B47B-4FE4-A247-3623F3F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9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E9FE0-4E7D-0916-DAF3-43F78548A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31216-2456-C401-3586-900E0A546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EE80A6-7183-EED6-CC84-2A6248CC9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ECD8A5-A82A-B2ED-A410-A3FD12EDC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E04-AC46-40DE-8A03-D369379603D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35277C-3D2D-68D2-DED6-79806099F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B4E16-FB41-EBB7-AC3D-1296C2D3B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955E-B47B-4FE4-A247-3623F3F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1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91852-683B-52E3-9F82-028A273FA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5075BF-34FA-65F3-BFB5-1CB1C398D2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657864-3440-FB32-2CDE-64C54BF1E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68037-B10C-0E7D-2DED-6B17CEE3B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E04-AC46-40DE-8A03-D369379603D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E11D7-7EA7-4150-5084-009AB6F47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D6686-A960-9A5F-833D-A6A391437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955E-B47B-4FE4-A247-3623F3F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8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9FA3D2-6FFD-E81E-2FC1-B0A72BD4C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1CF9E-229D-9770-7F28-D43918933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E622C-FC38-6C61-7993-27569B476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45E04-AC46-40DE-8A03-D369379603D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666E0-84F6-B9B9-8743-4CDF3C0C30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CA915-8BBD-900C-BFA8-BAD7E1899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4955E-B47B-4FE4-A247-3623F3F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9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C5664-A5FF-8E2B-5E9E-31F9295B5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5753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B012A-C003-131F-AB7B-5FAE5C03D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5754"/>
            <a:ext cx="12192000" cy="5662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254 On Jordan’s Stormy Banks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664 He Gave Me a Song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162 Night with Ebon Pinion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366 Rescue the Perishing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313 </a:t>
            </a:r>
            <a:r>
              <a:rPr lang="en-US" sz="4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</a:t>
            </a: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 Your Sins be as Scarlet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214 No Tears in Heaven</a:t>
            </a:r>
          </a:p>
        </p:txBody>
      </p:sp>
    </p:spTree>
    <p:extLst>
      <p:ext uri="{BB962C8B-B14F-4D97-AF65-F5344CB8AC3E}">
        <p14:creationId xmlns:p14="http://schemas.microsoft.com/office/powerpoint/2010/main" val="427837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7C0E777-545A-21F1-3F9E-E64B7F7B0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54745"/>
            <a:ext cx="12192000" cy="1125415"/>
          </a:xfrm>
        </p:spPr>
        <p:txBody>
          <a:bodyPr>
            <a:normAutofit/>
          </a:bodyPr>
          <a:lstStyle/>
          <a:p>
            <a:r>
              <a:rPr lang="en-US" sz="6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Prayers for our Gospel Meeting</a:t>
            </a:r>
          </a:p>
        </p:txBody>
      </p:sp>
      <p:pic>
        <p:nvPicPr>
          <p:cNvPr id="1026" name="Picture 2" descr="Praying Together Images – Browse 39,304 Stock Photos, Vectors, and Video |  Adobe Stock">
            <a:extLst>
              <a:ext uri="{FF2B5EF4-FFF2-40B4-BE49-F238E27FC236}">
                <a16:creationId xmlns:a16="http://schemas.microsoft.com/office/drawing/2014/main" id="{EB6E27EF-D7B3-B455-9FC7-1DE5D9928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89416"/>
            <a:ext cx="12192001" cy="535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27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19D86-10BB-1A4D-E5AD-A83B5CB58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1015"/>
            <a:ext cx="12192000" cy="998807"/>
          </a:xfrm>
        </p:spPr>
        <p:txBody>
          <a:bodyPr>
            <a:normAutofit fontScale="90000"/>
          </a:bodyPr>
          <a:lstStyle/>
          <a:p>
            <a:r>
              <a:rPr lang="en-US" sz="77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Prayers for our Gospel Meeting</a:t>
            </a:r>
            <a:br>
              <a:rPr 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1B2B0-A849-E7C1-E6CE-BF953530C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078"/>
            <a:ext cx="12192000" cy="5802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reacher to speak truth (Col. 4:2-4; 2 Tim. 3:14-4:5)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eceptive hearts (Lk. 8:15; Acts 17:11; 1 Th. 2:13-14)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ttitude of gratitude (Col. 2:6-7; 4:2; 1 Th. 5:18)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ielding good fruit (Col. 1:3-10; Gal. 5:22-23; 6:7-10)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xamine yourself (2 Cor. 13:5; 1 Thess. 5:21-22)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epentance (2 Cor. 7:8-13; 2 Pet. 3:9; Luke 15:7)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 souls (Luke 19:10; Prov. 11:30; Jas. 5:19-20)</a:t>
            </a:r>
          </a:p>
        </p:txBody>
      </p:sp>
    </p:spTree>
    <p:extLst>
      <p:ext uri="{BB962C8B-B14F-4D97-AF65-F5344CB8AC3E}">
        <p14:creationId xmlns:p14="http://schemas.microsoft.com/office/powerpoint/2010/main" val="22320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19D86-10BB-1A4D-E5AD-A83B5CB58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1015"/>
            <a:ext cx="12192000" cy="998807"/>
          </a:xfrm>
        </p:spPr>
        <p:txBody>
          <a:bodyPr>
            <a:normAutofit fontScale="90000"/>
          </a:bodyPr>
          <a:lstStyle/>
          <a:p>
            <a:r>
              <a:rPr lang="en-US" sz="77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Prayers for our Gospel Meeting</a:t>
            </a:r>
            <a:br>
              <a:rPr 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1B2B0-A849-E7C1-E6CE-BF953530C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212"/>
            <a:ext cx="12192000" cy="5774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praying for Wes Brown’s efforts to preach truth?</a:t>
            </a:r>
          </a:p>
          <a:p>
            <a:pPr marL="0" indent="0" algn="ctr">
              <a:buNone/>
            </a:pPr>
            <a:endParaRPr lang="en-US" sz="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praying for receptive hearts?</a:t>
            </a:r>
          </a:p>
          <a:p>
            <a:pPr marL="0" indent="0" algn="ctr">
              <a:buNone/>
            </a:pPr>
            <a:endParaRPr lang="en-US" sz="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grateful or grumbling about this meeting?</a:t>
            </a:r>
          </a:p>
          <a:p>
            <a:pPr marL="0" indent="0" algn="ctr">
              <a:buNone/>
            </a:pPr>
            <a:endParaRPr lang="en-US" sz="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expect that good fruit will be produced?</a:t>
            </a:r>
          </a:p>
          <a:p>
            <a:pPr marL="0" indent="0" algn="ctr">
              <a:buNone/>
            </a:pPr>
            <a:endParaRPr lang="en-US" sz="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examining yourself by the Scriptures?</a:t>
            </a:r>
          </a:p>
          <a:p>
            <a:pPr marL="0" indent="0" algn="ctr">
              <a:buNone/>
            </a:pPr>
            <a:endParaRPr lang="en-US" sz="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changing your will for God’s will?</a:t>
            </a:r>
          </a:p>
          <a:p>
            <a:pPr marL="0" indent="0" algn="ctr">
              <a:buNone/>
            </a:pPr>
            <a:endParaRPr lang="en-US" sz="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trying to invite others so they might be saved?</a:t>
            </a:r>
          </a:p>
          <a:p>
            <a:pPr marL="0" indent="0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C5664-A5FF-8E2B-5E9E-31F9295B5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5753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B012A-C003-131F-AB7B-5FAE5C03D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5754"/>
            <a:ext cx="12192000" cy="5662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254 On Jordan’s Stormy Banks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664 He Gave Me a Song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162 Night with Ebon Pinion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366 Rescue the Perishing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313 </a:t>
            </a:r>
            <a:r>
              <a:rPr lang="en-US" sz="4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</a:t>
            </a: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 Your Sins be as Scarlet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214 No Tears in Heaven</a:t>
            </a:r>
          </a:p>
        </p:txBody>
      </p:sp>
    </p:spTree>
    <p:extLst>
      <p:ext uri="{BB962C8B-B14F-4D97-AF65-F5344CB8AC3E}">
        <p14:creationId xmlns:p14="http://schemas.microsoft.com/office/powerpoint/2010/main" val="2719202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259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Prayers for our Gospel Meeting </vt:lpstr>
      <vt:lpstr>Prayers for our Gospel Meeting </vt:lpstr>
      <vt:lpstr>Hymns for Worship at Woodmont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6</cp:revision>
  <cp:lastPrinted>2022-07-24T12:12:35Z</cp:lastPrinted>
  <dcterms:created xsi:type="dcterms:W3CDTF">2022-07-24T01:00:24Z</dcterms:created>
  <dcterms:modified xsi:type="dcterms:W3CDTF">2022-07-24T18:51:07Z</dcterms:modified>
</cp:coreProperties>
</file>