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9" r:id="rId5"/>
    <p:sldId id="261" r:id="rId6"/>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2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85831CCB-68C4-4DE1-BEA3-90A9CED41050}"/>
    <pc:docChg chg="custSel addSld delSld modSld sldOrd modNotesMaster">
      <pc:chgData name="Bettye Locklair" userId="c2d7acf3736df889" providerId="LiveId" clId="{85831CCB-68C4-4DE1-BEA3-90A9CED41050}" dt="2022-07-11T00:21:50.637" v="1118" actId="20577"/>
      <pc:docMkLst>
        <pc:docMk/>
      </pc:docMkLst>
      <pc:sldChg chg="modSp mod modNotesTx">
        <pc:chgData name="Bettye Locklair" userId="c2d7acf3736df889" providerId="LiveId" clId="{85831CCB-68C4-4DE1-BEA3-90A9CED41050}" dt="2022-07-11T00:21:37.365" v="1115" actId="20577"/>
        <pc:sldMkLst>
          <pc:docMk/>
          <pc:sldMk cId="3798644642" sldId="256"/>
        </pc:sldMkLst>
        <pc:spChg chg="mod">
          <ac:chgData name="Bettye Locklair" userId="c2d7acf3736df889" providerId="LiveId" clId="{85831CCB-68C4-4DE1-BEA3-90A9CED41050}" dt="2022-07-11T00:21:37.365" v="1115" actId="20577"/>
          <ac:spMkLst>
            <pc:docMk/>
            <pc:sldMk cId="3798644642" sldId="256"/>
            <ac:spMk id="7" creationId="{769EDE41-1522-6BDA-A7A7-67D9363A19FD}"/>
          </ac:spMkLst>
        </pc:spChg>
      </pc:sldChg>
      <pc:sldChg chg="modSp mod modAnim">
        <pc:chgData name="Bettye Locklair" userId="c2d7acf3736df889" providerId="LiveId" clId="{85831CCB-68C4-4DE1-BEA3-90A9CED41050}" dt="2022-07-10T19:46:04.935" v="528"/>
        <pc:sldMkLst>
          <pc:docMk/>
          <pc:sldMk cId="4055395555" sldId="257"/>
        </pc:sldMkLst>
        <pc:spChg chg="mod">
          <ac:chgData name="Bettye Locklair" userId="c2d7acf3736df889" providerId="LiveId" clId="{85831CCB-68C4-4DE1-BEA3-90A9CED41050}" dt="2022-07-10T19:41:03.933" v="491" actId="20577"/>
          <ac:spMkLst>
            <pc:docMk/>
            <pc:sldMk cId="4055395555" sldId="257"/>
            <ac:spMk id="3" creationId="{E54F65A5-01B5-1D03-C3EC-4FDD5F9FA831}"/>
          </ac:spMkLst>
        </pc:spChg>
      </pc:sldChg>
      <pc:sldChg chg="del">
        <pc:chgData name="Bettye Locklair" userId="c2d7acf3736df889" providerId="LiveId" clId="{85831CCB-68C4-4DE1-BEA3-90A9CED41050}" dt="2022-07-10T19:38:00.798" v="430" actId="47"/>
        <pc:sldMkLst>
          <pc:docMk/>
          <pc:sldMk cId="3692397570" sldId="258"/>
        </pc:sldMkLst>
      </pc:sldChg>
      <pc:sldChg chg="modSp mod modAnim">
        <pc:chgData name="Bettye Locklair" userId="c2d7acf3736df889" providerId="LiveId" clId="{85831CCB-68C4-4DE1-BEA3-90A9CED41050}" dt="2022-07-11T00:21:50.637" v="1118" actId="20577"/>
        <pc:sldMkLst>
          <pc:docMk/>
          <pc:sldMk cId="265168427" sldId="259"/>
        </pc:sldMkLst>
        <pc:spChg chg="mod">
          <ac:chgData name="Bettye Locklair" userId="c2d7acf3736df889" providerId="LiveId" clId="{85831CCB-68C4-4DE1-BEA3-90A9CED41050}" dt="2022-07-10T19:03:57.016" v="22" actId="14100"/>
          <ac:spMkLst>
            <pc:docMk/>
            <pc:sldMk cId="265168427" sldId="259"/>
            <ac:spMk id="2" creationId="{7B0D732A-BE7C-AAB8-25D3-DA19D7F6779F}"/>
          </ac:spMkLst>
        </pc:spChg>
        <pc:spChg chg="mod">
          <ac:chgData name="Bettye Locklair" userId="c2d7acf3736df889" providerId="LiveId" clId="{85831CCB-68C4-4DE1-BEA3-90A9CED41050}" dt="2022-07-11T00:21:50.637" v="1118" actId="20577"/>
          <ac:spMkLst>
            <pc:docMk/>
            <pc:sldMk cId="265168427" sldId="259"/>
            <ac:spMk id="3" creationId="{E54F65A5-01B5-1D03-C3EC-4FDD5F9FA831}"/>
          </ac:spMkLst>
        </pc:spChg>
      </pc:sldChg>
      <pc:sldChg chg="modSp new mod ord setBg">
        <pc:chgData name="Bettye Locklair" userId="c2d7acf3736df889" providerId="LiveId" clId="{85831CCB-68C4-4DE1-BEA3-90A9CED41050}" dt="2022-07-10T21:56:14.578" v="1108" actId="20577"/>
        <pc:sldMkLst>
          <pc:docMk/>
          <pc:sldMk cId="3035081298" sldId="260"/>
        </pc:sldMkLst>
        <pc:spChg chg="mod">
          <ac:chgData name="Bettye Locklair" userId="c2d7acf3736df889" providerId="LiveId" clId="{85831CCB-68C4-4DE1-BEA3-90A9CED41050}" dt="2022-07-10T21:52:27.451" v="950" actId="122"/>
          <ac:spMkLst>
            <pc:docMk/>
            <pc:sldMk cId="3035081298" sldId="260"/>
            <ac:spMk id="2" creationId="{C47B9361-54EB-D091-345D-8180B1D311EE}"/>
          </ac:spMkLst>
        </pc:spChg>
        <pc:spChg chg="mod">
          <ac:chgData name="Bettye Locklair" userId="c2d7acf3736df889" providerId="LiveId" clId="{85831CCB-68C4-4DE1-BEA3-90A9CED41050}" dt="2022-07-10T21:56:14.578" v="1108" actId="20577"/>
          <ac:spMkLst>
            <pc:docMk/>
            <pc:sldMk cId="3035081298" sldId="260"/>
            <ac:spMk id="3" creationId="{6580B0DF-F941-6CA9-6B84-46C23BA48F4E}"/>
          </ac:spMkLst>
        </pc:spChg>
      </pc:sldChg>
      <pc:sldChg chg="add del setBg">
        <pc:chgData name="Bettye Locklair" userId="c2d7acf3736df889" providerId="LiveId" clId="{85831CCB-68C4-4DE1-BEA3-90A9CED41050}" dt="2022-07-10T19:37:54.716" v="429" actId="47"/>
        <pc:sldMkLst>
          <pc:docMk/>
          <pc:sldMk cId="3553175080" sldId="260"/>
        </pc:sldMkLst>
      </pc:sldChg>
      <pc:sldChg chg="add ord">
        <pc:chgData name="Bettye Locklair" userId="c2d7acf3736df889" providerId="LiveId" clId="{85831CCB-68C4-4DE1-BEA3-90A9CED41050}" dt="2022-07-10T21:56:22.174" v="1111"/>
        <pc:sldMkLst>
          <pc:docMk/>
          <pc:sldMk cId="1280752264"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62EE61B7-D4CC-497C-9DF5-BE40A65C532B}" type="datetimeFigureOut">
              <a:rPr lang="en-US" smtClean="0"/>
              <a:t>7/10/2022</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B1901ED2-6252-461E-8154-49F5D4C6BDFD}" type="slidenum">
              <a:rPr lang="en-US" smtClean="0"/>
              <a:t>‹#›</a:t>
            </a:fld>
            <a:endParaRPr lang="en-US"/>
          </a:p>
        </p:txBody>
      </p:sp>
    </p:spTree>
    <p:extLst>
      <p:ext uri="{BB962C8B-B14F-4D97-AF65-F5344CB8AC3E}">
        <p14:creationId xmlns:p14="http://schemas.microsoft.com/office/powerpoint/2010/main" val="2830371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Thanksgiving Day for Christians everyday and there is so much to be thankful for even on  hot days like today that takes our breath away to where we want to stay inside instead of playing outside.</a:t>
            </a:r>
          </a:p>
        </p:txBody>
      </p:sp>
      <p:sp>
        <p:nvSpPr>
          <p:cNvPr id="4" name="Slide Number Placeholder 3"/>
          <p:cNvSpPr>
            <a:spLocks noGrp="1"/>
          </p:cNvSpPr>
          <p:nvPr>
            <p:ph type="sldNum" sz="quarter" idx="5"/>
          </p:nvPr>
        </p:nvSpPr>
        <p:spPr/>
        <p:txBody>
          <a:bodyPr/>
          <a:lstStyle/>
          <a:p>
            <a:fld id="{B1901ED2-6252-461E-8154-49F5D4C6BDFD}" type="slidenum">
              <a:rPr lang="en-US" smtClean="0"/>
              <a:t>2</a:t>
            </a:fld>
            <a:endParaRPr lang="en-US"/>
          </a:p>
        </p:txBody>
      </p:sp>
    </p:spTree>
    <p:extLst>
      <p:ext uri="{BB962C8B-B14F-4D97-AF65-F5344CB8AC3E}">
        <p14:creationId xmlns:p14="http://schemas.microsoft.com/office/powerpoint/2010/main" val="4141388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16FC7-80CD-F2C7-CF15-04FA6E9199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ACC731-BF65-4C77-E304-7AE4A14D7D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FEB920-DEF1-D5A2-CE1D-8131DE708892}"/>
              </a:ext>
            </a:extLst>
          </p:cNvPr>
          <p:cNvSpPr>
            <a:spLocks noGrp="1"/>
          </p:cNvSpPr>
          <p:nvPr>
            <p:ph type="dt" sz="half" idx="10"/>
          </p:nvPr>
        </p:nvSpPr>
        <p:spPr/>
        <p:txBody>
          <a:bodyPr/>
          <a:lstStyle/>
          <a:p>
            <a:fld id="{3EB22A33-1180-4348-AF8C-23ECD50BEA01}" type="datetimeFigureOut">
              <a:rPr lang="en-US" smtClean="0"/>
              <a:t>7/10/2022</a:t>
            </a:fld>
            <a:endParaRPr lang="en-US"/>
          </a:p>
        </p:txBody>
      </p:sp>
      <p:sp>
        <p:nvSpPr>
          <p:cNvPr id="5" name="Footer Placeholder 4">
            <a:extLst>
              <a:ext uri="{FF2B5EF4-FFF2-40B4-BE49-F238E27FC236}">
                <a16:creationId xmlns:a16="http://schemas.microsoft.com/office/drawing/2014/main" id="{79D60605-F0A4-6693-0F2C-9DC6B80C36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69151-4629-5B91-B134-3F4633E3590B}"/>
              </a:ext>
            </a:extLst>
          </p:cNvPr>
          <p:cNvSpPr>
            <a:spLocks noGrp="1"/>
          </p:cNvSpPr>
          <p:nvPr>
            <p:ph type="sldNum" sz="quarter" idx="12"/>
          </p:nvPr>
        </p:nvSpPr>
        <p:spPr/>
        <p:txBody>
          <a:bodyPr/>
          <a:lstStyle/>
          <a:p>
            <a:fld id="{BE44C134-C09F-42B1-8D18-BD0D36639C35}" type="slidenum">
              <a:rPr lang="en-US" smtClean="0"/>
              <a:t>‹#›</a:t>
            </a:fld>
            <a:endParaRPr lang="en-US"/>
          </a:p>
        </p:txBody>
      </p:sp>
    </p:spTree>
    <p:extLst>
      <p:ext uri="{BB962C8B-B14F-4D97-AF65-F5344CB8AC3E}">
        <p14:creationId xmlns:p14="http://schemas.microsoft.com/office/powerpoint/2010/main" val="587207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2B844-EA6E-F21C-B616-ED7BD171C7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00C5CD-11F1-EDF7-68F5-F59695263E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10F5DD-69D5-E314-E4AE-C119095240A5}"/>
              </a:ext>
            </a:extLst>
          </p:cNvPr>
          <p:cNvSpPr>
            <a:spLocks noGrp="1"/>
          </p:cNvSpPr>
          <p:nvPr>
            <p:ph type="dt" sz="half" idx="10"/>
          </p:nvPr>
        </p:nvSpPr>
        <p:spPr/>
        <p:txBody>
          <a:bodyPr/>
          <a:lstStyle/>
          <a:p>
            <a:fld id="{3EB22A33-1180-4348-AF8C-23ECD50BEA01}" type="datetimeFigureOut">
              <a:rPr lang="en-US" smtClean="0"/>
              <a:t>7/10/2022</a:t>
            </a:fld>
            <a:endParaRPr lang="en-US"/>
          </a:p>
        </p:txBody>
      </p:sp>
      <p:sp>
        <p:nvSpPr>
          <p:cNvPr id="5" name="Footer Placeholder 4">
            <a:extLst>
              <a:ext uri="{FF2B5EF4-FFF2-40B4-BE49-F238E27FC236}">
                <a16:creationId xmlns:a16="http://schemas.microsoft.com/office/drawing/2014/main" id="{025EF7BA-0FF3-F2FA-9766-C9A49DCBB0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6D65ED-C4ED-AD4A-2C32-AABEA87550F5}"/>
              </a:ext>
            </a:extLst>
          </p:cNvPr>
          <p:cNvSpPr>
            <a:spLocks noGrp="1"/>
          </p:cNvSpPr>
          <p:nvPr>
            <p:ph type="sldNum" sz="quarter" idx="12"/>
          </p:nvPr>
        </p:nvSpPr>
        <p:spPr/>
        <p:txBody>
          <a:bodyPr/>
          <a:lstStyle/>
          <a:p>
            <a:fld id="{BE44C134-C09F-42B1-8D18-BD0D36639C35}" type="slidenum">
              <a:rPr lang="en-US" smtClean="0"/>
              <a:t>‹#›</a:t>
            </a:fld>
            <a:endParaRPr lang="en-US"/>
          </a:p>
        </p:txBody>
      </p:sp>
    </p:spTree>
    <p:extLst>
      <p:ext uri="{BB962C8B-B14F-4D97-AF65-F5344CB8AC3E}">
        <p14:creationId xmlns:p14="http://schemas.microsoft.com/office/powerpoint/2010/main" val="4236048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6692E1-C1FE-5DC0-F1D1-D1167BB1C9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184236-F28A-A1DF-4C1B-9645CFE70A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93A32D-387F-B9A2-BEE4-E5119091C49F}"/>
              </a:ext>
            </a:extLst>
          </p:cNvPr>
          <p:cNvSpPr>
            <a:spLocks noGrp="1"/>
          </p:cNvSpPr>
          <p:nvPr>
            <p:ph type="dt" sz="half" idx="10"/>
          </p:nvPr>
        </p:nvSpPr>
        <p:spPr/>
        <p:txBody>
          <a:bodyPr/>
          <a:lstStyle/>
          <a:p>
            <a:fld id="{3EB22A33-1180-4348-AF8C-23ECD50BEA01}" type="datetimeFigureOut">
              <a:rPr lang="en-US" smtClean="0"/>
              <a:t>7/10/2022</a:t>
            </a:fld>
            <a:endParaRPr lang="en-US"/>
          </a:p>
        </p:txBody>
      </p:sp>
      <p:sp>
        <p:nvSpPr>
          <p:cNvPr id="5" name="Footer Placeholder 4">
            <a:extLst>
              <a:ext uri="{FF2B5EF4-FFF2-40B4-BE49-F238E27FC236}">
                <a16:creationId xmlns:a16="http://schemas.microsoft.com/office/drawing/2014/main" id="{3F8736DA-3648-80C7-8027-F5D7439680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CBE7B5-4529-6236-CE4E-EBBED594E002}"/>
              </a:ext>
            </a:extLst>
          </p:cNvPr>
          <p:cNvSpPr>
            <a:spLocks noGrp="1"/>
          </p:cNvSpPr>
          <p:nvPr>
            <p:ph type="sldNum" sz="quarter" idx="12"/>
          </p:nvPr>
        </p:nvSpPr>
        <p:spPr/>
        <p:txBody>
          <a:bodyPr/>
          <a:lstStyle/>
          <a:p>
            <a:fld id="{BE44C134-C09F-42B1-8D18-BD0D36639C35}" type="slidenum">
              <a:rPr lang="en-US" smtClean="0"/>
              <a:t>‹#›</a:t>
            </a:fld>
            <a:endParaRPr lang="en-US"/>
          </a:p>
        </p:txBody>
      </p:sp>
    </p:spTree>
    <p:extLst>
      <p:ext uri="{BB962C8B-B14F-4D97-AF65-F5344CB8AC3E}">
        <p14:creationId xmlns:p14="http://schemas.microsoft.com/office/powerpoint/2010/main" val="129174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54F7-9324-2B88-D2B5-6FAE2702FC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8AC11E-57F9-85BC-9357-ADA5A1EFF2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415B25-FFCA-A438-298D-61E19E768BF8}"/>
              </a:ext>
            </a:extLst>
          </p:cNvPr>
          <p:cNvSpPr>
            <a:spLocks noGrp="1"/>
          </p:cNvSpPr>
          <p:nvPr>
            <p:ph type="dt" sz="half" idx="10"/>
          </p:nvPr>
        </p:nvSpPr>
        <p:spPr/>
        <p:txBody>
          <a:bodyPr/>
          <a:lstStyle/>
          <a:p>
            <a:fld id="{3EB22A33-1180-4348-AF8C-23ECD50BEA01}" type="datetimeFigureOut">
              <a:rPr lang="en-US" smtClean="0"/>
              <a:t>7/10/2022</a:t>
            </a:fld>
            <a:endParaRPr lang="en-US"/>
          </a:p>
        </p:txBody>
      </p:sp>
      <p:sp>
        <p:nvSpPr>
          <p:cNvPr id="5" name="Footer Placeholder 4">
            <a:extLst>
              <a:ext uri="{FF2B5EF4-FFF2-40B4-BE49-F238E27FC236}">
                <a16:creationId xmlns:a16="http://schemas.microsoft.com/office/drawing/2014/main" id="{EA0F0276-F56A-EAC8-E3E4-B3381CD13A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D2D966-BBAE-13F7-0DD0-048E72E4FBF9}"/>
              </a:ext>
            </a:extLst>
          </p:cNvPr>
          <p:cNvSpPr>
            <a:spLocks noGrp="1"/>
          </p:cNvSpPr>
          <p:nvPr>
            <p:ph type="sldNum" sz="quarter" idx="12"/>
          </p:nvPr>
        </p:nvSpPr>
        <p:spPr/>
        <p:txBody>
          <a:bodyPr/>
          <a:lstStyle/>
          <a:p>
            <a:fld id="{BE44C134-C09F-42B1-8D18-BD0D36639C35}" type="slidenum">
              <a:rPr lang="en-US" smtClean="0"/>
              <a:t>‹#›</a:t>
            </a:fld>
            <a:endParaRPr lang="en-US"/>
          </a:p>
        </p:txBody>
      </p:sp>
    </p:spTree>
    <p:extLst>
      <p:ext uri="{BB962C8B-B14F-4D97-AF65-F5344CB8AC3E}">
        <p14:creationId xmlns:p14="http://schemas.microsoft.com/office/powerpoint/2010/main" val="1309029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7C9E7-0A74-7033-9AE7-052CD762D4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ACEDE9-5A59-FFE4-31BF-9D38FF4B6B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E06FD3-DE73-973A-1AFE-2D816E151973}"/>
              </a:ext>
            </a:extLst>
          </p:cNvPr>
          <p:cNvSpPr>
            <a:spLocks noGrp="1"/>
          </p:cNvSpPr>
          <p:nvPr>
            <p:ph type="dt" sz="half" idx="10"/>
          </p:nvPr>
        </p:nvSpPr>
        <p:spPr/>
        <p:txBody>
          <a:bodyPr/>
          <a:lstStyle/>
          <a:p>
            <a:fld id="{3EB22A33-1180-4348-AF8C-23ECD50BEA01}" type="datetimeFigureOut">
              <a:rPr lang="en-US" smtClean="0"/>
              <a:t>7/10/2022</a:t>
            </a:fld>
            <a:endParaRPr lang="en-US"/>
          </a:p>
        </p:txBody>
      </p:sp>
      <p:sp>
        <p:nvSpPr>
          <p:cNvPr id="5" name="Footer Placeholder 4">
            <a:extLst>
              <a:ext uri="{FF2B5EF4-FFF2-40B4-BE49-F238E27FC236}">
                <a16:creationId xmlns:a16="http://schemas.microsoft.com/office/drawing/2014/main" id="{122FA48C-D349-79F7-38E6-33709D3F9E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3E996-E234-5762-AA7C-360040E4CB3F}"/>
              </a:ext>
            </a:extLst>
          </p:cNvPr>
          <p:cNvSpPr>
            <a:spLocks noGrp="1"/>
          </p:cNvSpPr>
          <p:nvPr>
            <p:ph type="sldNum" sz="quarter" idx="12"/>
          </p:nvPr>
        </p:nvSpPr>
        <p:spPr/>
        <p:txBody>
          <a:bodyPr/>
          <a:lstStyle/>
          <a:p>
            <a:fld id="{BE44C134-C09F-42B1-8D18-BD0D36639C35}" type="slidenum">
              <a:rPr lang="en-US" smtClean="0"/>
              <a:t>‹#›</a:t>
            </a:fld>
            <a:endParaRPr lang="en-US"/>
          </a:p>
        </p:txBody>
      </p:sp>
    </p:spTree>
    <p:extLst>
      <p:ext uri="{BB962C8B-B14F-4D97-AF65-F5344CB8AC3E}">
        <p14:creationId xmlns:p14="http://schemas.microsoft.com/office/powerpoint/2010/main" val="308242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B1AA9-E1BF-19B4-D604-D7C83C1A80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A996FF-0D7C-155D-D2D4-83A964A1A7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3B2639-9BED-5CDE-C738-9701BD531B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D97593-4DC8-6D4F-3301-249E53C9FE3C}"/>
              </a:ext>
            </a:extLst>
          </p:cNvPr>
          <p:cNvSpPr>
            <a:spLocks noGrp="1"/>
          </p:cNvSpPr>
          <p:nvPr>
            <p:ph type="dt" sz="half" idx="10"/>
          </p:nvPr>
        </p:nvSpPr>
        <p:spPr/>
        <p:txBody>
          <a:bodyPr/>
          <a:lstStyle/>
          <a:p>
            <a:fld id="{3EB22A33-1180-4348-AF8C-23ECD50BEA01}" type="datetimeFigureOut">
              <a:rPr lang="en-US" smtClean="0"/>
              <a:t>7/10/2022</a:t>
            </a:fld>
            <a:endParaRPr lang="en-US"/>
          </a:p>
        </p:txBody>
      </p:sp>
      <p:sp>
        <p:nvSpPr>
          <p:cNvPr id="6" name="Footer Placeholder 5">
            <a:extLst>
              <a:ext uri="{FF2B5EF4-FFF2-40B4-BE49-F238E27FC236}">
                <a16:creationId xmlns:a16="http://schemas.microsoft.com/office/drawing/2014/main" id="{D64ADC25-9568-8851-A337-C147252636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D1BCCF-8C4E-62CF-8426-F15068C26B59}"/>
              </a:ext>
            </a:extLst>
          </p:cNvPr>
          <p:cNvSpPr>
            <a:spLocks noGrp="1"/>
          </p:cNvSpPr>
          <p:nvPr>
            <p:ph type="sldNum" sz="quarter" idx="12"/>
          </p:nvPr>
        </p:nvSpPr>
        <p:spPr/>
        <p:txBody>
          <a:bodyPr/>
          <a:lstStyle/>
          <a:p>
            <a:fld id="{BE44C134-C09F-42B1-8D18-BD0D36639C35}" type="slidenum">
              <a:rPr lang="en-US" smtClean="0"/>
              <a:t>‹#›</a:t>
            </a:fld>
            <a:endParaRPr lang="en-US"/>
          </a:p>
        </p:txBody>
      </p:sp>
    </p:spTree>
    <p:extLst>
      <p:ext uri="{BB962C8B-B14F-4D97-AF65-F5344CB8AC3E}">
        <p14:creationId xmlns:p14="http://schemas.microsoft.com/office/powerpoint/2010/main" val="272944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FB249-25C0-831C-BA2E-B58EE0617C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6FA697-45AB-06C2-B0EF-8B04EBED94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09AA54-DF9D-91CB-5765-B9A72A3AC6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94000A-5453-17C2-C463-CF734BA8F6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28937B-61D9-2F60-10DA-8FE9884C67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3874DC-A1F6-E007-5823-DD08682D8390}"/>
              </a:ext>
            </a:extLst>
          </p:cNvPr>
          <p:cNvSpPr>
            <a:spLocks noGrp="1"/>
          </p:cNvSpPr>
          <p:nvPr>
            <p:ph type="dt" sz="half" idx="10"/>
          </p:nvPr>
        </p:nvSpPr>
        <p:spPr/>
        <p:txBody>
          <a:bodyPr/>
          <a:lstStyle/>
          <a:p>
            <a:fld id="{3EB22A33-1180-4348-AF8C-23ECD50BEA01}" type="datetimeFigureOut">
              <a:rPr lang="en-US" smtClean="0"/>
              <a:t>7/10/2022</a:t>
            </a:fld>
            <a:endParaRPr lang="en-US"/>
          </a:p>
        </p:txBody>
      </p:sp>
      <p:sp>
        <p:nvSpPr>
          <p:cNvPr id="8" name="Footer Placeholder 7">
            <a:extLst>
              <a:ext uri="{FF2B5EF4-FFF2-40B4-BE49-F238E27FC236}">
                <a16:creationId xmlns:a16="http://schemas.microsoft.com/office/drawing/2014/main" id="{D94708DC-0D76-0DEA-BAE3-BF3E016D3F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246451-7094-E1E3-CDE9-D5413703DDFE}"/>
              </a:ext>
            </a:extLst>
          </p:cNvPr>
          <p:cNvSpPr>
            <a:spLocks noGrp="1"/>
          </p:cNvSpPr>
          <p:nvPr>
            <p:ph type="sldNum" sz="quarter" idx="12"/>
          </p:nvPr>
        </p:nvSpPr>
        <p:spPr/>
        <p:txBody>
          <a:bodyPr/>
          <a:lstStyle/>
          <a:p>
            <a:fld id="{BE44C134-C09F-42B1-8D18-BD0D36639C35}" type="slidenum">
              <a:rPr lang="en-US" smtClean="0"/>
              <a:t>‹#›</a:t>
            </a:fld>
            <a:endParaRPr lang="en-US"/>
          </a:p>
        </p:txBody>
      </p:sp>
    </p:spTree>
    <p:extLst>
      <p:ext uri="{BB962C8B-B14F-4D97-AF65-F5344CB8AC3E}">
        <p14:creationId xmlns:p14="http://schemas.microsoft.com/office/powerpoint/2010/main" val="1329464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45569-773E-6831-7D6A-9A833BF85E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E86BE9-DA02-0285-B6CA-A2BF87F77F82}"/>
              </a:ext>
            </a:extLst>
          </p:cNvPr>
          <p:cNvSpPr>
            <a:spLocks noGrp="1"/>
          </p:cNvSpPr>
          <p:nvPr>
            <p:ph type="dt" sz="half" idx="10"/>
          </p:nvPr>
        </p:nvSpPr>
        <p:spPr/>
        <p:txBody>
          <a:bodyPr/>
          <a:lstStyle/>
          <a:p>
            <a:fld id="{3EB22A33-1180-4348-AF8C-23ECD50BEA01}" type="datetimeFigureOut">
              <a:rPr lang="en-US" smtClean="0"/>
              <a:t>7/10/2022</a:t>
            </a:fld>
            <a:endParaRPr lang="en-US"/>
          </a:p>
        </p:txBody>
      </p:sp>
      <p:sp>
        <p:nvSpPr>
          <p:cNvPr id="4" name="Footer Placeholder 3">
            <a:extLst>
              <a:ext uri="{FF2B5EF4-FFF2-40B4-BE49-F238E27FC236}">
                <a16:creationId xmlns:a16="http://schemas.microsoft.com/office/drawing/2014/main" id="{FE7FDDC9-9649-5CE2-D4BA-C54EB7EA4F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001508-08C8-FA5E-31C7-475BEA4E69A3}"/>
              </a:ext>
            </a:extLst>
          </p:cNvPr>
          <p:cNvSpPr>
            <a:spLocks noGrp="1"/>
          </p:cNvSpPr>
          <p:nvPr>
            <p:ph type="sldNum" sz="quarter" idx="12"/>
          </p:nvPr>
        </p:nvSpPr>
        <p:spPr/>
        <p:txBody>
          <a:bodyPr/>
          <a:lstStyle/>
          <a:p>
            <a:fld id="{BE44C134-C09F-42B1-8D18-BD0D36639C35}" type="slidenum">
              <a:rPr lang="en-US" smtClean="0"/>
              <a:t>‹#›</a:t>
            </a:fld>
            <a:endParaRPr lang="en-US"/>
          </a:p>
        </p:txBody>
      </p:sp>
    </p:spTree>
    <p:extLst>
      <p:ext uri="{BB962C8B-B14F-4D97-AF65-F5344CB8AC3E}">
        <p14:creationId xmlns:p14="http://schemas.microsoft.com/office/powerpoint/2010/main" val="108132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EE4A83-9B89-824A-F7F5-5ABE3D0AB056}"/>
              </a:ext>
            </a:extLst>
          </p:cNvPr>
          <p:cNvSpPr>
            <a:spLocks noGrp="1"/>
          </p:cNvSpPr>
          <p:nvPr>
            <p:ph type="dt" sz="half" idx="10"/>
          </p:nvPr>
        </p:nvSpPr>
        <p:spPr/>
        <p:txBody>
          <a:bodyPr/>
          <a:lstStyle/>
          <a:p>
            <a:fld id="{3EB22A33-1180-4348-AF8C-23ECD50BEA01}" type="datetimeFigureOut">
              <a:rPr lang="en-US" smtClean="0"/>
              <a:t>7/10/2022</a:t>
            </a:fld>
            <a:endParaRPr lang="en-US"/>
          </a:p>
        </p:txBody>
      </p:sp>
      <p:sp>
        <p:nvSpPr>
          <p:cNvPr id="3" name="Footer Placeholder 2">
            <a:extLst>
              <a:ext uri="{FF2B5EF4-FFF2-40B4-BE49-F238E27FC236}">
                <a16:creationId xmlns:a16="http://schemas.microsoft.com/office/drawing/2014/main" id="{26E7A9D5-29FB-CBD9-08C9-C46E22EB1E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81E8FF-F26E-18AE-2CFD-7AAE8A6D3F3F}"/>
              </a:ext>
            </a:extLst>
          </p:cNvPr>
          <p:cNvSpPr>
            <a:spLocks noGrp="1"/>
          </p:cNvSpPr>
          <p:nvPr>
            <p:ph type="sldNum" sz="quarter" idx="12"/>
          </p:nvPr>
        </p:nvSpPr>
        <p:spPr/>
        <p:txBody>
          <a:bodyPr/>
          <a:lstStyle/>
          <a:p>
            <a:fld id="{BE44C134-C09F-42B1-8D18-BD0D36639C35}" type="slidenum">
              <a:rPr lang="en-US" smtClean="0"/>
              <a:t>‹#›</a:t>
            </a:fld>
            <a:endParaRPr lang="en-US"/>
          </a:p>
        </p:txBody>
      </p:sp>
    </p:spTree>
    <p:extLst>
      <p:ext uri="{BB962C8B-B14F-4D97-AF65-F5344CB8AC3E}">
        <p14:creationId xmlns:p14="http://schemas.microsoft.com/office/powerpoint/2010/main" val="1624848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55FE8-F2D8-17C5-8B92-7A66C1F332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ED8909-5346-DA33-173A-B528237D84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03EAAC-BFAA-8230-5D36-3947D26735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399CF3-BF3F-C825-2D47-04CD308700BF}"/>
              </a:ext>
            </a:extLst>
          </p:cNvPr>
          <p:cNvSpPr>
            <a:spLocks noGrp="1"/>
          </p:cNvSpPr>
          <p:nvPr>
            <p:ph type="dt" sz="half" idx="10"/>
          </p:nvPr>
        </p:nvSpPr>
        <p:spPr/>
        <p:txBody>
          <a:bodyPr/>
          <a:lstStyle/>
          <a:p>
            <a:fld id="{3EB22A33-1180-4348-AF8C-23ECD50BEA01}" type="datetimeFigureOut">
              <a:rPr lang="en-US" smtClean="0"/>
              <a:t>7/10/2022</a:t>
            </a:fld>
            <a:endParaRPr lang="en-US"/>
          </a:p>
        </p:txBody>
      </p:sp>
      <p:sp>
        <p:nvSpPr>
          <p:cNvPr id="6" name="Footer Placeholder 5">
            <a:extLst>
              <a:ext uri="{FF2B5EF4-FFF2-40B4-BE49-F238E27FC236}">
                <a16:creationId xmlns:a16="http://schemas.microsoft.com/office/drawing/2014/main" id="{12336617-330A-4521-AB38-6415C8C866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641369-47BF-FADF-5E5B-84B08F0658CA}"/>
              </a:ext>
            </a:extLst>
          </p:cNvPr>
          <p:cNvSpPr>
            <a:spLocks noGrp="1"/>
          </p:cNvSpPr>
          <p:nvPr>
            <p:ph type="sldNum" sz="quarter" idx="12"/>
          </p:nvPr>
        </p:nvSpPr>
        <p:spPr/>
        <p:txBody>
          <a:bodyPr/>
          <a:lstStyle/>
          <a:p>
            <a:fld id="{BE44C134-C09F-42B1-8D18-BD0D36639C35}" type="slidenum">
              <a:rPr lang="en-US" smtClean="0"/>
              <a:t>‹#›</a:t>
            </a:fld>
            <a:endParaRPr lang="en-US"/>
          </a:p>
        </p:txBody>
      </p:sp>
    </p:spTree>
    <p:extLst>
      <p:ext uri="{BB962C8B-B14F-4D97-AF65-F5344CB8AC3E}">
        <p14:creationId xmlns:p14="http://schemas.microsoft.com/office/powerpoint/2010/main" val="49734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93E79-84CA-E9DE-4466-9B22A0D6EF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7900BF-1DF4-726B-3086-5CF3751633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376AFD-61DF-1700-D12D-87C639A49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65D4B4-0152-4393-FCEA-0DFCB2D01D6C}"/>
              </a:ext>
            </a:extLst>
          </p:cNvPr>
          <p:cNvSpPr>
            <a:spLocks noGrp="1"/>
          </p:cNvSpPr>
          <p:nvPr>
            <p:ph type="dt" sz="half" idx="10"/>
          </p:nvPr>
        </p:nvSpPr>
        <p:spPr/>
        <p:txBody>
          <a:bodyPr/>
          <a:lstStyle/>
          <a:p>
            <a:fld id="{3EB22A33-1180-4348-AF8C-23ECD50BEA01}" type="datetimeFigureOut">
              <a:rPr lang="en-US" smtClean="0"/>
              <a:t>7/10/2022</a:t>
            </a:fld>
            <a:endParaRPr lang="en-US"/>
          </a:p>
        </p:txBody>
      </p:sp>
      <p:sp>
        <p:nvSpPr>
          <p:cNvPr id="6" name="Footer Placeholder 5">
            <a:extLst>
              <a:ext uri="{FF2B5EF4-FFF2-40B4-BE49-F238E27FC236}">
                <a16:creationId xmlns:a16="http://schemas.microsoft.com/office/drawing/2014/main" id="{7E75F778-921A-074F-6E6B-53D6D85F92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A10456-6DA5-8AAB-481A-F605C3B5FF89}"/>
              </a:ext>
            </a:extLst>
          </p:cNvPr>
          <p:cNvSpPr>
            <a:spLocks noGrp="1"/>
          </p:cNvSpPr>
          <p:nvPr>
            <p:ph type="sldNum" sz="quarter" idx="12"/>
          </p:nvPr>
        </p:nvSpPr>
        <p:spPr/>
        <p:txBody>
          <a:bodyPr/>
          <a:lstStyle/>
          <a:p>
            <a:fld id="{BE44C134-C09F-42B1-8D18-BD0D36639C35}" type="slidenum">
              <a:rPr lang="en-US" smtClean="0"/>
              <a:t>‹#›</a:t>
            </a:fld>
            <a:endParaRPr lang="en-US"/>
          </a:p>
        </p:txBody>
      </p:sp>
    </p:spTree>
    <p:extLst>
      <p:ext uri="{BB962C8B-B14F-4D97-AF65-F5344CB8AC3E}">
        <p14:creationId xmlns:p14="http://schemas.microsoft.com/office/powerpoint/2010/main" val="106918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81F14E-3801-6DDF-47D9-7A14969F57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4D95BB-211C-12D9-1B3D-C9FD42AC74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D7B115-7860-F7DF-94FD-474B6757FA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22A33-1180-4348-AF8C-23ECD50BEA01}" type="datetimeFigureOut">
              <a:rPr lang="en-US" smtClean="0"/>
              <a:t>7/10/2022</a:t>
            </a:fld>
            <a:endParaRPr lang="en-US"/>
          </a:p>
        </p:txBody>
      </p:sp>
      <p:sp>
        <p:nvSpPr>
          <p:cNvPr id="5" name="Footer Placeholder 4">
            <a:extLst>
              <a:ext uri="{FF2B5EF4-FFF2-40B4-BE49-F238E27FC236}">
                <a16:creationId xmlns:a16="http://schemas.microsoft.com/office/drawing/2014/main" id="{753BBC18-3E8C-29DD-0FB5-37D828D839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96EF69-96F2-D80C-CA7B-FA2EE95AD2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4C134-C09F-42B1-8D18-BD0D36639C35}" type="slidenum">
              <a:rPr lang="en-US" smtClean="0"/>
              <a:t>‹#›</a:t>
            </a:fld>
            <a:endParaRPr lang="en-US"/>
          </a:p>
        </p:txBody>
      </p:sp>
    </p:spTree>
    <p:extLst>
      <p:ext uri="{BB962C8B-B14F-4D97-AF65-F5344CB8AC3E}">
        <p14:creationId xmlns:p14="http://schemas.microsoft.com/office/powerpoint/2010/main" val="3279366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B9361-54EB-D091-345D-8180B1D311EE}"/>
              </a:ext>
            </a:extLst>
          </p:cNvPr>
          <p:cNvSpPr>
            <a:spLocks noGrp="1"/>
          </p:cNvSpPr>
          <p:nvPr>
            <p:ph type="title"/>
          </p:nvPr>
        </p:nvSpPr>
        <p:spPr>
          <a:xfrm>
            <a:off x="0" y="1"/>
            <a:ext cx="12192000" cy="1109271"/>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6580B0DF-F941-6CA9-6B84-46C23BA48F4E}"/>
              </a:ext>
            </a:extLst>
          </p:cNvPr>
          <p:cNvSpPr>
            <a:spLocks noGrp="1"/>
          </p:cNvSpPr>
          <p:nvPr>
            <p:ph idx="1"/>
          </p:nvPr>
        </p:nvSpPr>
        <p:spPr>
          <a:xfrm>
            <a:off x="0" y="1229193"/>
            <a:ext cx="12192000" cy="5628806"/>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35 O Worship the King</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Handout Jesus, Draw Me Ever Nearer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175 The Breaking of Bread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392 Count Your Blessings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329 God Calling Yet</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701 Walk Beside Me</a:t>
            </a:r>
          </a:p>
        </p:txBody>
      </p:sp>
    </p:spTree>
    <p:extLst>
      <p:ext uri="{BB962C8B-B14F-4D97-AF65-F5344CB8AC3E}">
        <p14:creationId xmlns:p14="http://schemas.microsoft.com/office/powerpoint/2010/main" val="3035081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8" name="Picture 4" descr="Fellowship Bible Church Roswell GA - What are you thankful for this year?  Let us know in the comments! #fellowshiproswell #loveGodloveothers #thankful  #thankfulness | Facebook">
            <a:extLst>
              <a:ext uri="{FF2B5EF4-FFF2-40B4-BE49-F238E27FC236}">
                <a16:creationId xmlns:a16="http://schemas.microsoft.com/office/drawing/2014/main" id="{D521180D-DD13-4D7B-A54D-7FE6FA2072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0966" cy="685096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69EDE41-1522-6BDA-A7A7-67D9363A19FD}"/>
              </a:ext>
            </a:extLst>
          </p:cNvPr>
          <p:cNvSpPr txBox="1"/>
          <p:nvPr/>
        </p:nvSpPr>
        <p:spPr>
          <a:xfrm>
            <a:off x="6850966" y="7034"/>
            <a:ext cx="5341034" cy="6494085"/>
          </a:xfrm>
          <a:prstGeom prst="rect">
            <a:avLst/>
          </a:prstGeom>
          <a:noFill/>
        </p:spPr>
        <p:txBody>
          <a:bodyPr wrap="square">
            <a:spAutoFit/>
          </a:bodyPr>
          <a:lstStyle/>
          <a:p>
            <a:pPr algn="ctr"/>
            <a:r>
              <a:rPr lang="en-US" sz="5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“Always giving thanks for all things in the name of our </a:t>
            </a:r>
          </a:p>
          <a:p>
            <a:pPr algn="ctr"/>
            <a:r>
              <a:rPr lang="en-US" sz="5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 Jesus Christ to God, </a:t>
            </a:r>
          </a:p>
          <a:p>
            <a:pPr algn="ctr"/>
            <a:r>
              <a:rPr lang="en-US" sz="5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even the Father”</a:t>
            </a:r>
          </a:p>
          <a:p>
            <a:pPr algn="ctr"/>
            <a:r>
              <a:rPr lang="en-US" sz="5200" dirty="0">
                <a:solidFill>
                  <a:schemeClr val="bg1"/>
                </a:solidFill>
                <a:latin typeface="Tahoma" panose="020B0604030504040204" pitchFamily="34" charset="0"/>
                <a:ea typeface="Tahoma" panose="020B0604030504040204" pitchFamily="34" charset="0"/>
                <a:cs typeface="Tahoma" panose="020B0604030504040204" pitchFamily="34" charset="0"/>
              </a:rPr>
              <a:t>(Eph. 5:20)</a:t>
            </a:r>
          </a:p>
        </p:txBody>
      </p:sp>
    </p:spTree>
    <p:extLst>
      <p:ext uri="{BB962C8B-B14F-4D97-AF65-F5344CB8AC3E}">
        <p14:creationId xmlns:p14="http://schemas.microsoft.com/office/powerpoint/2010/main" val="3798644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D732A-BE7C-AAB8-25D3-DA19D7F6779F}"/>
              </a:ext>
            </a:extLst>
          </p:cNvPr>
          <p:cNvSpPr>
            <a:spLocks noGrp="1"/>
          </p:cNvSpPr>
          <p:nvPr>
            <p:ph type="title"/>
          </p:nvPr>
        </p:nvSpPr>
        <p:spPr>
          <a:xfrm>
            <a:off x="0" y="1"/>
            <a:ext cx="12192000" cy="1167617"/>
          </a:xfrm>
        </p:spPr>
        <p:txBody>
          <a:bodyPr>
            <a:normAutofit/>
          </a:bodyPr>
          <a:lstStyle/>
          <a:p>
            <a:r>
              <a:rPr lang="en-US" sz="6000" dirty="0">
                <a:solidFill>
                  <a:srgbClr val="00B0F0"/>
                </a:solidFill>
                <a:latin typeface="Tahoma" panose="020B0604030504040204" pitchFamily="34" charset="0"/>
                <a:ea typeface="Tahoma" panose="020B0604030504040204" pitchFamily="34" charset="0"/>
                <a:cs typeface="Tahoma" panose="020B0604030504040204" pitchFamily="34" charset="0"/>
              </a:rPr>
              <a:t>What are You Thankful to God For?</a:t>
            </a:r>
          </a:p>
        </p:txBody>
      </p:sp>
      <p:sp>
        <p:nvSpPr>
          <p:cNvPr id="3" name="Content Placeholder 2">
            <a:extLst>
              <a:ext uri="{FF2B5EF4-FFF2-40B4-BE49-F238E27FC236}">
                <a16:creationId xmlns:a16="http://schemas.microsoft.com/office/drawing/2014/main" id="{E54F65A5-01B5-1D03-C3EC-4FDD5F9FA831}"/>
              </a:ext>
            </a:extLst>
          </p:cNvPr>
          <p:cNvSpPr>
            <a:spLocks noGrp="1"/>
          </p:cNvSpPr>
          <p:nvPr>
            <p:ph idx="1"/>
          </p:nvPr>
        </p:nvSpPr>
        <p:spPr>
          <a:xfrm>
            <a:off x="0" y="1167618"/>
            <a:ext cx="12192000" cy="5690381"/>
          </a:xfrm>
        </p:spPr>
        <p:txBody>
          <a:bodyPr>
            <a:normAutofit/>
          </a:bodyPr>
          <a:lstStyle/>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The Word/Creation (Ps. 136:1-10; John 1:1-3; Heb. 1:1)</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Creating You (Psalm 139:13-16)</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Parents (Ephesians 6:1-4; Proverbs 31:28-29)</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Salvation (Ephesians 1:3-14; 2 Thessalonians 2:13-14)</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Spouse (Proverbs 18:22; 19:14; Ecclesiastes 9:9)</a:t>
            </a:r>
          </a:p>
        </p:txBody>
      </p:sp>
    </p:spTree>
    <p:extLst>
      <p:ext uri="{BB962C8B-B14F-4D97-AF65-F5344CB8AC3E}">
        <p14:creationId xmlns:p14="http://schemas.microsoft.com/office/powerpoint/2010/main" val="405539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D732A-BE7C-AAB8-25D3-DA19D7F6779F}"/>
              </a:ext>
            </a:extLst>
          </p:cNvPr>
          <p:cNvSpPr>
            <a:spLocks noGrp="1"/>
          </p:cNvSpPr>
          <p:nvPr>
            <p:ph type="title"/>
          </p:nvPr>
        </p:nvSpPr>
        <p:spPr>
          <a:xfrm>
            <a:off x="0" y="2"/>
            <a:ext cx="12192000" cy="972456"/>
          </a:xfrm>
        </p:spPr>
        <p:txBody>
          <a:bodyPr>
            <a:normAutofit/>
          </a:bodyPr>
          <a:lstStyle/>
          <a:p>
            <a:r>
              <a:rPr lang="en-US" sz="6000" dirty="0">
                <a:solidFill>
                  <a:srgbClr val="00B0F0"/>
                </a:solidFill>
                <a:latin typeface="Tahoma" panose="020B0604030504040204" pitchFamily="34" charset="0"/>
                <a:ea typeface="Tahoma" panose="020B0604030504040204" pitchFamily="34" charset="0"/>
                <a:cs typeface="Tahoma" panose="020B0604030504040204" pitchFamily="34" charset="0"/>
              </a:rPr>
              <a:t>What are You Thankful to God For?</a:t>
            </a:r>
          </a:p>
        </p:txBody>
      </p:sp>
      <p:sp>
        <p:nvSpPr>
          <p:cNvPr id="3" name="Content Placeholder 2">
            <a:extLst>
              <a:ext uri="{FF2B5EF4-FFF2-40B4-BE49-F238E27FC236}">
                <a16:creationId xmlns:a16="http://schemas.microsoft.com/office/drawing/2014/main" id="{E54F65A5-01B5-1D03-C3EC-4FDD5F9FA831}"/>
              </a:ext>
            </a:extLst>
          </p:cNvPr>
          <p:cNvSpPr>
            <a:spLocks noGrp="1"/>
          </p:cNvSpPr>
          <p:nvPr>
            <p:ph idx="1"/>
          </p:nvPr>
        </p:nvSpPr>
        <p:spPr>
          <a:xfrm>
            <a:off x="0" y="972458"/>
            <a:ext cx="12192000" cy="5885541"/>
          </a:xfrm>
        </p:spPr>
        <p:txBody>
          <a:bodyPr>
            <a:normAutofit/>
          </a:bodyPr>
          <a:lstStyle/>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Assemble for Worship (Sing praises every day)</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(Jn. 4:24; 2 Sam. </a:t>
            </a:r>
            <a:r>
              <a:rPr lang="en-US" sz="3700">
                <a:solidFill>
                  <a:schemeClr val="bg1"/>
                </a:solidFill>
                <a:latin typeface="Tahoma" panose="020B0604030504040204" pitchFamily="34" charset="0"/>
                <a:ea typeface="Tahoma" panose="020B0604030504040204" pitchFamily="34" charset="0"/>
                <a:cs typeface="Tahoma" panose="020B0604030504040204" pitchFamily="34" charset="0"/>
              </a:rPr>
              <a:t>22:50</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Ps. 122:1; Ax 16:25; Eph. 5:19)</a:t>
            </a:r>
          </a:p>
          <a:p>
            <a:pPr marL="0" indent="0">
              <a:buNone/>
            </a:pPr>
            <a:endParaRPr lang="en-US" sz="105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Power of Prayer (Grace &amp; mercy in time of need)</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120:1; Eph. 3:20-21; Heb. 4:14-16)</a:t>
            </a:r>
          </a:p>
          <a:p>
            <a:pPr marL="0" indent="0">
              <a:buNone/>
            </a:pPr>
            <a:endParaRPr lang="en-US" sz="105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Faithful Brethren (Prayers, helping you)</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(Phil. 1:3; 2 Cor. 1:11; 9:8ff; 1 John 3:16-18; Pr. 27:17)</a:t>
            </a:r>
          </a:p>
          <a:p>
            <a:pPr marL="0" indent="0">
              <a:buNone/>
            </a:pPr>
            <a:endParaRPr lang="en-US" sz="105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Hope of Heaven- Show Gratitude by being Righteous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(Titus 1:2; 2:11-14; Romans 8:24-25)</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516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B9361-54EB-D091-345D-8180B1D311EE}"/>
              </a:ext>
            </a:extLst>
          </p:cNvPr>
          <p:cNvSpPr>
            <a:spLocks noGrp="1"/>
          </p:cNvSpPr>
          <p:nvPr>
            <p:ph type="title"/>
          </p:nvPr>
        </p:nvSpPr>
        <p:spPr>
          <a:xfrm>
            <a:off x="0" y="1"/>
            <a:ext cx="12192000" cy="1109271"/>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6580B0DF-F941-6CA9-6B84-46C23BA48F4E}"/>
              </a:ext>
            </a:extLst>
          </p:cNvPr>
          <p:cNvSpPr>
            <a:spLocks noGrp="1"/>
          </p:cNvSpPr>
          <p:nvPr>
            <p:ph idx="1"/>
          </p:nvPr>
        </p:nvSpPr>
        <p:spPr>
          <a:xfrm>
            <a:off x="0" y="1229193"/>
            <a:ext cx="12192000" cy="5628806"/>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35 O Worship the King</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Handout Jesus, Draw Me Ever Nearer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175 The Breaking of Bread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392 Count Your Blessings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329 God Calling Yet</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701 Walk Beside Me</a:t>
            </a:r>
          </a:p>
        </p:txBody>
      </p:sp>
    </p:spTree>
    <p:extLst>
      <p:ext uri="{BB962C8B-B14F-4D97-AF65-F5344CB8AC3E}">
        <p14:creationId xmlns:p14="http://schemas.microsoft.com/office/powerpoint/2010/main" val="1280752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TotalTime>
  <Words>299</Words>
  <Application>Microsoft Office PowerPoint</Application>
  <PresentationFormat>Widescreen</PresentationFormat>
  <Paragraphs>42</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Tahoma</vt:lpstr>
      <vt:lpstr>Office Theme</vt:lpstr>
      <vt:lpstr>Hymns for Worship at Woodmont</vt:lpstr>
      <vt:lpstr>PowerPoint Presentation</vt:lpstr>
      <vt:lpstr>What are You Thankful to God For?</vt:lpstr>
      <vt:lpstr>What are You Thankful to God For?</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8</cp:revision>
  <cp:lastPrinted>2022-07-10T21:18:55Z</cp:lastPrinted>
  <dcterms:created xsi:type="dcterms:W3CDTF">2022-07-09T22:06:04Z</dcterms:created>
  <dcterms:modified xsi:type="dcterms:W3CDTF">2022-07-11T00:22:05Z</dcterms:modified>
</cp:coreProperties>
</file>