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1" r:id="rId2"/>
    <p:sldId id="260" r:id="rId3"/>
    <p:sldId id="257" r:id="rId4"/>
    <p:sldId id="262" r:id="rId5"/>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21B62D0A-2CB2-4AA6-91D7-F52183BB0723}"/>
    <pc:docChg chg="undo custSel addSld delSld modSld sldOrd">
      <pc:chgData name="Bettye Locklair" userId="c2d7acf3736df889" providerId="LiveId" clId="{21B62D0A-2CB2-4AA6-91D7-F52183BB0723}" dt="2022-07-24T21:58:04.922" v="691"/>
      <pc:docMkLst>
        <pc:docMk/>
      </pc:docMkLst>
      <pc:sldChg chg="modSp mod modAnim modNotesTx">
        <pc:chgData name="Bettye Locklair" userId="c2d7acf3736df889" providerId="LiveId" clId="{21B62D0A-2CB2-4AA6-91D7-F52183BB0723}" dt="2022-07-24T20:19:50.349" v="469" actId="20577"/>
        <pc:sldMkLst>
          <pc:docMk/>
          <pc:sldMk cId="874021898" sldId="257"/>
        </pc:sldMkLst>
        <pc:spChg chg="mod">
          <ac:chgData name="Bettye Locklair" userId="c2d7acf3736df889" providerId="LiveId" clId="{21B62D0A-2CB2-4AA6-91D7-F52183BB0723}" dt="2022-07-24T20:19:50.349" v="469" actId="20577"/>
          <ac:spMkLst>
            <pc:docMk/>
            <pc:sldMk cId="874021898" sldId="257"/>
            <ac:spMk id="3" creationId="{00000000-0000-0000-0000-000000000000}"/>
          </ac:spMkLst>
        </pc:spChg>
      </pc:sldChg>
      <pc:sldChg chg="modSp del mod">
        <pc:chgData name="Bettye Locklair" userId="c2d7acf3736df889" providerId="LiveId" clId="{21B62D0A-2CB2-4AA6-91D7-F52183BB0723}" dt="2022-07-24T20:14:20.286" v="415" actId="47"/>
        <pc:sldMkLst>
          <pc:docMk/>
          <pc:sldMk cId="3482245074" sldId="258"/>
        </pc:sldMkLst>
        <pc:spChg chg="mod">
          <ac:chgData name="Bettye Locklair" userId="c2d7acf3736df889" providerId="LiveId" clId="{21B62D0A-2CB2-4AA6-91D7-F52183BB0723}" dt="2022-07-24T19:56:53.188" v="108" actId="21"/>
          <ac:spMkLst>
            <pc:docMk/>
            <pc:sldMk cId="3482245074" sldId="258"/>
            <ac:spMk id="3" creationId="{00000000-0000-0000-0000-000000000000}"/>
          </ac:spMkLst>
        </pc:spChg>
      </pc:sldChg>
      <pc:sldChg chg="del">
        <pc:chgData name="Bettye Locklair" userId="c2d7acf3736df889" providerId="LiveId" clId="{21B62D0A-2CB2-4AA6-91D7-F52183BB0723}" dt="2022-07-24T20:16:41.093" v="440" actId="47"/>
        <pc:sldMkLst>
          <pc:docMk/>
          <pc:sldMk cId="215097344" sldId="259"/>
        </pc:sldMkLst>
      </pc:sldChg>
      <pc:sldChg chg="modSp new mod ord setBg">
        <pc:chgData name="Bettye Locklair" userId="c2d7acf3736df889" providerId="LiveId" clId="{21B62D0A-2CB2-4AA6-91D7-F52183BB0723}" dt="2022-07-24T21:57:57.297" v="688" actId="255"/>
        <pc:sldMkLst>
          <pc:docMk/>
          <pc:sldMk cId="164284052" sldId="261"/>
        </pc:sldMkLst>
        <pc:spChg chg="mod">
          <ac:chgData name="Bettye Locklair" userId="c2d7acf3736df889" providerId="LiveId" clId="{21B62D0A-2CB2-4AA6-91D7-F52183BB0723}" dt="2022-07-24T21:55:53.328" v="517" actId="122"/>
          <ac:spMkLst>
            <pc:docMk/>
            <pc:sldMk cId="164284052" sldId="261"/>
            <ac:spMk id="2" creationId="{20E7EE77-3C6D-91C0-96A9-ADC7CDA692A8}"/>
          </ac:spMkLst>
        </pc:spChg>
        <pc:spChg chg="mod">
          <ac:chgData name="Bettye Locklair" userId="c2d7acf3736df889" providerId="LiveId" clId="{21B62D0A-2CB2-4AA6-91D7-F52183BB0723}" dt="2022-07-24T21:57:57.297" v="688" actId="255"/>
          <ac:spMkLst>
            <pc:docMk/>
            <pc:sldMk cId="164284052" sldId="261"/>
            <ac:spMk id="3" creationId="{B651881B-3737-C806-0DE5-E48C97FCEC41}"/>
          </ac:spMkLst>
        </pc:spChg>
      </pc:sldChg>
      <pc:sldChg chg="add ord">
        <pc:chgData name="Bettye Locklair" userId="c2d7acf3736df889" providerId="LiveId" clId="{21B62D0A-2CB2-4AA6-91D7-F52183BB0723}" dt="2022-07-24T21:58:04.922" v="691"/>
        <pc:sldMkLst>
          <pc:docMk/>
          <pc:sldMk cId="1009451734" sldId="26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B4B1D870-F1CC-46A0-BA00-9673CCBB9510}" type="datetimeFigureOut">
              <a:rPr lang="en-US" smtClean="0"/>
              <a:t>7/24/2022</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84220AEB-0B35-4B31-AC6B-FD8C9193D262}" type="slidenum">
              <a:rPr lang="en-US" smtClean="0"/>
              <a:t>‹#›</a:t>
            </a:fld>
            <a:endParaRPr lang="en-US"/>
          </a:p>
        </p:txBody>
      </p:sp>
    </p:spTree>
    <p:extLst>
      <p:ext uri="{BB962C8B-B14F-4D97-AF65-F5344CB8AC3E}">
        <p14:creationId xmlns:p14="http://schemas.microsoft.com/office/powerpoint/2010/main" val="1796667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60273AAE-5914-49E1-BB05-D2A56024F646}" type="datetimeFigureOut">
              <a:rPr lang="en-US" smtClean="0"/>
              <a:t>7/24/2022</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F1BD0C4E-4AE2-4F4E-9175-83F3D8AA831E}" type="slidenum">
              <a:rPr lang="en-US" smtClean="0"/>
              <a:t>‹#›</a:t>
            </a:fld>
            <a:endParaRPr lang="en-US"/>
          </a:p>
        </p:txBody>
      </p:sp>
    </p:spTree>
    <p:extLst>
      <p:ext uri="{BB962C8B-B14F-4D97-AF65-F5344CB8AC3E}">
        <p14:creationId xmlns:p14="http://schemas.microsoft.com/office/powerpoint/2010/main" val="264229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Are you getting tired of being sick, sick of being tired, sleepless nights, the long</a:t>
            </a:r>
            <a:r>
              <a:rPr lang="en-US" baseline="0" dirty="0"/>
              <a:t> winter, up &amp; down temperatures, constant battles at work, arguments with family, never ending ungodliness &amp; profanity, bad news- school shootings, never ending political debates &amp; arguments about Scripture, division in the church, growing weary of doing what’s right, etc.</a:t>
            </a:r>
            <a:endParaRPr lang="en-US" dirty="0"/>
          </a:p>
          <a:p>
            <a:endParaRPr lang="en-US" dirty="0"/>
          </a:p>
        </p:txBody>
      </p:sp>
      <p:sp>
        <p:nvSpPr>
          <p:cNvPr id="4" name="Slide Number Placeholder 3"/>
          <p:cNvSpPr>
            <a:spLocks noGrp="1"/>
          </p:cNvSpPr>
          <p:nvPr>
            <p:ph type="sldNum" sz="quarter" idx="10"/>
          </p:nvPr>
        </p:nvSpPr>
        <p:spPr/>
        <p:txBody>
          <a:bodyPr/>
          <a:lstStyle/>
          <a:p>
            <a:fld id="{F1BD0C4E-4AE2-4F4E-9175-83F3D8AA831E}" type="slidenum">
              <a:rPr lang="en-US" smtClean="0"/>
              <a:t>2</a:t>
            </a:fld>
            <a:endParaRPr lang="en-US"/>
          </a:p>
        </p:txBody>
      </p:sp>
    </p:spTree>
    <p:extLst>
      <p:ext uri="{BB962C8B-B14F-4D97-AF65-F5344CB8AC3E}">
        <p14:creationId xmlns:p14="http://schemas.microsoft.com/office/powerpoint/2010/main" val="332662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give up the good fight of faith &amp; lose your soul.  If you’re tired of doing it all</a:t>
            </a:r>
            <a:r>
              <a:rPr lang="en-US" baseline="0" dirty="0"/>
              <a:t> your own</a:t>
            </a:r>
            <a:r>
              <a:rPr lang="en-US" dirty="0"/>
              <a:t>, come to Jesus for rest</a:t>
            </a:r>
            <a:r>
              <a:rPr lang="en-US" baseline="0" dirty="0"/>
              <a:t> for your soul &amp; learn of Him (Matthew 11:28-30).  Rest to our souls will be given on the eternal shore (Home of the Soul).  Rest from your labors!  Fair haven of rest for the weary, how beautiful heaven must be!</a:t>
            </a:r>
            <a:endParaRPr lang="en-US" dirty="0"/>
          </a:p>
          <a:p>
            <a:endParaRPr lang="en-US" dirty="0"/>
          </a:p>
        </p:txBody>
      </p:sp>
      <p:sp>
        <p:nvSpPr>
          <p:cNvPr id="4" name="Slide Number Placeholder 3"/>
          <p:cNvSpPr>
            <a:spLocks noGrp="1"/>
          </p:cNvSpPr>
          <p:nvPr>
            <p:ph type="sldNum" sz="quarter" idx="10"/>
          </p:nvPr>
        </p:nvSpPr>
        <p:spPr/>
        <p:txBody>
          <a:bodyPr/>
          <a:lstStyle/>
          <a:p>
            <a:fld id="{F1BD0C4E-4AE2-4F4E-9175-83F3D8AA831E}" type="slidenum">
              <a:rPr lang="en-US" smtClean="0"/>
              <a:t>3</a:t>
            </a:fld>
            <a:endParaRPr lang="en-US"/>
          </a:p>
        </p:txBody>
      </p:sp>
    </p:spTree>
    <p:extLst>
      <p:ext uri="{BB962C8B-B14F-4D97-AF65-F5344CB8AC3E}">
        <p14:creationId xmlns:p14="http://schemas.microsoft.com/office/powerpoint/2010/main" val="249158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2D631D0-7C82-443A-948E-558174D5EB1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404405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D631D0-7C82-443A-948E-558174D5EB1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367579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D631D0-7C82-443A-948E-558174D5EB1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323910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D631D0-7C82-443A-948E-558174D5EB1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127278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D631D0-7C82-443A-948E-558174D5EB1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32762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D631D0-7C82-443A-948E-558174D5EB10}"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06993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D631D0-7C82-443A-948E-558174D5EB10}"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35221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D631D0-7C82-443A-948E-558174D5EB10}"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414217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631D0-7C82-443A-948E-558174D5EB10}"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28744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D631D0-7C82-443A-948E-558174D5EB10}"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188737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D631D0-7C82-443A-948E-558174D5EB10}"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041CF-FF8C-4D8A-9E98-1E74F76B4CE8}" type="slidenum">
              <a:rPr lang="en-US" smtClean="0"/>
              <a:t>‹#›</a:t>
            </a:fld>
            <a:endParaRPr lang="en-US"/>
          </a:p>
        </p:txBody>
      </p:sp>
    </p:spTree>
    <p:extLst>
      <p:ext uri="{BB962C8B-B14F-4D97-AF65-F5344CB8AC3E}">
        <p14:creationId xmlns:p14="http://schemas.microsoft.com/office/powerpoint/2010/main" val="276247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631D0-7C82-443A-948E-558174D5EB10}" type="datetimeFigureOut">
              <a:rPr lang="en-US" smtClean="0"/>
              <a:t>7/24/2022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041CF-FF8C-4D8A-9E98-1E74F76B4CE8}" type="slidenum">
              <a:rPr lang="en-US" smtClean="0"/>
              <a:t>‹#›</a:t>
            </a:fld>
            <a:endParaRPr lang="en-US"/>
          </a:p>
        </p:txBody>
      </p:sp>
    </p:spTree>
    <p:extLst>
      <p:ext uri="{BB962C8B-B14F-4D97-AF65-F5344CB8AC3E}">
        <p14:creationId xmlns:p14="http://schemas.microsoft.com/office/powerpoint/2010/main" val="3170221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7EE77-3C6D-91C0-96A9-ADC7CDA692A8}"/>
              </a:ext>
            </a:extLst>
          </p:cNvPr>
          <p:cNvSpPr>
            <a:spLocks noGrp="1"/>
          </p:cNvSpPr>
          <p:nvPr>
            <p:ph type="title"/>
          </p:nvPr>
        </p:nvSpPr>
        <p:spPr>
          <a:xfrm>
            <a:off x="0" y="0"/>
            <a:ext cx="12192000" cy="986971"/>
          </a:xfrm>
        </p:spPr>
        <p:txBody>
          <a:bodyPr>
            <a:no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651881B-3737-C806-0DE5-E48C97FCEC41}"/>
              </a:ext>
            </a:extLst>
          </p:cNvPr>
          <p:cNvSpPr>
            <a:spLocks noGrp="1"/>
          </p:cNvSpPr>
          <p:nvPr>
            <p:ph idx="1"/>
          </p:nvPr>
        </p:nvSpPr>
        <p:spPr>
          <a:xfrm>
            <a:off x="-1" y="986970"/>
            <a:ext cx="12191999" cy="5871029"/>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195 Beyond the Sunset</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118 Take Time to be Holy</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179 Lead Me to Calvary</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544 Send the Light</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283 There’s a Great Day Coming</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192 Won’t it be Wonderful There?</a:t>
            </a:r>
          </a:p>
        </p:txBody>
      </p:sp>
    </p:spTree>
    <p:extLst>
      <p:ext uri="{BB962C8B-B14F-4D97-AF65-F5344CB8AC3E}">
        <p14:creationId xmlns:p14="http://schemas.microsoft.com/office/powerpoint/2010/main" val="16428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Image result for frustra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6629"/>
            <a:ext cx="12191999" cy="1038400"/>
          </a:xfrm>
        </p:spPr>
        <p:txBody>
          <a:bodyPr>
            <a:noAutofit/>
          </a:bodyPr>
          <a:lstStyle/>
          <a:p>
            <a:pPr algn="ctr"/>
            <a:r>
              <a:rPr lang="en-US" sz="6000" dirty="0">
                <a:solidFill>
                  <a:srgbClr val="0070C0"/>
                </a:solidFill>
                <a:latin typeface="Tahoma" panose="020B0604030504040204" pitchFamily="34" charset="0"/>
                <a:ea typeface="Tahoma" panose="020B0604030504040204" pitchFamily="34" charset="0"/>
                <a:cs typeface="Tahoma" panose="020B0604030504040204" pitchFamily="34" charset="0"/>
              </a:rPr>
              <a:t>Don’t Grow Weary</a:t>
            </a:r>
            <a:endParaRPr lang="en-US" sz="6000" dirty="0">
              <a:solidFill>
                <a:srgbClr val="0070C0"/>
              </a:solidFill>
            </a:endParaRPr>
          </a:p>
        </p:txBody>
      </p:sp>
    </p:spTree>
    <p:extLst>
      <p:ext uri="{BB962C8B-B14F-4D97-AF65-F5344CB8AC3E}">
        <p14:creationId xmlns:p14="http://schemas.microsoft.com/office/powerpoint/2010/main" val="291553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40780"/>
          </a:xfrm>
        </p:spPr>
        <p:txBody>
          <a:bodyPr>
            <a:noAutofit/>
          </a:bodyPr>
          <a:lstStyle/>
          <a:p>
            <a:pPr algn="ctr"/>
            <a:r>
              <a:rPr lang="en-US" sz="5500" dirty="0">
                <a:solidFill>
                  <a:srgbClr val="0070C0"/>
                </a:solidFill>
                <a:latin typeface="Tahoma" panose="020B0604030504040204" pitchFamily="34" charset="0"/>
                <a:ea typeface="Tahoma" panose="020B0604030504040204" pitchFamily="34" charset="0"/>
                <a:cs typeface="Tahoma" panose="020B0604030504040204" pitchFamily="34" charset="0"/>
              </a:rPr>
              <a:t>Don’t Grow Weary</a:t>
            </a:r>
          </a:p>
        </p:txBody>
      </p:sp>
      <p:sp>
        <p:nvSpPr>
          <p:cNvPr id="3" name="Content Placeholder 2"/>
          <p:cNvSpPr>
            <a:spLocks noGrp="1"/>
          </p:cNvSpPr>
          <p:nvPr>
            <p:ph idx="1"/>
          </p:nvPr>
        </p:nvSpPr>
        <p:spPr>
          <a:xfrm>
            <a:off x="0" y="833377"/>
            <a:ext cx="12192000" cy="6024624"/>
          </a:xfrm>
        </p:spPr>
        <p:txBody>
          <a:bodyPr>
            <a:normAutofit fontScale="92500" lnSpcReduction="10000"/>
          </a:bodyPr>
          <a:lstStyle/>
          <a:p>
            <a:pPr marL="0" indent="0">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Fix Your Eyes on Jesus (Heb. 12:1-3; Col. 3:1-7)</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Sow the Seed, God will Cause the Growth</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(1 Cor. 3:5-11; 2 Tim. 2:24-26; 2 Thess. 3:1)</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Love Never Fails When You Do What’s Right</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(1 Cor. 13:1-8; Rom. 8:35-39; Rev. 2:2-7)</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Heaven Will Surely be Worth it all </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(1 Co. 15:51-58; 2 Co. 4:16-18; 1 Pt. 1:3-9; Rv. 21:4)</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40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fade">
                                      <p:cBhvr>
                                        <p:cTn id="7" dur="500"/>
                                        <p:tgtEl>
                                          <p:spTgt spid="3">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7EE77-3C6D-91C0-96A9-ADC7CDA692A8}"/>
              </a:ext>
            </a:extLst>
          </p:cNvPr>
          <p:cNvSpPr>
            <a:spLocks noGrp="1"/>
          </p:cNvSpPr>
          <p:nvPr>
            <p:ph type="title"/>
          </p:nvPr>
        </p:nvSpPr>
        <p:spPr>
          <a:xfrm>
            <a:off x="0" y="0"/>
            <a:ext cx="12192000" cy="986971"/>
          </a:xfrm>
        </p:spPr>
        <p:txBody>
          <a:bodyPr>
            <a:no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651881B-3737-C806-0DE5-E48C97FCEC41}"/>
              </a:ext>
            </a:extLst>
          </p:cNvPr>
          <p:cNvSpPr>
            <a:spLocks noGrp="1"/>
          </p:cNvSpPr>
          <p:nvPr>
            <p:ph idx="1"/>
          </p:nvPr>
        </p:nvSpPr>
        <p:spPr>
          <a:xfrm>
            <a:off x="-1" y="986970"/>
            <a:ext cx="12191999" cy="5871029"/>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195 Beyond the Sunset</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118 Take Time to be Holy</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179 Lead Me to Calvary</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544 Send the Light</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283 There’s a Great Day Coming</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192 Won’t it be Wonderful There?</a:t>
            </a:r>
          </a:p>
        </p:txBody>
      </p:sp>
    </p:spTree>
    <p:extLst>
      <p:ext uri="{BB962C8B-B14F-4D97-AF65-F5344CB8AC3E}">
        <p14:creationId xmlns:p14="http://schemas.microsoft.com/office/powerpoint/2010/main" val="1009451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2844</TotalTime>
  <Words>317</Words>
  <Application>Microsoft Office PowerPoint</Application>
  <PresentationFormat>Widescreen</PresentationFormat>
  <Paragraphs>33</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Hymns for Worship at Woodmont</vt:lpstr>
      <vt:lpstr>Don’t Grow Weary</vt:lpstr>
      <vt:lpstr>Don’t Grow Weary</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Grow Weary</dc:title>
  <dc:creator>Steven Locklair</dc:creator>
  <cp:lastModifiedBy>Bettye Locklair</cp:lastModifiedBy>
  <cp:revision>29</cp:revision>
  <cp:lastPrinted>2018-02-18T12:45:18Z</cp:lastPrinted>
  <dcterms:created xsi:type="dcterms:W3CDTF">2018-02-17T02:42:10Z</dcterms:created>
  <dcterms:modified xsi:type="dcterms:W3CDTF">2022-07-25T01:28:36Z</dcterms:modified>
</cp:coreProperties>
</file>