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7" r:id="rId2"/>
    <p:sldId id="257" r:id="rId3"/>
    <p:sldId id="273" r:id="rId4"/>
    <p:sldId id="259" r:id="rId5"/>
    <p:sldId id="266" r:id="rId6"/>
    <p:sldId id="274" r:id="rId7"/>
    <p:sldId id="275" r:id="rId8"/>
    <p:sldId id="267" r:id="rId9"/>
    <p:sldId id="276" r:id="rId10"/>
    <p:sldId id="277" r:id="rId11"/>
    <p:sldId id="268" r:id="rId12"/>
    <p:sldId id="278" r:id="rId13"/>
    <p:sldId id="279" r:id="rId14"/>
    <p:sldId id="272" r:id="rId15"/>
    <p:sldId id="280" r:id="rId16"/>
    <p:sldId id="281" r:id="rId17"/>
    <p:sldId id="282" r:id="rId18"/>
    <p:sldId id="283" r:id="rId19"/>
    <p:sldId id="260" r:id="rId20"/>
    <p:sldId id="284" r:id="rId21"/>
    <p:sldId id="295" r:id="rId22"/>
    <p:sldId id="296" r:id="rId23"/>
    <p:sldId id="269" r:id="rId24"/>
    <p:sldId id="285" r:id="rId25"/>
    <p:sldId id="287" r:id="rId26"/>
    <p:sldId id="286" r:id="rId27"/>
    <p:sldId id="288" r:id="rId28"/>
    <p:sldId id="270" r:id="rId29"/>
    <p:sldId id="289" r:id="rId30"/>
    <p:sldId id="290" r:id="rId31"/>
    <p:sldId id="291" r:id="rId32"/>
    <p:sldId id="271" r:id="rId33"/>
    <p:sldId id="292" r:id="rId34"/>
    <p:sldId id="293" r:id="rId35"/>
    <p:sldId id="294" r:id="rId36"/>
    <p:sldId id="264" r:id="rId37"/>
    <p:sldId id="265" r:id="rId38"/>
    <p:sldId id="298" r:id="rId39"/>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61ADBDE5-BB43-4C8F-B554-EE85BB1FBE0C}"/>
    <pc:docChg chg="undo custSel addSld delSld modSld sldOrd">
      <pc:chgData name="Bettye Locklair" userId="c2d7acf3736df889" providerId="LiveId" clId="{61ADBDE5-BB43-4C8F-B554-EE85BB1FBE0C}" dt="2022-08-21T15:25:51.359" v="4032"/>
      <pc:docMkLst>
        <pc:docMk/>
      </pc:docMkLst>
      <pc:sldChg chg="modSp mod">
        <pc:chgData name="Bettye Locklair" userId="c2d7acf3736df889" providerId="LiveId" clId="{61ADBDE5-BB43-4C8F-B554-EE85BB1FBE0C}" dt="2022-08-21T11:05:31.596" v="205" actId="207"/>
        <pc:sldMkLst>
          <pc:docMk/>
          <pc:sldMk cId="2759951175" sldId="257"/>
        </pc:sldMkLst>
        <pc:spChg chg="mod">
          <ac:chgData name="Bettye Locklair" userId="c2d7acf3736df889" providerId="LiveId" clId="{61ADBDE5-BB43-4C8F-B554-EE85BB1FBE0C}" dt="2022-08-21T11:05:31.596" v="205" actId="207"/>
          <ac:spMkLst>
            <pc:docMk/>
            <pc:sldMk cId="2759951175" sldId="257"/>
            <ac:spMk id="3" creationId="{066C9588-0051-5989-3327-BAFA3FE9043B}"/>
          </ac:spMkLst>
        </pc:spChg>
      </pc:sldChg>
      <pc:sldChg chg="ord">
        <pc:chgData name="Bettye Locklair" userId="c2d7acf3736df889" providerId="LiveId" clId="{61ADBDE5-BB43-4C8F-B554-EE85BB1FBE0C}" dt="2022-08-21T11:15:06.585" v="537"/>
        <pc:sldMkLst>
          <pc:docMk/>
          <pc:sldMk cId="1095114465" sldId="267"/>
        </pc:sldMkLst>
      </pc:sldChg>
      <pc:sldChg chg="addSp delSp modSp add mod ord modNotesTx">
        <pc:chgData name="Bettye Locklair" userId="c2d7acf3736df889" providerId="LiveId" clId="{61ADBDE5-BB43-4C8F-B554-EE85BB1FBE0C}" dt="2022-08-21T11:07:31.491" v="228" actId="6549"/>
        <pc:sldMkLst>
          <pc:docMk/>
          <pc:sldMk cId="2861536414" sldId="274"/>
        </pc:sldMkLst>
        <pc:spChg chg="del mod">
          <ac:chgData name="Bettye Locklair" userId="c2d7acf3736df889" providerId="LiveId" clId="{61ADBDE5-BB43-4C8F-B554-EE85BB1FBE0C}" dt="2022-08-21T10:57:12.990" v="73" actId="478"/>
          <ac:spMkLst>
            <pc:docMk/>
            <pc:sldMk cId="2861536414" sldId="274"/>
            <ac:spMk id="2" creationId="{0B255F0F-977D-E381-8372-B7CF15675E60}"/>
          </ac:spMkLst>
        </pc:spChg>
        <pc:spChg chg="mod">
          <ac:chgData name="Bettye Locklair" userId="c2d7acf3736df889" providerId="LiveId" clId="{61ADBDE5-BB43-4C8F-B554-EE85BB1FBE0C}" dt="2022-08-21T11:06:09.951" v="209" actId="207"/>
          <ac:spMkLst>
            <pc:docMk/>
            <pc:sldMk cId="2861536414" sldId="274"/>
            <ac:spMk id="3" creationId="{066C9588-0051-5989-3327-BAFA3FE9043B}"/>
          </ac:spMkLst>
        </pc:spChg>
        <pc:spChg chg="add del mod">
          <ac:chgData name="Bettye Locklair" userId="c2d7acf3736df889" providerId="LiveId" clId="{61ADBDE5-BB43-4C8F-B554-EE85BB1FBE0C}" dt="2022-08-21T10:57:16.590" v="74" actId="478"/>
          <ac:spMkLst>
            <pc:docMk/>
            <pc:sldMk cId="2861536414" sldId="274"/>
            <ac:spMk id="5" creationId="{464E69E0-0A74-BEEB-E571-3939D9CACB16}"/>
          </ac:spMkLst>
        </pc:spChg>
      </pc:sldChg>
      <pc:sldChg chg="modSp add mod modNotesTx">
        <pc:chgData name="Bettye Locklair" userId="c2d7acf3736df889" providerId="LiveId" clId="{61ADBDE5-BB43-4C8F-B554-EE85BB1FBE0C}" dt="2022-08-21T11:13:32.850" v="535" actId="20577"/>
        <pc:sldMkLst>
          <pc:docMk/>
          <pc:sldMk cId="1888276545" sldId="275"/>
        </pc:sldMkLst>
        <pc:spChg chg="mod">
          <ac:chgData name="Bettye Locklair" userId="c2d7acf3736df889" providerId="LiveId" clId="{61ADBDE5-BB43-4C8F-B554-EE85BB1FBE0C}" dt="2022-08-21T11:13:09.721" v="466" actId="207"/>
          <ac:spMkLst>
            <pc:docMk/>
            <pc:sldMk cId="1888276545" sldId="275"/>
            <ac:spMk id="3" creationId="{066C9588-0051-5989-3327-BAFA3FE9043B}"/>
          </ac:spMkLst>
        </pc:spChg>
      </pc:sldChg>
      <pc:sldChg chg="modSp add mod">
        <pc:chgData name="Bettye Locklair" userId="c2d7acf3736df889" providerId="LiveId" clId="{61ADBDE5-BB43-4C8F-B554-EE85BB1FBE0C}" dt="2022-08-21T11:20:13.347" v="630" actId="20577"/>
        <pc:sldMkLst>
          <pc:docMk/>
          <pc:sldMk cId="1645356419" sldId="276"/>
        </pc:sldMkLst>
        <pc:spChg chg="mod">
          <ac:chgData name="Bettye Locklair" userId="c2d7acf3736df889" providerId="LiveId" clId="{61ADBDE5-BB43-4C8F-B554-EE85BB1FBE0C}" dt="2022-08-21T11:20:13.347" v="630" actId="20577"/>
          <ac:spMkLst>
            <pc:docMk/>
            <pc:sldMk cId="1645356419" sldId="276"/>
            <ac:spMk id="3" creationId="{066C9588-0051-5989-3327-BAFA3FE9043B}"/>
          </ac:spMkLst>
        </pc:spChg>
      </pc:sldChg>
      <pc:sldChg chg="modSp add mod">
        <pc:chgData name="Bettye Locklair" userId="c2d7acf3736df889" providerId="LiveId" clId="{61ADBDE5-BB43-4C8F-B554-EE85BB1FBE0C}" dt="2022-08-21T11:26:58.851" v="1158" actId="20577"/>
        <pc:sldMkLst>
          <pc:docMk/>
          <pc:sldMk cId="776395997" sldId="277"/>
        </pc:sldMkLst>
        <pc:spChg chg="mod">
          <ac:chgData name="Bettye Locklair" userId="c2d7acf3736df889" providerId="LiveId" clId="{61ADBDE5-BB43-4C8F-B554-EE85BB1FBE0C}" dt="2022-08-21T11:26:58.851" v="1158" actId="20577"/>
          <ac:spMkLst>
            <pc:docMk/>
            <pc:sldMk cId="776395997" sldId="277"/>
            <ac:spMk id="3" creationId="{066C9588-0051-5989-3327-BAFA3FE9043B}"/>
          </ac:spMkLst>
        </pc:spChg>
      </pc:sldChg>
      <pc:sldChg chg="modSp add mod ord modNotesTx">
        <pc:chgData name="Bettye Locklair" userId="c2d7acf3736df889" providerId="LiveId" clId="{61ADBDE5-BB43-4C8F-B554-EE85BB1FBE0C}" dt="2022-08-21T11:33:25.354" v="1238" actId="6549"/>
        <pc:sldMkLst>
          <pc:docMk/>
          <pc:sldMk cId="4085330337" sldId="278"/>
        </pc:sldMkLst>
        <pc:spChg chg="mod">
          <ac:chgData name="Bettye Locklair" userId="c2d7acf3736df889" providerId="LiveId" clId="{61ADBDE5-BB43-4C8F-B554-EE85BB1FBE0C}" dt="2022-08-21T11:33:20.936" v="1237" actId="5793"/>
          <ac:spMkLst>
            <pc:docMk/>
            <pc:sldMk cId="4085330337" sldId="278"/>
            <ac:spMk id="3" creationId="{066C9588-0051-5989-3327-BAFA3FE9043B}"/>
          </ac:spMkLst>
        </pc:spChg>
      </pc:sldChg>
      <pc:sldChg chg="new del">
        <pc:chgData name="Bettye Locklair" userId="c2d7acf3736df889" providerId="LiveId" clId="{61ADBDE5-BB43-4C8F-B554-EE85BB1FBE0C}" dt="2022-08-21T11:33:36.857" v="1240" actId="680"/>
        <pc:sldMkLst>
          <pc:docMk/>
          <pc:sldMk cId="2476050378" sldId="279"/>
        </pc:sldMkLst>
      </pc:sldChg>
      <pc:sldChg chg="modSp add mod modNotesTx">
        <pc:chgData name="Bettye Locklair" userId="c2d7acf3736df889" providerId="LiveId" clId="{61ADBDE5-BB43-4C8F-B554-EE85BB1FBE0C}" dt="2022-08-21T11:43:16.444" v="1664" actId="20577"/>
        <pc:sldMkLst>
          <pc:docMk/>
          <pc:sldMk cId="2727782019" sldId="279"/>
        </pc:sldMkLst>
        <pc:spChg chg="mod">
          <ac:chgData name="Bettye Locklair" userId="c2d7acf3736df889" providerId="LiveId" clId="{61ADBDE5-BB43-4C8F-B554-EE85BB1FBE0C}" dt="2022-08-21T11:39:17.933" v="1331" actId="20577"/>
          <ac:spMkLst>
            <pc:docMk/>
            <pc:sldMk cId="2727782019" sldId="279"/>
            <ac:spMk id="3" creationId="{066C9588-0051-5989-3327-BAFA3FE9043B}"/>
          </ac:spMkLst>
        </pc:spChg>
      </pc:sldChg>
      <pc:sldChg chg="modSp add del mod">
        <pc:chgData name="Bettye Locklair" userId="c2d7acf3736df889" providerId="LiveId" clId="{61ADBDE5-BB43-4C8F-B554-EE85BB1FBE0C}" dt="2022-08-21T11:42:32.569" v="1592" actId="47"/>
        <pc:sldMkLst>
          <pc:docMk/>
          <pc:sldMk cId="3388636795" sldId="280"/>
        </pc:sldMkLst>
        <pc:spChg chg="mod">
          <ac:chgData name="Bettye Locklair" userId="c2d7acf3736df889" providerId="LiveId" clId="{61ADBDE5-BB43-4C8F-B554-EE85BB1FBE0C}" dt="2022-08-21T11:39:29.517" v="1333" actId="6549"/>
          <ac:spMkLst>
            <pc:docMk/>
            <pc:sldMk cId="3388636795" sldId="280"/>
            <ac:spMk id="3" creationId="{066C9588-0051-5989-3327-BAFA3FE9043B}"/>
          </ac:spMkLst>
        </pc:spChg>
      </pc:sldChg>
      <pc:sldChg chg="modSp add mod ord modNotesTx">
        <pc:chgData name="Bettye Locklair" userId="c2d7acf3736df889" providerId="LiveId" clId="{61ADBDE5-BB43-4C8F-B554-EE85BB1FBE0C}" dt="2022-08-21T11:50:22.117" v="2099" actId="207"/>
        <pc:sldMkLst>
          <pc:docMk/>
          <pc:sldMk cId="3853177302" sldId="280"/>
        </pc:sldMkLst>
        <pc:spChg chg="mod">
          <ac:chgData name="Bettye Locklair" userId="c2d7acf3736df889" providerId="LiveId" clId="{61ADBDE5-BB43-4C8F-B554-EE85BB1FBE0C}" dt="2022-08-21T11:50:22.117" v="2099" actId="207"/>
          <ac:spMkLst>
            <pc:docMk/>
            <pc:sldMk cId="3853177302" sldId="280"/>
            <ac:spMk id="3" creationId="{066C9588-0051-5989-3327-BAFA3FE9043B}"/>
          </ac:spMkLst>
        </pc:spChg>
      </pc:sldChg>
      <pc:sldChg chg="modSp add mod">
        <pc:chgData name="Bettye Locklair" userId="c2d7acf3736df889" providerId="LiveId" clId="{61ADBDE5-BB43-4C8F-B554-EE85BB1FBE0C}" dt="2022-08-21T11:54:10.820" v="2151" actId="20577"/>
        <pc:sldMkLst>
          <pc:docMk/>
          <pc:sldMk cId="1842822446" sldId="281"/>
        </pc:sldMkLst>
        <pc:spChg chg="mod">
          <ac:chgData name="Bettye Locklair" userId="c2d7acf3736df889" providerId="LiveId" clId="{61ADBDE5-BB43-4C8F-B554-EE85BB1FBE0C}" dt="2022-08-21T11:54:10.820" v="2151" actId="20577"/>
          <ac:spMkLst>
            <pc:docMk/>
            <pc:sldMk cId="1842822446" sldId="281"/>
            <ac:spMk id="3" creationId="{066C9588-0051-5989-3327-BAFA3FE9043B}"/>
          </ac:spMkLst>
        </pc:spChg>
      </pc:sldChg>
      <pc:sldChg chg="modSp add mod">
        <pc:chgData name="Bettye Locklair" userId="c2d7acf3736df889" providerId="LiveId" clId="{61ADBDE5-BB43-4C8F-B554-EE85BB1FBE0C}" dt="2022-08-21T12:01:14.254" v="2260" actId="207"/>
        <pc:sldMkLst>
          <pc:docMk/>
          <pc:sldMk cId="3484645692" sldId="282"/>
        </pc:sldMkLst>
        <pc:spChg chg="mod">
          <ac:chgData name="Bettye Locklair" userId="c2d7acf3736df889" providerId="LiveId" clId="{61ADBDE5-BB43-4C8F-B554-EE85BB1FBE0C}" dt="2022-08-21T12:01:14.254" v="2260" actId="207"/>
          <ac:spMkLst>
            <pc:docMk/>
            <pc:sldMk cId="3484645692" sldId="282"/>
            <ac:spMk id="3" creationId="{066C9588-0051-5989-3327-BAFA3FE9043B}"/>
          </ac:spMkLst>
        </pc:spChg>
      </pc:sldChg>
      <pc:sldChg chg="modSp add mod">
        <pc:chgData name="Bettye Locklair" userId="c2d7acf3736df889" providerId="LiveId" clId="{61ADBDE5-BB43-4C8F-B554-EE85BB1FBE0C}" dt="2022-08-21T12:06:30.170" v="2362" actId="207"/>
        <pc:sldMkLst>
          <pc:docMk/>
          <pc:sldMk cId="3801170609" sldId="283"/>
        </pc:sldMkLst>
        <pc:spChg chg="mod">
          <ac:chgData name="Bettye Locklair" userId="c2d7acf3736df889" providerId="LiveId" clId="{61ADBDE5-BB43-4C8F-B554-EE85BB1FBE0C}" dt="2022-08-21T12:06:30.170" v="2362" actId="207"/>
          <ac:spMkLst>
            <pc:docMk/>
            <pc:sldMk cId="3801170609" sldId="283"/>
            <ac:spMk id="3" creationId="{066C9588-0051-5989-3327-BAFA3FE9043B}"/>
          </ac:spMkLst>
        </pc:spChg>
      </pc:sldChg>
      <pc:sldChg chg="modSp add mod ord modNotesTx">
        <pc:chgData name="Bettye Locklair" userId="c2d7acf3736df889" providerId="LiveId" clId="{61ADBDE5-BB43-4C8F-B554-EE85BB1FBE0C}" dt="2022-08-21T12:16:53.930" v="2673" actId="20577"/>
        <pc:sldMkLst>
          <pc:docMk/>
          <pc:sldMk cId="984652079" sldId="284"/>
        </pc:sldMkLst>
        <pc:spChg chg="mod">
          <ac:chgData name="Bettye Locklair" userId="c2d7acf3736df889" providerId="LiveId" clId="{61ADBDE5-BB43-4C8F-B554-EE85BB1FBE0C}" dt="2022-08-21T12:16:53.930" v="2673" actId="20577"/>
          <ac:spMkLst>
            <pc:docMk/>
            <pc:sldMk cId="984652079" sldId="284"/>
            <ac:spMk id="3" creationId="{066C9588-0051-5989-3327-BAFA3FE9043B}"/>
          </ac:spMkLst>
        </pc:spChg>
      </pc:sldChg>
      <pc:sldChg chg="modSp add mod ord">
        <pc:chgData name="Bettye Locklair" userId="c2d7acf3736df889" providerId="LiveId" clId="{61ADBDE5-BB43-4C8F-B554-EE85BB1FBE0C}" dt="2022-08-21T12:19:00.526" v="2733" actId="207"/>
        <pc:sldMkLst>
          <pc:docMk/>
          <pc:sldMk cId="1202749958" sldId="285"/>
        </pc:sldMkLst>
        <pc:spChg chg="mod">
          <ac:chgData name="Bettye Locklair" userId="c2d7acf3736df889" providerId="LiveId" clId="{61ADBDE5-BB43-4C8F-B554-EE85BB1FBE0C}" dt="2022-08-21T12:19:00.526" v="2733" actId="207"/>
          <ac:spMkLst>
            <pc:docMk/>
            <pc:sldMk cId="1202749958" sldId="285"/>
            <ac:spMk id="3" creationId="{066C9588-0051-5989-3327-BAFA3FE9043B}"/>
          </ac:spMkLst>
        </pc:spChg>
      </pc:sldChg>
      <pc:sldChg chg="modSp add mod ord">
        <pc:chgData name="Bettye Locklair" userId="c2d7acf3736df889" providerId="LiveId" clId="{61ADBDE5-BB43-4C8F-B554-EE85BB1FBE0C}" dt="2022-08-21T13:12:38.561" v="2823" actId="20577"/>
        <pc:sldMkLst>
          <pc:docMk/>
          <pc:sldMk cId="471476664" sldId="286"/>
        </pc:sldMkLst>
        <pc:spChg chg="mod">
          <ac:chgData name="Bettye Locklair" userId="c2d7acf3736df889" providerId="LiveId" clId="{61ADBDE5-BB43-4C8F-B554-EE85BB1FBE0C}" dt="2022-08-21T13:12:38.561" v="2823" actId="20577"/>
          <ac:spMkLst>
            <pc:docMk/>
            <pc:sldMk cId="471476664" sldId="286"/>
            <ac:spMk id="3" creationId="{066C9588-0051-5989-3327-BAFA3FE9043B}"/>
          </ac:spMkLst>
        </pc:spChg>
      </pc:sldChg>
      <pc:sldChg chg="modSp add mod">
        <pc:chgData name="Bettye Locklair" userId="c2d7acf3736df889" providerId="LiveId" clId="{61ADBDE5-BB43-4C8F-B554-EE85BB1FBE0C}" dt="2022-08-21T13:12:19.982" v="2807" actId="313"/>
        <pc:sldMkLst>
          <pc:docMk/>
          <pc:sldMk cId="3331876310" sldId="287"/>
        </pc:sldMkLst>
        <pc:spChg chg="mod">
          <ac:chgData name="Bettye Locklair" userId="c2d7acf3736df889" providerId="LiveId" clId="{61ADBDE5-BB43-4C8F-B554-EE85BB1FBE0C}" dt="2022-08-21T13:12:19.982" v="2807" actId="313"/>
          <ac:spMkLst>
            <pc:docMk/>
            <pc:sldMk cId="3331876310" sldId="287"/>
            <ac:spMk id="3" creationId="{066C9588-0051-5989-3327-BAFA3FE9043B}"/>
          </ac:spMkLst>
        </pc:spChg>
      </pc:sldChg>
      <pc:sldChg chg="modSp add mod">
        <pc:chgData name="Bettye Locklair" userId="c2d7acf3736df889" providerId="LiveId" clId="{61ADBDE5-BB43-4C8F-B554-EE85BB1FBE0C}" dt="2022-08-21T13:18:32.482" v="3083" actId="207"/>
        <pc:sldMkLst>
          <pc:docMk/>
          <pc:sldMk cId="2809305014" sldId="288"/>
        </pc:sldMkLst>
        <pc:spChg chg="mod">
          <ac:chgData name="Bettye Locklair" userId="c2d7acf3736df889" providerId="LiveId" clId="{61ADBDE5-BB43-4C8F-B554-EE85BB1FBE0C}" dt="2022-08-21T13:18:32.482" v="3083" actId="207"/>
          <ac:spMkLst>
            <pc:docMk/>
            <pc:sldMk cId="2809305014" sldId="288"/>
            <ac:spMk id="3" creationId="{066C9588-0051-5989-3327-BAFA3FE9043B}"/>
          </ac:spMkLst>
        </pc:spChg>
      </pc:sldChg>
      <pc:sldChg chg="add setBg">
        <pc:chgData name="Bettye Locklair" userId="c2d7acf3736df889" providerId="LiveId" clId="{61ADBDE5-BB43-4C8F-B554-EE85BB1FBE0C}" dt="2022-08-21T13:19:08.101" v="3085"/>
        <pc:sldMkLst>
          <pc:docMk/>
          <pc:sldMk cId="601898747" sldId="289"/>
        </pc:sldMkLst>
      </pc:sldChg>
      <pc:sldChg chg="add setBg">
        <pc:chgData name="Bettye Locklair" userId="c2d7acf3736df889" providerId="LiveId" clId="{61ADBDE5-BB43-4C8F-B554-EE85BB1FBE0C}" dt="2022-08-21T13:19:28.748" v="3087"/>
        <pc:sldMkLst>
          <pc:docMk/>
          <pc:sldMk cId="3271948330" sldId="290"/>
        </pc:sldMkLst>
      </pc:sldChg>
      <pc:sldChg chg="modSp add mod">
        <pc:chgData name="Bettye Locklair" userId="c2d7acf3736df889" providerId="LiveId" clId="{61ADBDE5-BB43-4C8F-B554-EE85BB1FBE0C}" dt="2022-08-21T13:24:32.129" v="3441" actId="20577"/>
        <pc:sldMkLst>
          <pc:docMk/>
          <pc:sldMk cId="2249937174" sldId="291"/>
        </pc:sldMkLst>
        <pc:spChg chg="mod">
          <ac:chgData name="Bettye Locklair" userId="c2d7acf3736df889" providerId="LiveId" clId="{61ADBDE5-BB43-4C8F-B554-EE85BB1FBE0C}" dt="2022-08-21T13:24:32.129" v="3441" actId="20577"/>
          <ac:spMkLst>
            <pc:docMk/>
            <pc:sldMk cId="2249937174" sldId="291"/>
            <ac:spMk id="3" creationId="{066C9588-0051-5989-3327-BAFA3FE9043B}"/>
          </ac:spMkLst>
        </pc:spChg>
      </pc:sldChg>
      <pc:sldChg chg="addSp delSp modSp add mod ord">
        <pc:chgData name="Bettye Locklair" userId="c2d7acf3736df889" providerId="LiveId" clId="{61ADBDE5-BB43-4C8F-B554-EE85BB1FBE0C}" dt="2022-08-21T13:29:01.816" v="3533" actId="6549"/>
        <pc:sldMkLst>
          <pc:docMk/>
          <pc:sldMk cId="3530335109" sldId="292"/>
        </pc:sldMkLst>
        <pc:spChg chg="del mod">
          <ac:chgData name="Bettye Locklair" userId="c2d7acf3736df889" providerId="LiveId" clId="{61ADBDE5-BB43-4C8F-B554-EE85BB1FBE0C}" dt="2022-08-21T13:24:59.769" v="3447" actId="478"/>
          <ac:spMkLst>
            <pc:docMk/>
            <pc:sldMk cId="3530335109" sldId="292"/>
            <ac:spMk id="2" creationId="{0B255F0F-977D-E381-8372-B7CF15675E60}"/>
          </ac:spMkLst>
        </pc:spChg>
        <pc:spChg chg="mod">
          <ac:chgData name="Bettye Locklair" userId="c2d7acf3736df889" providerId="LiveId" clId="{61ADBDE5-BB43-4C8F-B554-EE85BB1FBE0C}" dt="2022-08-21T13:29:01.816" v="3533" actId="6549"/>
          <ac:spMkLst>
            <pc:docMk/>
            <pc:sldMk cId="3530335109" sldId="292"/>
            <ac:spMk id="3" creationId="{066C9588-0051-5989-3327-BAFA3FE9043B}"/>
          </ac:spMkLst>
        </pc:spChg>
        <pc:spChg chg="add del mod">
          <ac:chgData name="Bettye Locklair" userId="c2d7acf3736df889" providerId="LiveId" clId="{61ADBDE5-BB43-4C8F-B554-EE85BB1FBE0C}" dt="2022-08-21T13:25:03.779" v="3448" actId="478"/>
          <ac:spMkLst>
            <pc:docMk/>
            <pc:sldMk cId="3530335109" sldId="292"/>
            <ac:spMk id="5" creationId="{DF744560-99A4-BEC1-197D-3EE118971124}"/>
          </ac:spMkLst>
        </pc:spChg>
      </pc:sldChg>
      <pc:sldChg chg="modSp add mod">
        <pc:chgData name="Bettye Locklair" userId="c2d7acf3736df889" providerId="LiveId" clId="{61ADBDE5-BB43-4C8F-B554-EE85BB1FBE0C}" dt="2022-08-21T13:40:13.182" v="3679" actId="20577"/>
        <pc:sldMkLst>
          <pc:docMk/>
          <pc:sldMk cId="2285834555" sldId="293"/>
        </pc:sldMkLst>
        <pc:spChg chg="mod">
          <ac:chgData name="Bettye Locklair" userId="c2d7acf3736df889" providerId="LiveId" clId="{61ADBDE5-BB43-4C8F-B554-EE85BB1FBE0C}" dt="2022-08-21T13:40:13.182" v="3679" actId="20577"/>
          <ac:spMkLst>
            <pc:docMk/>
            <pc:sldMk cId="2285834555" sldId="293"/>
            <ac:spMk id="3" creationId="{066C9588-0051-5989-3327-BAFA3FE9043B}"/>
          </ac:spMkLst>
        </pc:spChg>
      </pc:sldChg>
      <pc:sldChg chg="modSp add mod">
        <pc:chgData name="Bettye Locklair" userId="c2d7acf3736df889" providerId="LiveId" clId="{61ADBDE5-BB43-4C8F-B554-EE85BB1FBE0C}" dt="2022-08-21T13:36:29.510" v="3661" actId="20577"/>
        <pc:sldMkLst>
          <pc:docMk/>
          <pc:sldMk cId="2048663406" sldId="294"/>
        </pc:sldMkLst>
        <pc:spChg chg="mod">
          <ac:chgData name="Bettye Locklair" userId="c2d7acf3736df889" providerId="LiveId" clId="{61ADBDE5-BB43-4C8F-B554-EE85BB1FBE0C}" dt="2022-08-21T13:36:29.510" v="3661" actId="20577"/>
          <ac:spMkLst>
            <pc:docMk/>
            <pc:sldMk cId="2048663406" sldId="294"/>
            <ac:spMk id="3" creationId="{066C9588-0051-5989-3327-BAFA3FE9043B}"/>
          </ac:spMkLst>
        </pc:spChg>
      </pc:sldChg>
      <pc:sldChg chg="modSp add mod">
        <pc:chgData name="Bettye Locklair" userId="c2d7acf3736df889" providerId="LiveId" clId="{61ADBDE5-BB43-4C8F-B554-EE85BB1FBE0C}" dt="2022-08-21T13:43:40.186" v="3742" actId="20577"/>
        <pc:sldMkLst>
          <pc:docMk/>
          <pc:sldMk cId="2824256363" sldId="295"/>
        </pc:sldMkLst>
        <pc:spChg chg="mod">
          <ac:chgData name="Bettye Locklair" userId="c2d7acf3736df889" providerId="LiveId" clId="{61ADBDE5-BB43-4C8F-B554-EE85BB1FBE0C}" dt="2022-08-21T13:43:40.186" v="3742" actId="20577"/>
          <ac:spMkLst>
            <pc:docMk/>
            <pc:sldMk cId="2824256363" sldId="295"/>
            <ac:spMk id="3" creationId="{066C9588-0051-5989-3327-BAFA3FE9043B}"/>
          </ac:spMkLst>
        </pc:spChg>
      </pc:sldChg>
      <pc:sldChg chg="modSp add mod">
        <pc:chgData name="Bettye Locklair" userId="c2d7acf3736df889" providerId="LiveId" clId="{61ADBDE5-BB43-4C8F-B554-EE85BB1FBE0C}" dt="2022-08-21T13:45:48.466" v="3794" actId="207"/>
        <pc:sldMkLst>
          <pc:docMk/>
          <pc:sldMk cId="4102427539" sldId="296"/>
        </pc:sldMkLst>
        <pc:spChg chg="mod">
          <ac:chgData name="Bettye Locklair" userId="c2d7acf3736df889" providerId="LiveId" clId="{61ADBDE5-BB43-4C8F-B554-EE85BB1FBE0C}" dt="2022-08-21T13:45:48.466" v="3794" actId="207"/>
          <ac:spMkLst>
            <pc:docMk/>
            <pc:sldMk cId="4102427539" sldId="296"/>
            <ac:spMk id="3" creationId="{066C9588-0051-5989-3327-BAFA3FE9043B}"/>
          </ac:spMkLst>
        </pc:spChg>
      </pc:sldChg>
      <pc:sldChg chg="modSp new mod ord setBg">
        <pc:chgData name="Bettye Locklair" userId="c2d7acf3736df889" providerId="LiveId" clId="{61ADBDE5-BB43-4C8F-B554-EE85BB1FBE0C}" dt="2022-08-21T15:25:39.508" v="4029" actId="20577"/>
        <pc:sldMkLst>
          <pc:docMk/>
          <pc:sldMk cId="3009238589" sldId="297"/>
        </pc:sldMkLst>
        <pc:spChg chg="mod">
          <ac:chgData name="Bettye Locklair" userId="c2d7acf3736df889" providerId="LiveId" clId="{61ADBDE5-BB43-4C8F-B554-EE85BB1FBE0C}" dt="2022-08-21T15:24:28.756" v="3834" actId="122"/>
          <ac:spMkLst>
            <pc:docMk/>
            <pc:sldMk cId="3009238589" sldId="297"/>
            <ac:spMk id="2" creationId="{E41339E8-75FF-1437-B93A-F29862BAEF8F}"/>
          </ac:spMkLst>
        </pc:spChg>
        <pc:spChg chg="mod">
          <ac:chgData name="Bettye Locklair" userId="c2d7acf3736df889" providerId="LiveId" clId="{61ADBDE5-BB43-4C8F-B554-EE85BB1FBE0C}" dt="2022-08-21T15:25:39.508" v="4029" actId="20577"/>
          <ac:spMkLst>
            <pc:docMk/>
            <pc:sldMk cId="3009238589" sldId="297"/>
            <ac:spMk id="3" creationId="{BEB72419-E1C0-B03C-96D1-7F4893E3DEB1}"/>
          </ac:spMkLst>
        </pc:spChg>
      </pc:sldChg>
      <pc:sldChg chg="add ord">
        <pc:chgData name="Bettye Locklair" userId="c2d7acf3736df889" providerId="LiveId" clId="{61ADBDE5-BB43-4C8F-B554-EE85BB1FBE0C}" dt="2022-08-21T15:25:51.359" v="4032"/>
        <pc:sldMkLst>
          <pc:docMk/>
          <pc:sldMk cId="1614153298"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D5E5208-0CF6-4B99-90E2-A3834EE2D039}" type="datetimeFigureOut">
              <a:rPr lang="en-US" smtClean="0"/>
              <a:t>8/20/2022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8C17654-20B6-4552-9A57-FCF373AFBD6F}" type="slidenum">
              <a:rPr lang="en-US" smtClean="0"/>
              <a:t>‹#›</a:t>
            </a:fld>
            <a:endParaRPr lang="en-US"/>
          </a:p>
        </p:txBody>
      </p:sp>
    </p:spTree>
    <p:extLst>
      <p:ext uri="{BB962C8B-B14F-4D97-AF65-F5344CB8AC3E}">
        <p14:creationId xmlns:p14="http://schemas.microsoft.com/office/powerpoint/2010/main" val="3985436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2</a:t>
            </a:fld>
            <a:endParaRPr lang="en-US"/>
          </a:p>
        </p:txBody>
      </p:sp>
    </p:spTree>
    <p:extLst>
      <p:ext uri="{BB962C8B-B14F-4D97-AF65-F5344CB8AC3E}">
        <p14:creationId xmlns:p14="http://schemas.microsoft.com/office/powerpoint/2010/main" val="1921948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receive into fellowship or have fellowship with fornicators.</a:t>
            </a:r>
          </a:p>
        </p:txBody>
      </p:sp>
      <p:sp>
        <p:nvSpPr>
          <p:cNvPr id="4" name="Slide Number Placeholder 3"/>
          <p:cNvSpPr>
            <a:spLocks noGrp="1"/>
          </p:cNvSpPr>
          <p:nvPr>
            <p:ph type="sldNum" sz="quarter" idx="5"/>
          </p:nvPr>
        </p:nvSpPr>
        <p:spPr/>
        <p:txBody>
          <a:bodyPr/>
          <a:lstStyle/>
          <a:p>
            <a:fld id="{68C17654-20B6-4552-9A57-FCF373AFBD6F}" type="slidenum">
              <a:rPr lang="en-US" smtClean="0"/>
              <a:t>16</a:t>
            </a:fld>
            <a:endParaRPr lang="en-US"/>
          </a:p>
        </p:txBody>
      </p:sp>
    </p:spTree>
    <p:extLst>
      <p:ext uri="{BB962C8B-B14F-4D97-AF65-F5344CB8AC3E}">
        <p14:creationId xmlns:p14="http://schemas.microsoft.com/office/powerpoint/2010/main" val="87615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receive into fellowship or have fellowship with fornicators.</a:t>
            </a:r>
          </a:p>
        </p:txBody>
      </p:sp>
      <p:sp>
        <p:nvSpPr>
          <p:cNvPr id="4" name="Slide Number Placeholder 3"/>
          <p:cNvSpPr>
            <a:spLocks noGrp="1"/>
          </p:cNvSpPr>
          <p:nvPr>
            <p:ph type="sldNum" sz="quarter" idx="5"/>
          </p:nvPr>
        </p:nvSpPr>
        <p:spPr/>
        <p:txBody>
          <a:bodyPr/>
          <a:lstStyle/>
          <a:p>
            <a:fld id="{68C17654-20B6-4552-9A57-FCF373AFBD6F}" type="slidenum">
              <a:rPr lang="en-US" smtClean="0"/>
              <a:t>17</a:t>
            </a:fld>
            <a:endParaRPr lang="en-US"/>
          </a:p>
        </p:txBody>
      </p:sp>
    </p:spTree>
    <p:extLst>
      <p:ext uri="{BB962C8B-B14F-4D97-AF65-F5344CB8AC3E}">
        <p14:creationId xmlns:p14="http://schemas.microsoft.com/office/powerpoint/2010/main" val="2667392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receive into fellowship or have fellowship with fornicators.</a:t>
            </a:r>
          </a:p>
        </p:txBody>
      </p:sp>
      <p:sp>
        <p:nvSpPr>
          <p:cNvPr id="4" name="Slide Number Placeholder 3"/>
          <p:cNvSpPr>
            <a:spLocks noGrp="1"/>
          </p:cNvSpPr>
          <p:nvPr>
            <p:ph type="sldNum" sz="quarter" idx="5"/>
          </p:nvPr>
        </p:nvSpPr>
        <p:spPr/>
        <p:txBody>
          <a:bodyPr/>
          <a:lstStyle/>
          <a:p>
            <a:fld id="{68C17654-20B6-4552-9A57-FCF373AFBD6F}" type="slidenum">
              <a:rPr lang="en-US" smtClean="0"/>
              <a:t>18</a:t>
            </a:fld>
            <a:endParaRPr lang="en-US"/>
          </a:p>
        </p:txBody>
      </p:sp>
    </p:spTree>
    <p:extLst>
      <p:ext uri="{BB962C8B-B14F-4D97-AF65-F5344CB8AC3E}">
        <p14:creationId xmlns:p14="http://schemas.microsoft.com/office/powerpoint/2010/main" val="2051673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20</a:t>
            </a:fld>
            <a:endParaRPr lang="en-US"/>
          </a:p>
        </p:txBody>
      </p:sp>
    </p:spTree>
    <p:extLst>
      <p:ext uri="{BB962C8B-B14F-4D97-AF65-F5344CB8AC3E}">
        <p14:creationId xmlns:p14="http://schemas.microsoft.com/office/powerpoint/2010/main" val="4158255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21</a:t>
            </a:fld>
            <a:endParaRPr lang="en-US"/>
          </a:p>
        </p:txBody>
      </p:sp>
    </p:spTree>
    <p:extLst>
      <p:ext uri="{BB962C8B-B14F-4D97-AF65-F5344CB8AC3E}">
        <p14:creationId xmlns:p14="http://schemas.microsoft.com/office/powerpoint/2010/main" val="3779903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22</a:t>
            </a:fld>
            <a:endParaRPr lang="en-US"/>
          </a:p>
        </p:txBody>
      </p:sp>
    </p:spTree>
    <p:extLst>
      <p:ext uri="{BB962C8B-B14F-4D97-AF65-F5344CB8AC3E}">
        <p14:creationId xmlns:p14="http://schemas.microsoft.com/office/powerpoint/2010/main" val="780806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24</a:t>
            </a:fld>
            <a:endParaRPr lang="en-US"/>
          </a:p>
        </p:txBody>
      </p:sp>
    </p:spTree>
    <p:extLst>
      <p:ext uri="{BB962C8B-B14F-4D97-AF65-F5344CB8AC3E}">
        <p14:creationId xmlns:p14="http://schemas.microsoft.com/office/powerpoint/2010/main" val="640502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25</a:t>
            </a:fld>
            <a:endParaRPr lang="en-US"/>
          </a:p>
        </p:txBody>
      </p:sp>
    </p:spTree>
    <p:extLst>
      <p:ext uri="{BB962C8B-B14F-4D97-AF65-F5344CB8AC3E}">
        <p14:creationId xmlns:p14="http://schemas.microsoft.com/office/powerpoint/2010/main" val="497483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26</a:t>
            </a:fld>
            <a:endParaRPr lang="en-US"/>
          </a:p>
        </p:txBody>
      </p:sp>
    </p:spTree>
    <p:extLst>
      <p:ext uri="{BB962C8B-B14F-4D97-AF65-F5344CB8AC3E}">
        <p14:creationId xmlns:p14="http://schemas.microsoft.com/office/powerpoint/2010/main" val="732833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fellowship with those who confess their sins but not with those who refuse to repent. </a:t>
            </a:r>
          </a:p>
        </p:txBody>
      </p:sp>
      <p:sp>
        <p:nvSpPr>
          <p:cNvPr id="4" name="Slide Number Placeholder 3"/>
          <p:cNvSpPr>
            <a:spLocks noGrp="1"/>
          </p:cNvSpPr>
          <p:nvPr>
            <p:ph type="sldNum" sz="quarter" idx="5"/>
          </p:nvPr>
        </p:nvSpPr>
        <p:spPr/>
        <p:txBody>
          <a:bodyPr/>
          <a:lstStyle/>
          <a:p>
            <a:fld id="{68C17654-20B6-4552-9A57-FCF373AFBD6F}" type="slidenum">
              <a:rPr lang="en-US" smtClean="0"/>
              <a:t>27</a:t>
            </a:fld>
            <a:endParaRPr lang="en-US"/>
          </a:p>
        </p:txBody>
      </p:sp>
    </p:spTree>
    <p:extLst>
      <p:ext uri="{BB962C8B-B14F-4D97-AF65-F5344CB8AC3E}">
        <p14:creationId xmlns:p14="http://schemas.microsoft.com/office/powerpoint/2010/main" val="2841839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a:t>
            </a:fld>
            <a:endParaRPr lang="en-US"/>
          </a:p>
        </p:txBody>
      </p:sp>
    </p:spTree>
    <p:extLst>
      <p:ext uri="{BB962C8B-B14F-4D97-AF65-F5344CB8AC3E}">
        <p14:creationId xmlns:p14="http://schemas.microsoft.com/office/powerpoint/2010/main" val="2183143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29</a:t>
            </a:fld>
            <a:endParaRPr lang="en-US"/>
          </a:p>
        </p:txBody>
      </p:sp>
    </p:spTree>
    <p:extLst>
      <p:ext uri="{BB962C8B-B14F-4D97-AF65-F5344CB8AC3E}">
        <p14:creationId xmlns:p14="http://schemas.microsoft.com/office/powerpoint/2010/main" val="1419609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30</a:t>
            </a:fld>
            <a:endParaRPr lang="en-US"/>
          </a:p>
        </p:txBody>
      </p:sp>
    </p:spTree>
    <p:extLst>
      <p:ext uri="{BB962C8B-B14F-4D97-AF65-F5344CB8AC3E}">
        <p14:creationId xmlns:p14="http://schemas.microsoft.com/office/powerpoint/2010/main" val="1075192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31</a:t>
            </a:fld>
            <a:endParaRPr lang="en-US"/>
          </a:p>
        </p:txBody>
      </p:sp>
    </p:spTree>
    <p:extLst>
      <p:ext uri="{BB962C8B-B14F-4D97-AF65-F5344CB8AC3E}">
        <p14:creationId xmlns:p14="http://schemas.microsoft.com/office/powerpoint/2010/main" val="1182373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33</a:t>
            </a:fld>
            <a:endParaRPr lang="en-US"/>
          </a:p>
        </p:txBody>
      </p:sp>
    </p:spTree>
    <p:extLst>
      <p:ext uri="{BB962C8B-B14F-4D97-AF65-F5344CB8AC3E}">
        <p14:creationId xmlns:p14="http://schemas.microsoft.com/office/powerpoint/2010/main" val="1818130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34</a:t>
            </a:fld>
            <a:endParaRPr lang="en-US"/>
          </a:p>
        </p:txBody>
      </p:sp>
    </p:spTree>
    <p:extLst>
      <p:ext uri="{BB962C8B-B14F-4D97-AF65-F5344CB8AC3E}">
        <p14:creationId xmlns:p14="http://schemas.microsoft.com/office/powerpoint/2010/main" val="562723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35</a:t>
            </a:fld>
            <a:endParaRPr lang="en-US"/>
          </a:p>
        </p:txBody>
      </p:sp>
    </p:spTree>
    <p:extLst>
      <p:ext uri="{BB962C8B-B14F-4D97-AF65-F5344CB8AC3E}">
        <p14:creationId xmlns:p14="http://schemas.microsoft.com/office/powerpoint/2010/main" val="1298517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6</a:t>
            </a:fld>
            <a:endParaRPr lang="en-US"/>
          </a:p>
        </p:txBody>
      </p:sp>
    </p:spTree>
    <p:extLst>
      <p:ext uri="{BB962C8B-B14F-4D97-AF65-F5344CB8AC3E}">
        <p14:creationId xmlns:p14="http://schemas.microsoft.com/office/powerpoint/2010/main" val="2587543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walk in the light have fellowship with God. What does it mean to practice the truth?  The apostle John explains later by inspiration. Practices righteousness, he’s obeying the commandments of the Lord. </a:t>
            </a:r>
          </a:p>
        </p:txBody>
      </p:sp>
      <p:sp>
        <p:nvSpPr>
          <p:cNvPr id="4" name="Slide Number Placeholder 3"/>
          <p:cNvSpPr>
            <a:spLocks noGrp="1"/>
          </p:cNvSpPr>
          <p:nvPr>
            <p:ph type="sldNum" sz="quarter" idx="5"/>
          </p:nvPr>
        </p:nvSpPr>
        <p:spPr/>
        <p:txBody>
          <a:bodyPr/>
          <a:lstStyle/>
          <a:p>
            <a:fld id="{68C17654-20B6-4552-9A57-FCF373AFBD6F}" type="slidenum">
              <a:rPr lang="en-US" smtClean="0"/>
              <a:t>7</a:t>
            </a:fld>
            <a:endParaRPr lang="en-US"/>
          </a:p>
        </p:txBody>
      </p:sp>
    </p:spTree>
    <p:extLst>
      <p:ext uri="{BB962C8B-B14F-4D97-AF65-F5344CB8AC3E}">
        <p14:creationId xmlns:p14="http://schemas.microsoft.com/office/powerpoint/2010/main" val="411101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9</a:t>
            </a:fld>
            <a:endParaRPr lang="en-US"/>
          </a:p>
        </p:txBody>
      </p:sp>
    </p:spTree>
    <p:extLst>
      <p:ext uri="{BB962C8B-B14F-4D97-AF65-F5344CB8AC3E}">
        <p14:creationId xmlns:p14="http://schemas.microsoft.com/office/powerpoint/2010/main" val="3397556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sz="1200" dirty="0">
                <a:solidFill>
                  <a:schemeClr val="bg1"/>
                </a:solidFill>
                <a:latin typeface="Tahoma" pitchFamily="34" charset="0"/>
                <a:ea typeface="Tahoma" pitchFamily="34" charset="0"/>
                <a:cs typeface="Tahoma" pitchFamily="34" charset="0"/>
              </a:rPr>
              <a:t>Hear, believe, repent, confess, baptism- have fellowship with God in Christ Jesus. A Christian should desire to be a member of a</a:t>
            </a:r>
          </a:p>
          <a:p>
            <a:pPr algn="ctr">
              <a:buNone/>
            </a:pPr>
            <a:r>
              <a:rPr lang="en-US" sz="1200" dirty="0">
                <a:solidFill>
                  <a:schemeClr val="bg1"/>
                </a:solidFill>
                <a:latin typeface="Tahoma" pitchFamily="34" charset="0"/>
                <a:ea typeface="Tahoma" pitchFamily="34" charset="0"/>
                <a:cs typeface="Tahoma" pitchFamily="34" charset="0"/>
              </a:rPr>
              <a:t>local church where he can work &amp; worship with the saints. example of Paul (Acts 9:26). The local church must be concerned about who they have fellowship with so they can be united in the truth &amp; grow spiritually to be like Christ instead of being deceived &amp; divided by error (1 Cor. 1:10). Who should the local church receive into fellowship?</a:t>
            </a:r>
          </a:p>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10</a:t>
            </a:fld>
            <a:endParaRPr lang="en-US"/>
          </a:p>
        </p:txBody>
      </p:sp>
    </p:spTree>
    <p:extLst>
      <p:ext uri="{BB962C8B-B14F-4D97-AF65-F5344CB8AC3E}">
        <p14:creationId xmlns:p14="http://schemas.microsoft.com/office/powerpoint/2010/main" val="4035627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C17654-20B6-4552-9A57-FCF373AFBD6F}" type="slidenum">
              <a:rPr lang="en-US" smtClean="0"/>
              <a:t>12</a:t>
            </a:fld>
            <a:endParaRPr lang="en-US"/>
          </a:p>
        </p:txBody>
      </p:sp>
    </p:spTree>
    <p:extLst>
      <p:ext uri="{BB962C8B-B14F-4D97-AF65-F5344CB8AC3E}">
        <p14:creationId xmlns:p14="http://schemas.microsoft.com/office/powerpoint/2010/main" val="3353376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into fellowship those who are holy &amp; practicing holiness. 2 Peter 1:5-11 Because of these promises add to your faith, moral excellence, knowledge, self-control, perseverance, godliness, brotherly kindness, love.  As long as you practice these things you will never stumble. </a:t>
            </a:r>
          </a:p>
        </p:txBody>
      </p:sp>
      <p:sp>
        <p:nvSpPr>
          <p:cNvPr id="4" name="Slide Number Placeholder 3"/>
          <p:cNvSpPr>
            <a:spLocks noGrp="1"/>
          </p:cNvSpPr>
          <p:nvPr>
            <p:ph type="sldNum" sz="quarter" idx="5"/>
          </p:nvPr>
        </p:nvSpPr>
        <p:spPr/>
        <p:txBody>
          <a:bodyPr/>
          <a:lstStyle/>
          <a:p>
            <a:fld id="{68C17654-20B6-4552-9A57-FCF373AFBD6F}" type="slidenum">
              <a:rPr lang="en-US" smtClean="0"/>
              <a:t>13</a:t>
            </a:fld>
            <a:endParaRPr lang="en-US"/>
          </a:p>
        </p:txBody>
      </p:sp>
    </p:spTree>
    <p:extLst>
      <p:ext uri="{BB962C8B-B14F-4D97-AF65-F5344CB8AC3E}">
        <p14:creationId xmlns:p14="http://schemas.microsoft.com/office/powerpoint/2010/main" val="56473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receive into fellowship or have fellowship with fornicators.</a:t>
            </a:r>
          </a:p>
        </p:txBody>
      </p:sp>
      <p:sp>
        <p:nvSpPr>
          <p:cNvPr id="4" name="Slide Number Placeholder 3"/>
          <p:cNvSpPr>
            <a:spLocks noGrp="1"/>
          </p:cNvSpPr>
          <p:nvPr>
            <p:ph type="sldNum" sz="quarter" idx="5"/>
          </p:nvPr>
        </p:nvSpPr>
        <p:spPr/>
        <p:txBody>
          <a:bodyPr/>
          <a:lstStyle/>
          <a:p>
            <a:fld id="{68C17654-20B6-4552-9A57-FCF373AFBD6F}" type="slidenum">
              <a:rPr lang="en-US" smtClean="0"/>
              <a:t>15</a:t>
            </a:fld>
            <a:endParaRPr lang="en-US"/>
          </a:p>
        </p:txBody>
      </p:sp>
    </p:spTree>
    <p:extLst>
      <p:ext uri="{BB962C8B-B14F-4D97-AF65-F5344CB8AC3E}">
        <p14:creationId xmlns:p14="http://schemas.microsoft.com/office/powerpoint/2010/main" val="2079852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F61A6-A9E2-4C20-B7B0-9B1B3E0183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08CEEC-B91D-580B-31E6-A8063BC7F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1F61B1-FB4E-B694-7644-316B1E4E045B}"/>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5FDC263E-3859-8F3C-58EB-B5CD1118D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8EB38-2BE6-FD59-E633-A906BF74620E}"/>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3971810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AFAE3-DB90-002F-2D23-D905E09587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A9E8EB-81DC-F152-7D14-3119CBAE5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584BF-8423-33D2-D60B-19A6FB321362}"/>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90A3EB07-D6F7-A561-CB94-617D93604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6F74A7-7C8B-62E8-40C7-A6C28408A5FC}"/>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125468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4A4C1-8EA5-7D1F-EC44-5EBC8002C0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E5F32-818D-A1F9-B7D4-3EB72BF63A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1EB183-F886-45AF-471C-4131C625A553}"/>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5701F932-60F2-3A99-1C74-2DAB6AB2E1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9106D-B377-B486-7FB2-C32BA96946DC}"/>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250465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510D-992A-2DE6-5310-9E4EE16A38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50077-C0E9-242E-EA93-F086F794D8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5432C-8512-8FD7-0E9B-D60E79634AA1}"/>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127880DD-F31B-13CA-2C2A-EE45729B6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C09A75-1EBF-DE7B-1CB9-E415AD26971C}"/>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62349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679F-4D42-C8DE-B637-4157E46DF7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F97BDD-92C5-B1FF-A229-9A864B0D6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4602BF-AE31-DA28-50DF-E8C6B055A4A7}"/>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90FB93C6-B53E-51C9-098C-45C68BFC2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8A3F3-771C-35E1-D758-B94FCACA375C}"/>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371904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70978-7780-407B-AA2C-E6D9B71F7F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B81A0B-A0C5-2AE9-CE9E-DD2EA0857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399A5C-2A7B-105E-51FA-D530E69CEA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1D21D-8EA9-DB8A-4B8F-214DAD938809}"/>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6" name="Footer Placeholder 5">
            <a:extLst>
              <a:ext uri="{FF2B5EF4-FFF2-40B4-BE49-F238E27FC236}">
                <a16:creationId xmlns:a16="http://schemas.microsoft.com/office/drawing/2014/main" id="{9C1B9A8F-FF3E-7E6B-62A5-F75FD58B3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BD0CD7-11F4-BFCD-473E-37A3C8533716}"/>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323745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4505F-18A4-7723-35FE-B9889F4FB8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77BC98-D94B-EFE0-73A7-6478020279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FD53B0-EDF9-674A-165C-23B9721F99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F62CD6-4DF0-EB43-6BB7-55A36C8738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C069AA-4F23-BE6E-F49A-4A86133CA3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A298F-85EC-D244-E7AD-4C29D45650AA}"/>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8" name="Footer Placeholder 7">
            <a:extLst>
              <a:ext uri="{FF2B5EF4-FFF2-40B4-BE49-F238E27FC236}">
                <a16:creationId xmlns:a16="http://schemas.microsoft.com/office/drawing/2014/main" id="{30FBC0E2-E33D-EBC3-9978-FF0B674464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981800-B0E5-13A2-8784-3DCAB3030CE8}"/>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12674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3BEC2-EA0F-563E-B00D-4F7B047685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D85409-9E54-A541-D3C4-42928A0C2392}"/>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4" name="Footer Placeholder 3">
            <a:extLst>
              <a:ext uri="{FF2B5EF4-FFF2-40B4-BE49-F238E27FC236}">
                <a16:creationId xmlns:a16="http://schemas.microsoft.com/office/drawing/2014/main" id="{7AD67FBC-3787-D49C-FD2E-90B2D19F37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175BA0-FE84-6F0A-D4FF-62FF20887BA3}"/>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16431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3F795-006C-3D4F-B804-1B666B168B65}"/>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3" name="Footer Placeholder 2">
            <a:extLst>
              <a:ext uri="{FF2B5EF4-FFF2-40B4-BE49-F238E27FC236}">
                <a16:creationId xmlns:a16="http://schemas.microsoft.com/office/drawing/2014/main" id="{79535B9D-D322-1593-9E1A-66388F89D7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B69774-9CD6-FB22-5BB7-C610BF285BF6}"/>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335712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F332-41F5-B85C-BA3C-904034237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EBCC3A-4A96-BF59-A6F9-AAAEB9259A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51D4B4-0DE9-2CBD-2DE6-7598BDE4A1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30C951-AB35-29B5-D9BB-58FC508B89FE}"/>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6" name="Footer Placeholder 5">
            <a:extLst>
              <a:ext uri="{FF2B5EF4-FFF2-40B4-BE49-F238E27FC236}">
                <a16:creationId xmlns:a16="http://schemas.microsoft.com/office/drawing/2014/main" id="{B6A7E793-85AF-A9C8-BDE4-2918E21D2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774E-7411-E40E-739F-5339AE6736C9}"/>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27257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98FCA-CAFC-B6E4-4C6A-C48CB179A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C5340-202D-99A1-009F-2D1A185F7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554FAF-1A53-E179-A9A6-6F57BFFD6A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C5B7CF-F861-C960-EA64-16C618410F58}"/>
              </a:ext>
            </a:extLst>
          </p:cNvPr>
          <p:cNvSpPr>
            <a:spLocks noGrp="1"/>
          </p:cNvSpPr>
          <p:nvPr>
            <p:ph type="dt" sz="half" idx="10"/>
          </p:nvPr>
        </p:nvSpPr>
        <p:spPr/>
        <p:txBody>
          <a:bodyPr/>
          <a:lstStyle/>
          <a:p>
            <a:fld id="{59FED919-DE55-4BBD-8150-347E1572C241}" type="datetimeFigureOut">
              <a:rPr lang="en-US" smtClean="0"/>
              <a:t>8/20/2022</a:t>
            </a:fld>
            <a:endParaRPr lang="en-US"/>
          </a:p>
        </p:txBody>
      </p:sp>
      <p:sp>
        <p:nvSpPr>
          <p:cNvPr id="6" name="Footer Placeholder 5">
            <a:extLst>
              <a:ext uri="{FF2B5EF4-FFF2-40B4-BE49-F238E27FC236}">
                <a16:creationId xmlns:a16="http://schemas.microsoft.com/office/drawing/2014/main" id="{4906D21E-6C1C-2316-2879-190FB5B9F4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B0450-7A4C-AEB1-7A9C-C6AB22176CB1}"/>
              </a:ext>
            </a:extLst>
          </p:cNvPr>
          <p:cNvSpPr>
            <a:spLocks noGrp="1"/>
          </p:cNvSpPr>
          <p:nvPr>
            <p:ph type="sldNum" sz="quarter" idx="12"/>
          </p:nvPr>
        </p:nvSpPr>
        <p:spPr/>
        <p:txBody>
          <a:bodyPr/>
          <a:lstStyle/>
          <a:p>
            <a:fld id="{53B44ED5-BDEF-455B-A8BB-0D09098AEC28}" type="slidenum">
              <a:rPr lang="en-US" smtClean="0"/>
              <a:t>‹#›</a:t>
            </a:fld>
            <a:endParaRPr lang="en-US"/>
          </a:p>
        </p:txBody>
      </p:sp>
    </p:spTree>
    <p:extLst>
      <p:ext uri="{BB962C8B-B14F-4D97-AF65-F5344CB8AC3E}">
        <p14:creationId xmlns:p14="http://schemas.microsoft.com/office/powerpoint/2010/main" val="155434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11D6CA-4638-0B3C-DA21-316EDF54A9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E312EA-640F-24B2-0E32-C6CC0D9FD8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CAF3B-26F4-983C-4123-18F1A1196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ED919-DE55-4BBD-8150-347E1572C241}" type="datetimeFigureOut">
              <a:rPr lang="en-US" smtClean="0"/>
              <a:t>8/20/2022</a:t>
            </a:fld>
            <a:endParaRPr lang="en-US"/>
          </a:p>
        </p:txBody>
      </p:sp>
      <p:sp>
        <p:nvSpPr>
          <p:cNvPr id="5" name="Footer Placeholder 4">
            <a:extLst>
              <a:ext uri="{FF2B5EF4-FFF2-40B4-BE49-F238E27FC236}">
                <a16:creationId xmlns:a16="http://schemas.microsoft.com/office/drawing/2014/main" id="{53D7517F-E2BD-A116-2A86-28E7A43A7D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3BAEE4-22AF-25D5-1C3A-806CCAB42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44ED5-BDEF-455B-A8BB-0D09098AEC28}" type="slidenum">
              <a:rPr lang="en-US" smtClean="0"/>
              <a:t>‹#›</a:t>
            </a:fld>
            <a:endParaRPr lang="en-US"/>
          </a:p>
        </p:txBody>
      </p:sp>
    </p:spTree>
    <p:extLst>
      <p:ext uri="{BB962C8B-B14F-4D97-AF65-F5344CB8AC3E}">
        <p14:creationId xmlns:p14="http://schemas.microsoft.com/office/powerpoint/2010/main" val="3177401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339E8-75FF-1437-B93A-F29862BAEF8F}"/>
              </a:ext>
            </a:extLst>
          </p:cNvPr>
          <p:cNvSpPr>
            <a:spLocks noGrp="1"/>
          </p:cNvSpPr>
          <p:nvPr>
            <p:ph type="title"/>
          </p:nvPr>
        </p:nvSpPr>
        <p:spPr>
          <a:xfrm>
            <a:off x="0" y="1"/>
            <a:ext cx="12192000" cy="104502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EB72419-E1C0-B03C-96D1-7F4893E3DEB1}"/>
              </a:ext>
            </a:extLst>
          </p:cNvPr>
          <p:cNvSpPr>
            <a:spLocks noGrp="1"/>
          </p:cNvSpPr>
          <p:nvPr>
            <p:ph idx="1"/>
          </p:nvPr>
        </p:nvSpPr>
        <p:spPr>
          <a:xfrm>
            <a:off x="-1" y="1146628"/>
            <a:ext cx="12191999" cy="5711371"/>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 A Mighty Fortress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 Sweet Hour of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696 He Loves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402 Leaning on the Everlasting Arms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Lesson: Fellowship in the Local Church</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612 Love Lifted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360 Standing on the Promises</a:t>
            </a:r>
          </a:p>
        </p:txBody>
      </p:sp>
    </p:spTree>
    <p:extLst>
      <p:ext uri="{BB962C8B-B14F-4D97-AF65-F5344CB8AC3E}">
        <p14:creationId xmlns:p14="http://schemas.microsoft.com/office/powerpoint/2010/main" val="300923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Have no fellowship with </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unfruitful works of darkness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instead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expose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(Ephesians 5:11)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Those who claim to have fellowship with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are walking in darkness [practicing sin] (1 John 1:6)</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children of the devil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need to realize that from God’s word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 that they make changes in order to be holy again.</a:t>
            </a:r>
          </a:p>
        </p:txBody>
      </p:sp>
    </p:spTree>
    <p:extLst>
      <p:ext uri="{BB962C8B-B14F-4D97-AF65-F5344CB8AC3E}">
        <p14:creationId xmlns:p14="http://schemas.microsoft.com/office/powerpoint/2010/main" val="776395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163736512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walking in the light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[practicing righteousness]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1:1-7; 2:29; 3:7)</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claim to be right with God but are actually walking in darkness [practicing sin]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Jn 1:6; 3:8-10; Eph. 5:11)</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diligent to live a holy life for God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 6:14-7:1;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 1:1-11)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424762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not be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unequally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yoked together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with unbelievers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fellowship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righteousness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lawlessness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what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communion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light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darkness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what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accord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Belial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what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part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 believer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an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unbeliever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what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agreement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has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temple of God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idols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are the temple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living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As God has said:</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dwell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them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&amp; walk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among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them.</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be their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they shall be My people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533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Come out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from among them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separate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says the Lord.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touch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what is unclean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receive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be a Father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you,</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shall be My sons and daughters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Says the </a:t>
            </a:r>
            <a:r>
              <a:rPr lang="en-US" sz="3600" b="0" i="0" cap="small"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Almighty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having these promises, beloved,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let us cleanse ourselves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from all filthiness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the flesh &amp; spirit,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perfecting holiness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the fear of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6:14-7:1)</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27782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217803958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walking in the light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[practicing righteousness]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1:1-7; 2:29; 3:7)</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claim to be right with God but are actually walking in darkness [practicing sin]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Jn 1:6; 3:8-10; Eph. 5:11)</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diligent to live a holy life for God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 6:14-7:1;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 1:1-11)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 sexually immoral, drunkards, thieves, revilers, liars, etc.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 5:1-13; 6:9-10;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 13:4; Rev. 21:8)</a:t>
                      </a: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2608369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is actually reported that there is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sexual immorality </a:t>
            </a:r>
          </a:p>
          <a:p>
            <a:pPr marL="0" indent="0" algn="ctr">
              <a:buNone/>
            </a:pP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among you</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of a kind that is not tolerated even among</a:t>
            </a:r>
          </a:p>
          <a:p>
            <a:pPr marL="0" indent="0" algn="ctr">
              <a:buNone/>
            </a:pP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pagans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 man has his father's wife.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are arrogant</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Ought you not rather to mourn?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Let him who has done this </a:t>
            </a:r>
          </a:p>
          <a:p>
            <a:pPr marL="0" indent="0" algn="ctr">
              <a:buNone/>
            </a:pP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removed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from among you</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though absent in body, I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 present in spirit; &amp; as if present, I have already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pronounced judgment on the one who did such a thing.</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you are assembled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name of the Lord Jesus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my spirit is present,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with the power of our Lord Jesus</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to deliver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this man to Satan </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the destruction of the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flesh, so </a:t>
            </a:r>
            <a:r>
              <a:rPr lang="en-US" sz="35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his spirit may be saved </a:t>
            </a:r>
            <a:r>
              <a:rPr lang="en-US" sz="35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day of the Lord</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2400" b="0" i="0" dirty="0">
              <a:solidFill>
                <a:srgbClr val="000000"/>
              </a:solidFill>
              <a:effectLst/>
              <a:latin typeface="system-ui"/>
            </a:endParaRPr>
          </a:p>
        </p:txBody>
      </p:sp>
    </p:spTree>
    <p:extLst>
      <p:ext uri="{BB962C8B-B14F-4D97-AF65-F5344CB8AC3E}">
        <p14:creationId xmlns:p14="http://schemas.microsoft.com/office/powerpoint/2010/main" val="3853177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Your boasting is not good. </a:t>
            </a:r>
          </a:p>
          <a:p>
            <a:pPr marL="0" indent="0" algn="ctr">
              <a:buNone/>
            </a:pP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Don’t you know that </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little leaven </a:t>
            </a:r>
            <a:r>
              <a:rPr lang="en-US" sz="35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leavens</a:t>
            </a:r>
            <a:r>
              <a:rPr lang="en-US" sz="35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the whole lump</a:t>
            </a:r>
            <a:r>
              <a:rPr lang="en-US" sz="35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Cleanse out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old leaven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may be a new lump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as you really are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unleavened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For Christ, our Passover lamb, has been sacrificed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Let us therefore celebrate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festival,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with the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old leaven, the leaven of malice and evil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with the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unleavened bread of sincerity and truth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1842822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wrote to you in my letter not to associate with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sexually </a:t>
            </a:r>
          </a:p>
          <a:p>
            <a:pPr marL="0" indent="0" algn="ctr">
              <a:buNone/>
            </a:pP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immoral people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not at all meaning the sexually immoral of</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 world, or the greedy &amp; swindlers, or idolaters, since then</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you would need to go out of the world. But now I am writing </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you not to associate with anyone who bears the name of</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brother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if he is guilty of sexual immorality or greed, or is an</a:t>
            </a:r>
          </a:p>
          <a:p>
            <a:pPr marL="0" indent="0" algn="ctr">
              <a:buNone/>
            </a:pP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idolater, reviler, drunkard, or swindler</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not even to eat with</a:t>
            </a:r>
          </a:p>
          <a:p>
            <a:pPr marL="0" indent="0" algn="ctr">
              <a:buNone/>
            </a:pP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such a one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what have I to do with judging outsiders? </a:t>
            </a:r>
          </a:p>
          <a:p>
            <a:pPr marL="0" indent="0" algn="ctr">
              <a:buNone/>
            </a:pP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Is it not those inside </a:t>
            </a:r>
            <a:r>
              <a:rPr lang="en-US" sz="3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church </a:t>
            </a:r>
            <a:r>
              <a:rPr lang="en-US" sz="34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whom </a:t>
            </a:r>
            <a:r>
              <a:rPr lang="en-US" sz="34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 are </a:t>
            </a:r>
            <a:r>
              <a:rPr lang="en-US" sz="34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to judge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4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judges</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those outside. </a:t>
            </a:r>
          </a:p>
          <a:p>
            <a:pPr marL="0" indent="0" algn="ctr">
              <a:buNone/>
            </a:pP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4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Purge</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4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evil person </a:t>
            </a:r>
            <a:r>
              <a:rPr lang="en-US" sz="34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from among you</a:t>
            </a:r>
            <a:r>
              <a:rPr lang="en-US" sz="34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4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8464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do you not know that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unrighteous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not inherit the kingdom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be deceived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neither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sexually immoral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idolaters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adulterers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men who practice</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homosexuality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thieves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the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greedy,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drunkards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revilers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swindlers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will inherit the kingdom of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 6:9-10)</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“Let marriage be held in honor among all, &amp; let the</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marriage bed be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undefiled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for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will judge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sexually</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 immoral &amp; adulterous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(Hebrews 13:4).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1170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328274982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Christians who repent and confess their sins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8:20-22;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7:10)</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283871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5F0F-977D-E381-8372-B7CF15675E60}"/>
              </a:ext>
            </a:extLst>
          </p:cNvPr>
          <p:cNvSpPr>
            <a:spLocks noGrp="1"/>
          </p:cNvSpPr>
          <p:nvPr>
            <p:ph type="title"/>
          </p:nvPr>
        </p:nvSpPr>
        <p:spPr>
          <a:xfrm>
            <a:off x="0" y="2"/>
            <a:ext cx="12192000" cy="886264"/>
          </a:xfrm>
        </p:spPr>
        <p:txBody>
          <a:bodyPr>
            <a:normAutofit fontScale="90000"/>
          </a:bodyPr>
          <a:lstStyle/>
          <a:p>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t>Fellowship in the Local Church</a:t>
            </a:r>
            <a:b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700" dirty="0"/>
          </a:p>
        </p:txBody>
      </p:sp>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1083212"/>
            <a:ext cx="12192000" cy="5774787"/>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made Him both Lord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this Jesus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whom you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they heard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were pierced to the heart,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said,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what shall we do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Peter said,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Repent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each of you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baptized </a:t>
            </a:r>
          </a:p>
          <a:p>
            <a:pPr marL="0" indent="0" algn="ctr">
              <a:buNone/>
            </a:pP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name of Jesus Christ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forgiveness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your sins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you will receive the gift of the Holy Spirit…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59951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If we say we have no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we deceive ourselves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truth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not in us.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If we confess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our sins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is faithful &amp; just to forgive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our sins &amp; to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cleanse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us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all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unrighteousness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If we say we have not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we make him a liar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word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is not in us. My little children,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am writing these things to you so that you may not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if anyone does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we have an advocate with the</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Father, Jesus Christ the righteous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1:8-2:1)</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84652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Peter said to him,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“May your silver perish with you, because you thought you</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could obtain the gift of God with money!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have no part or portion in this matter,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for your heart is not right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before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Therefore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repent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of this wickedness of yours,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and pray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if possible,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intention of your heart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may be forgiven you</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(Acts 8:20-22)</a:t>
            </a:r>
          </a:p>
        </p:txBody>
      </p:sp>
    </p:spTree>
    <p:extLst>
      <p:ext uri="{BB962C8B-B14F-4D97-AF65-F5344CB8AC3E}">
        <p14:creationId xmlns:p14="http://schemas.microsoft.com/office/powerpoint/2010/main" val="2824256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sorrow</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is according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t>
            </a:r>
            <a:r>
              <a:rPr lang="en-US" sz="36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will of</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God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produces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 repentance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without regret, </a:t>
            </a:r>
          </a:p>
          <a:p>
            <a:pPr marL="0" indent="0" algn="ctr">
              <a:buNone/>
            </a:pPr>
            <a:r>
              <a:rPr lang="en-US" sz="3600" b="0" i="1" dirty="0">
                <a:solidFill>
                  <a:srgbClr val="92D050"/>
                </a:solidFill>
                <a:effectLst/>
                <a:latin typeface="Tahoma" panose="020B0604030504040204" pitchFamily="34" charset="0"/>
                <a:ea typeface="Tahoma" panose="020B0604030504040204" pitchFamily="34" charset="0"/>
                <a:cs typeface="Tahoma" panose="020B0604030504040204" pitchFamily="34" charset="0"/>
              </a:rPr>
              <a:t>leading</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to salvation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sorrow of the world produces death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7:10)</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02427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83211821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Christians who repent and confess their sins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8:20-22;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7:10)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…unrepentant Christians or those who sin willfully</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12:21;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10:26-31;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Thessalonians 3:14-15)</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4046705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fear that when I come again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my God may humble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me before you,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I may have to mourn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over many of those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who sinned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earlier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have not repented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of the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impurity, sexual immorality, &amp; sensuality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they have practiced”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Corinthians 12:21)</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2749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if we go on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sinning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deliberately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after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receiving the knowledge of the truth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there no longer remains a sacrifice for sins,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fearful expectation of judgment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a fury of fire that will consume the adversaries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Anyone who has set aside the law of Moses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dies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without mercy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on the evidence of two or three witnesses.</a:t>
            </a: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31876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…How much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worse punishment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do you think,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will be deserved by the one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has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trampled underfoot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Son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has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profaned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blood of the covenant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by which he was sanctified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has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outraged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Spirit of grace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we know him who said,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Vengeance is mine;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repay.” And again,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will judge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his people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It is a fearful thing to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fall into the hands of the living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147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apostle Paul told the Thessalonian brethren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withdraw from those who were walking disorderly.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Towards the faithful brethren he said, </a:t>
            </a:r>
            <a:endParaRPr lang="en-US" sz="2400" dirty="0">
              <a:solidFill>
                <a:srgbClr val="000000"/>
              </a:solidFill>
              <a:latin typeface="system-ui"/>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system-ui"/>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you,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brothers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do not grow weary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in doing good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anyone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does not obey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we say in this letter,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take note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of that person,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have nothing to do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him,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that he may be ashamed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not regard him as an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enemy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 warn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him as a brother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(2 Thess. 3:14-15)</a:t>
            </a:r>
            <a:endPar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9305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159064227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Christians who repent and confess their sins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8:20-22;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7:10)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…unrepentant Christians or those who sin willfully</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12:21;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10:26-31;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Thessalonians 3:14-15)</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Baptized penitent believers into the one body of Christ (Acts 2:36-42; 22:16;</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Corinthians 12:13)</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3025097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5F0F-977D-E381-8372-B7CF15675E60}"/>
              </a:ext>
            </a:extLst>
          </p:cNvPr>
          <p:cNvSpPr>
            <a:spLocks noGrp="1"/>
          </p:cNvSpPr>
          <p:nvPr>
            <p:ph type="title"/>
          </p:nvPr>
        </p:nvSpPr>
        <p:spPr>
          <a:xfrm>
            <a:off x="0" y="2"/>
            <a:ext cx="12192000" cy="886264"/>
          </a:xfrm>
        </p:spPr>
        <p:txBody>
          <a:bodyPr>
            <a:normAutofit fontScale="90000"/>
          </a:bodyPr>
          <a:lstStyle/>
          <a:p>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t>Fellowship in the Local Church</a:t>
            </a:r>
            <a:b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700" dirty="0"/>
          </a:p>
        </p:txBody>
      </p:sp>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1083212"/>
            <a:ext cx="12192000" cy="5774787"/>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has made Him both Lord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Christ—</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this Jesus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whom you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crucified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they heard </a:t>
            </a: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this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were pierced to the heart,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said,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Brethren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what shall we do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Peter said,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Repent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each of you </a:t>
            </a:r>
            <a:r>
              <a:rPr lang="en-US" sz="36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be baptized </a:t>
            </a:r>
          </a:p>
          <a:p>
            <a:pPr marL="0" indent="0" algn="ctr">
              <a:buNone/>
            </a:pP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name of Jesus Christ</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forgiveness </a:t>
            </a: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your sins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you will receive the gift of the Holy Spirit…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189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5F0F-977D-E381-8372-B7CF15675E60}"/>
              </a:ext>
            </a:extLst>
          </p:cNvPr>
          <p:cNvSpPr>
            <a:spLocks noGrp="1"/>
          </p:cNvSpPr>
          <p:nvPr>
            <p:ph type="title"/>
          </p:nvPr>
        </p:nvSpPr>
        <p:spPr>
          <a:xfrm>
            <a:off x="0" y="2"/>
            <a:ext cx="12192000" cy="886264"/>
          </a:xfrm>
        </p:spPr>
        <p:txBody>
          <a:bodyPr>
            <a:normAutofit fontScale="90000"/>
          </a:bodyPr>
          <a:lstStyle/>
          <a:p>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t>Fellowship in the Local Church</a:t>
            </a:r>
            <a:b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700" dirty="0"/>
          </a:p>
        </p:txBody>
      </p:sp>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1083212"/>
            <a:ext cx="12192000" cy="5774787"/>
          </a:xfrm>
        </p:spPr>
        <p:txBody>
          <a:bodyPr>
            <a:noAutofit/>
          </a:bodyPr>
          <a:lstStyle/>
          <a:p>
            <a:pPr marL="0" indent="0" algn="ctr">
              <a:buNone/>
            </a:pP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those who received the word were baptized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there wer</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 added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day about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3,000 souls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They were continually devoting themselves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apostles’ teaching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fellowship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breaking of bread &amp; to prayer….</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Lord added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church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daily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those who were being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2:36-38, 41-42, 47)</a:t>
            </a:r>
          </a:p>
        </p:txBody>
      </p:sp>
    </p:spTree>
    <p:extLst>
      <p:ext uri="{BB962C8B-B14F-4D97-AF65-F5344CB8AC3E}">
        <p14:creationId xmlns:p14="http://schemas.microsoft.com/office/powerpoint/2010/main" val="3718062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5F0F-977D-E381-8372-B7CF15675E60}"/>
              </a:ext>
            </a:extLst>
          </p:cNvPr>
          <p:cNvSpPr>
            <a:spLocks noGrp="1"/>
          </p:cNvSpPr>
          <p:nvPr>
            <p:ph type="title"/>
          </p:nvPr>
        </p:nvSpPr>
        <p:spPr>
          <a:xfrm>
            <a:off x="0" y="2"/>
            <a:ext cx="12192000" cy="886264"/>
          </a:xfrm>
        </p:spPr>
        <p:txBody>
          <a:bodyPr>
            <a:normAutofit fontScale="90000"/>
          </a:bodyPr>
          <a:lstStyle/>
          <a:p>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t>Fellowship in the Local Church</a:t>
            </a:r>
            <a:b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700" dirty="0"/>
          </a:p>
        </p:txBody>
      </p:sp>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1083212"/>
            <a:ext cx="12192000" cy="5774787"/>
          </a:xfrm>
        </p:spPr>
        <p:txBody>
          <a:bodyPr>
            <a:noAutofit/>
          </a:bodyPr>
          <a:lstStyle/>
          <a:p>
            <a:pPr marL="0" indent="0" algn="ctr">
              <a:buNone/>
            </a:pP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those who received the word were baptized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there wer</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 added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day about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3,000 souls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They were continually devoting themselves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apostles’ teaching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fellowship</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breaking of bread &amp; to prayer….</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he Lord added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church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daily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those who were being saved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2:36-38, 41-42, 47)</a:t>
            </a:r>
          </a:p>
        </p:txBody>
      </p:sp>
    </p:spTree>
    <p:extLst>
      <p:ext uri="{BB962C8B-B14F-4D97-AF65-F5344CB8AC3E}">
        <p14:creationId xmlns:p14="http://schemas.microsoft.com/office/powerpoint/2010/main" val="32719483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5F0F-977D-E381-8372-B7CF15675E60}"/>
              </a:ext>
            </a:extLst>
          </p:cNvPr>
          <p:cNvSpPr>
            <a:spLocks noGrp="1"/>
          </p:cNvSpPr>
          <p:nvPr>
            <p:ph type="title"/>
          </p:nvPr>
        </p:nvSpPr>
        <p:spPr>
          <a:xfrm>
            <a:off x="0" y="2"/>
            <a:ext cx="12192000" cy="886264"/>
          </a:xfrm>
        </p:spPr>
        <p:txBody>
          <a:bodyPr>
            <a:normAutofit fontScale="90000"/>
          </a:bodyPr>
          <a:lstStyle/>
          <a:p>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t>Fellowship in the Local Church</a:t>
            </a:r>
            <a:br>
              <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7700" dirty="0"/>
          </a:p>
        </p:txBody>
      </p:sp>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1083212"/>
            <a:ext cx="12192000" cy="5774787"/>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Saul was told, “Why are you waiting?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Arise and be baptized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and wash away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 sins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calling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on the name of the 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22:16)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by one Spirit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were all baptized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into one body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whether Jews or Greeks, slaves or free,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all were made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drink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one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12:13).</a:t>
            </a:r>
          </a:p>
        </p:txBody>
      </p:sp>
    </p:spTree>
    <p:extLst>
      <p:ext uri="{BB962C8B-B14F-4D97-AF65-F5344CB8AC3E}">
        <p14:creationId xmlns:p14="http://schemas.microsoft.com/office/powerpoint/2010/main" val="2249937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Christians who repent and confess their sins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1:8-2:1;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8:20-22;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7:10)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…unrepentant Christians or those who sin willfully</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Corinthians 12:21;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10:26-31;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Thessalonians 3:14-15)</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Baptized penitent believers into the one body of Christ (Acts 2:36-42; 22:16;</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Corinthians 12:13)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haven’t obeyed the gospel to be saved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Thessalonians 1:7-9;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7:21-23;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Mark 16:16)</a:t>
                      </a: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3301172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 ”give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relief to you who are afflicted and to us as well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when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Lord Jesus will be revealed from heaven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 His mighty angels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in flaming fire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dealing out retribution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those who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do not know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and to those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do not obey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gospel of our Lord Jesus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These will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pay the penalty of eternal destruction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away from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presence of the Lord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from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glory of His power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Thess. 1:7-9)</a:t>
            </a:r>
          </a:p>
        </p:txBody>
      </p:sp>
    </p:spTree>
    <p:extLst>
      <p:ext uri="{BB962C8B-B14F-4D97-AF65-F5344CB8AC3E}">
        <p14:creationId xmlns:p14="http://schemas.microsoft.com/office/powerpoint/2010/main" val="3530335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Not everyone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says to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Me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 Lord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will enter the</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kingdom of heaven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but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he who does the will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My Father who is in heaven </a:t>
            </a:r>
            <a:r>
              <a:rPr lang="en-US" sz="3600" b="0" i="1" dirty="0">
                <a:solidFill>
                  <a:srgbClr val="00B0F0"/>
                </a:solidFill>
                <a:effectLst/>
                <a:latin typeface="Tahoma" panose="020B0604030504040204" pitchFamily="34" charset="0"/>
                <a:ea typeface="Tahoma" panose="020B0604030504040204" pitchFamily="34" charset="0"/>
                <a:cs typeface="Tahoma" panose="020B0604030504040204" pitchFamily="34" charset="0"/>
              </a:rPr>
              <a:t>will enter</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Many will say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Me on that day,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‘Lord, Lord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did we not prophesy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Your name,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in Your name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cast out demons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in Your name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perform many miracles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then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will declare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them,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I never knew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u="sng"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depart from Me</a:t>
            </a:r>
            <a:r>
              <a:rPr lang="en-US" sz="3600" b="0" i="0" cap="small"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cap="small" dirty="0">
                <a:solidFill>
                  <a:srgbClr val="FF0000"/>
                </a:solidFill>
                <a:effectLst/>
                <a:latin typeface="Tahoma" panose="020B0604030504040204" pitchFamily="34" charset="0"/>
                <a:ea typeface="Tahoma" panose="020B0604030504040204" pitchFamily="34" charset="0"/>
                <a:cs typeface="Tahoma" panose="020B0604030504040204" pitchFamily="34" charset="0"/>
              </a:rPr>
              <a:t>you who practice lawlessness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7:21-23)</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5834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Go</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into all the world and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preach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gospel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all creation. </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He who has believed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has been baptized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shall be saved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but </a:t>
            </a:r>
            <a:r>
              <a:rPr lang="en-US" sz="3600" b="0" i="0" dirty="0">
                <a:solidFill>
                  <a:srgbClr val="FFC000"/>
                </a:solidFill>
                <a:effectLst/>
                <a:latin typeface="Tahoma" panose="020B0604030504040204" pitchFamily="34" charset="0"/>
                <a:ea typeface="Tahoma" panose="020B0604030504040204" pitchFamily="34" charset="0"/>
                <a:cs typeface="Tahoma" panose="020B0604030504040204" pitchFamily="34" charset="0"/>
              </a:rPr>
              <a:t>he who has disbelieved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shall be condemned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(Mark 16:15-16)</a:t>
            </a:r>
          </a:p>
        </p:txBody>
      </p:sp>
    </p:spTree>
    <p:extLst>
      <p:ext uri="{BB962C8B-B14F-4D97-AF65-F5344CB8AC3E}">
        <p14:creationId xmlns:p14="http://schemas.microsoft.com/office/powerpoint/2010/main" val="2048663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5B378-3154-D26E-782A-200DB8BB5A61}"/>
              </a:ext>
            </a:extLst>
          </p:cNvPr>
          <p:cNvSpPr>
            <a:spLocks noGrp="1"/>
          </p:cNvSpPr>
          <p:nvPr>
            <p:ph idx="1"/>
          </p:nvPr>
        </p:nvSpPr>
        <p:spPr>
          <a:xfrm>
            <a:off x="0" y="126608"/>
            <a:ext cx="12192000" cy="6731391"/>
          </a:xfrm>
        </p:spPr>
        <p:txBody>
          <a:bodyPr>
            <a:normAutofit fontScale="85000" lnSpcReduction="10000"/>
          </a:bodyPr>
          <a:lstStyle/>
          <a:p>
            <a:pPr algn="ctr">
              <a:buNone/>
            </a:pPr>
            <a:r>
              <a:rPr lang="en-US" sz="3900" dirty="0">
                <a:solidFill>
                  <a:schemeClr val="bg1"/>
                </a:solidFill>
                <a:latin typeface="Tahoma" pitchFamily="34" charset="0"/>
                <a:ea typeface="Tahoma" pitchFamily="34" charset="0"/>
                <a:cs typeface="Tahoma" pitchFamily="34" charset="0"/>
              </a:rPr>
              <a:t>At Woodmont church of Christ, we desire to receive faithful</a:t>
            </a:r>
          </a:p>
          <a:p>
            <a:pPr algn="ctr">
              <a:buNone/>
            </a:pPr>
            <a:r>
              <a:rPr lang="en-US" sz="3900" dirty="0">
                <a:solidFill>
                  <a:schemeClr val="bg1"/>
                </a:solidFill>
                <a:latin typeface="Tahoma" pitchFamily="34" charset="0"/>
                <a:ea typeface="Tahoma" pitchFamily="34" charset="0"/>
                <a:cs typeface="Tahoma" pitchFamily="34" charset="0"/>
              </a:rPr>
              <a:t>Christians who are abiding in the doctrine of Christ.</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sz="3900" dirty="0">
                <a:solidFill>
                  <a:schemeClr val="bg1"/>
                </a:solidFill>
                <a:latin typeface="Tahoma" pitchFamily="34" charset="0"/>
                <a:ea typeface="Tahoma" pitchFamily="34" charset="0"/>
                <a:cs typeface="Tahoma" pitchFamily="34" charset="0"/>
              </a:rPr>
              <a:t>This lesson does not cover every issue that we should</a:t>
            </a:r>
          </a:p>
          <a:p>
            <a:pPr algn="ctr">
              <a:buNone/>
            </a:pPr>
            <a:r>
              <a:rPr lang="en-US" sz="3900" dirty="0">
                <a:solidFill>
                  <a:schemeClr val="bg1"/>
                </a:solidFill>
                <a:latin typeface="Tahoma" pitchFamily="34" charset="0"/>
                <a:ea typeface="Tahoma" pitchFamily="34" charset="0"/>
                <a:cs typeface="Tahoma" pitchFamily="34" charset="0"/>
              </a:rPr>
              <a:t>agree on in the New Testament but are guidelines from the</a:t>
            </a:r>
          </a:p>
          <a:p>
            <a:pPr algn="ctr">
              <a:buNone/>
            </a:pPr>
            <a:r>
              <a:rPr lang="en-US" sz="3900" dirty="0">
                <a:solidFill>
                  <a:schemeClr val="bg1"/>
                </a:solidFill>
                <a:latin typeface="Tahoma" pitchFamily="34" charset="0"/>
                <a:ea typeface="Tahoma" pitchFamily="34" charset="0"/>
                <a:cs typeface="Tahoma" pitchFamily="34" charset="0"/>
              </a:rPr>
              <a:t>Scriptures to making decisions in accordance with God’s will. </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sz="3900" dirty="0">
                <a:solidFill>
                  <a:schemeClr val="bg1"/>
                </a:solidFill>
                <a:latin typeface="Tahoma" pitchFamily="34" charset="0"/>
                <a:ea typeface="Tahoma" pitchFamily="34" charset="0"/>
                <a:cs typeface="Tahoma" pitchFamily="34" charset="0"/>
              </a:rPr>
              <a:t>Some churches receive into fellowship those who are not faithful </a:t>
            </a:r>
          </a:p>
          <a:p>
            <a:pPr algn="ctr">
              <a:buNone/>
            </a:pPr>
            <a:r>
              <a:rPr lang="en-US" sz="3900" dirty="0">
                <a:solidFill>
                  <a:schemeClr val="bg1"/>
                </a:solidFill>
                <a:latin typeface="Tahoma" pitchFamily="34" charset="0"/>
                <a:ea typeface="Tahoma" pitchFamily="34" charset="0"/>
                <a:cs typeface="Tahoma" pitchFamily="34" charset="0"/>
              </a:rPr>
              <a:t>(Jezebel- Rev. 2:20 or Diotrephes– 3 John 1:9) which we must </a:t>
            </a:r>
          </a:p>
          <a:p>
            <a:pPr algn="ctr">
              <a:buNone/>
            </a:pPr>
            <a:r>
              <a:rPr lang="en-US" sz="3900" dirty="0">
                <a:solidFill>
                  <a:schemeClr val="bg1"/>
                </a:solidFill>
                <a:latin typeface="Tahoma" pitchFamily="34" charset="0"/>
                <a:ea typeface="Tahoma" pitchFamily="34" charset="0"/>
                <a:cs typeface="Tahoma" pitchFamily="34" charset="0"/>
              </a:rPr>
              <a:t>avoid if want to be a church that is truly of Christ. </a:t>
            </a:r>
          </a:p>
          <a:p>
            <a:pPr algn="ctr">
              <a:buNone/>
            </a:pPr>
            <a:endParaRPr lang="en-US" sz="1700" dirty="0">
              <a:solidFill>
                <a:schemeClr val="bg1"/>
              </a:solidFill>
              <a:latin typeface="Tahoma" pitchFamily="34" charset="0"/>
              <a:ea typeface="Tahoma" pitchFamily="34" charset="0"/>
              <a:cs typeface="Tahoma" pitchFamily="34" charset="0"/>
            </a:endParaRPr>
          </a:p>
          <a:p>
            <a:pPr algn="ctr">
              <a:buNone/>
            </a:pPr>
            <a:r>
              <a:rPr lang="en-US" sz="3900" dirty="0">
                <a:solidFill>
                  <a:schemeClr val="bg1"/>
                </a:solidFill>
                <a:latin typeface="Tahoma" pitchFamily="34" charset="0"/>
                <a:ea typeface="Tahoma" pitchFamily="34" charset="0"/>
                <a:cs typeface="Tahoma" pitchFamily="34" charset="0"/>
              </a:rPr>
              <a:t>Other churches might exclude one who is faithful like the church</a:t>
            </a:r>
          </a:p>
          <a:p>
            <a:pPr algn="ctr">
              <a:buNone/>
            </a:pPr>
            <a:r>
              <a:rPr lang="en-US" sz="3900" dirty="0">
                <a:solidFill>
                  <a:schemeClr val="bg1"/>
                </a:solidFill>
                <a:latin typeface="Tahoma" pitchFamily="34" charset="0"/>
                <a:ea typeface="Tahoma" pitchFamily="34" charset="0"/>
                <a:cs typeface="Tahoma" pitchFamily="34" charset="0"/>
              </a:rPr>
              <a:t>at Jerusalem did at first because they feared that Paul wasn’t a</a:t>
            </a:r>
          </a:p>
          <a:p>
            <a:pPr algn="ctr">
              <a:buNone/>
            </a:pPr>
            <a:r>
              <a:rPr lang="en-US" sz="3900" dirty="0">
                <a:solidFill>
                  <a:schemeClr val="bg1"/>
                </a:solidFill>
                <a:latin typeface="Tahoma" pitchFamily="34" charset="0"/>
                <a:ea typeface="Tahoma" pitchFamily="34" charset="0"/>
                <a:cs typeface="Tahoma" pitchFamily="34" charset="0"/>
              </a:rPr>
              <a:t>true disciple (Acts 9:26). </a:t>
            </a:r>
          </a:p>
          <a:p>
            <a:endParaRPr lang="en-US" dirty="0"/>
          </a:p>
        </p:txBody>
      </p:sp>
    </p:spTree>
    <p:extLst>
      <p:ext uri="{BB962C8B-B14F-4D97-AF65-F5344CB8AC3E}">
        <p14:creationId xmlns:p14="http://schemas.microsoft.com/office/powerpoint/2010/main" val="3313013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5B378-3154-D26E-782A-200DB8BB5A61}"/>
              </a:ext>
            </a:extLst>
          </p:cNvPr>
          <p:cNvSpPr>
            <a:spLocks noGrp="1"/>
          </p:cNvSpPr>
          <p:nvPr>
            <p:ph idx="1"/>
          </p:nvPr>
        </p:nvSpPr>
        <p:spPr>
          <a:xfrm>
            <a:off x="0" y="0"/>
            <a:ext cx="12192000" cy="6858000"/>
          </a:xfrm>
        </p:spPr>
        <p:txBody>
          <a:bodyPr>
            <a:normAutofit/>
          </a:bodyPr>
          <a:lstStyle/>
          <a:p>
            <a:pPr algn="ctr">
              <a:buNone/>
            </a:pPr>
            <a:r>
              <a:rPr lang="en-US" sz="3500" dirty="0">
                <a:solidFill>
                  <a:schemeClr val="bg1"/>
                </a:solidFill>
                <a:latin typeface="Tahoma" pitchFamily="34" charset="0"/>
                <a:ea typeface="Tahoma" pitchFamily="34" charset="0"/>
                <a:cs typeface="Tahoma" pitchFamily="34" charset="0"/>
              </a:rPr>
              <a:t>Barnabas brought Paul to the apostles declaring his boldness to preach Jesus. The brethren received him &amp; protected his life from danger (Acts 9:27-30).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500" dirty="0">
                <a:solidFill>
                  <a:schemeClr val="bg1"/>
                </a:solidFill>
                <a:latin typeface="Tahoma" pitchFamily="34" charset="0"/>
                <a:ea typeface="Tahoma" pitchFamily="34" charset="0"/>
                <a:cs typeface="Tahoma" pitchFamily="34" charset="0"/>
              </a:rPr>
              <a:t>We want to be a church that follows Christ in all that we believe, teach, &amp; practice &amp; that’s why we give book, chapter, &amp; verse in our sermons (Col. 3:17; 1 Pet. 4:11).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3500" dirty="0">
                <a:solidFill>
                  <a:schemeClr val="bg1"/>
                </a:solidFill>
                <a:latin typeface="Tahoma" pitchFamily="34" charset="0"/>
                <a:ea typeface="Tahoma" pitchFamily="34" charset="0"/>
                <a:cs typeface="Tahoma" pitchFamily="34" charset="0"/>
              </a:rPr>
              <a:t>Be like the Bereans who examined the Scriptures to see whether these things are so and received it with great eagerness once they found it to be true (Acts 17:11).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3500" dirty="0">
                <a:solidFill>
                  <a:schemeClr val="bg1"/>
                </a:solidFill>
                <a:latin typeface="Tahoma" pitchFamily="34" charset="0"/>
                <a:ea typeface="Tahoma" pitchFamily="34" charset="0"/>
                <a:cs typeface="Tahoma" pitchFamily="34" charset="0"/>
              </a:rPr>
              <a:t>If you desire to obey the gospel, be restored, or place membership, please let us know.</a:t>
            </a:r>
          </a:p>
          <a:p>
            <a:endParaRPr lang="en-US" dirty="0"/>
          </a:p>
        </p:txBody>
      </p:sp>
    </p:spTree>
    <p:extLst>
      <p:ext uri="{BB962C8B-B14F-4D97-AF65-F5344CB8AC3E}">
        <p14:creationId xmlns:p14="http://schemas.microsoft.com/office/powerpoint/2010/main" val="17836093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339E8-75FF-1437-B93A-F29862BAEF8F}"/>
              </a:ext>
            </a:extLst>
          </p:cNvPr>
          <p:cNvSpPr>
            <a:spLocks noGrp="1"/>
          </p:cNvSpPr>
          <p:nvPr>
            <p:ph type="title"/>
          </p:nvPr>
        </p:nvSpPr>
        <p:spPr>
          <a:xfrm>
            <a:off x="0" y="1"/>
            <a:ext cx="12192000" cy="1045028"/>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EB72419-E1C0-B03C-96D1-7F4893E3DEB1}"/>
              </a:ext>
            </a:extLst>
          </p:cNvPr>
          <p:cNvSpPr>
            <a:spLocks noGrp="1"/>
          </p:cNvSpPr>
          <p:nvPr>
            <p:ph idx="1"/>
          </p:nvPr>
        </p:nvSpPr>
        <p:spPr>
          <a:xfrm>
            <a:off x="-1" y="1146628"/>
            <a:ext cx="12191999" cy="5711371"/>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 A Mighty Fortress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 Sweet Hour of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696 He Loves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402 Leaning on the Everlasting Arms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Lesson: Fellowship in the Local Church</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612 Love Lifted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360 Standing on the Promises</a:t>
            </a:r>
          </a:p>
        </p:txBody>
      </p:sp>
    </p:spTree>
    <p:extLst>
      <p:ext uri="{BB962C8B-B14F-4D97-AF65-F5344CB8AC3E}">
        <p14:creationId xmlns:p14="http://schemas.microsoft.com/office/powerpoint/2010/main" val="161415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208841915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46971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174333024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walking in the light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[practicing righteousness]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1:1-7; 2:29; 3:7)</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211035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was from the beginning, what we have heard,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we have seen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our eyes, what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we have looked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touched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our hands, concerning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Word of Life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life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was manifested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we have seen &amp; testify &amp;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proclaim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you the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eternal life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which was with the Father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and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was manifested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what we have seen &amp; heard we proclaim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to you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also,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so that you too may have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fellowship</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with 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indeed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our </a:t>
            </a:r>
            <a:r>
              <a:rPr lang="en-US" sz="36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fellowship</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is with the Father, &amp; with His Son</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Jesus Christ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These things we write, so that our joy may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 made complete….</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153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 know that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He is righteous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know that everyone also who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practices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is born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Him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2:29)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Little children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make sure no one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deceives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you</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the one who practices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is righteous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just as He is righteous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3:7)</a:t>
            </a:r>
          </a:p>
        </p:txBody>
      </p:sp>
    </p:spTree>
    <p:extLst>
      <p:ext uri="{BB962C8B-B14F-4D97-AF65-F5344CB8AC3E}">
        <p14:creationId xmlns:p14="http://schemas.microsoft.com/office/powerpoint/2010/main" val="188827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D65FA9-5468-AADA-AC55-B676FF9D9896}"/>
              </a:ext>
            </a:extLst>
          </p:cNvPr>
          <p:cNvGraphicFramePr>
            <a:graphicFrameLocks noGrp="1"/>
          </p:cNvGraphicFramePr>
          <p:nvPr>
            <p:ph idx="1"/>
            <p:extLst>
              <p:ext uri="{D42A27DB-BD31-4B8C-83A1-F6EECF244321}">
                <p14:modId xmlns:p14="http://schemas.microsoft.com/office/powerpoint/2010/main" val="115834288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1732876369"/>
                    </a:ext>
                  </a:extLst>
                </a:gridCol>
                <a:gridCol w="6096000">
                  <a:extLst>
                    <a:ext uri="{9D8B030D-6E8A-4147-A177-3AD203B41FA5}">
                      <a16:colId xmlns:a16="http://schemas.microsoft.com/office/drawing/2014/main" val="878650743"/>
                    </a:ext>
                  </a:extLst>
                </a:gridCol>
              </a:tblGrid>
              <a:tr h="832748">
                <a:tc>
                  <a:txBody>
                    <a:bodyPr/>
                    <a:lstStyle/>
                    <a:p>
                      <a:pPr marL="0" marR="0" algn="ctr">
                        <a:lnSpc>
                          <a:spcPct val="107000"/>
                        </a:lnSpc>
                        <a:spcBef>
                          <a:spcPts val="0"/>
                        </a:spcBef>
                        <a:spcAft>
                          <a:spcPts val="0"/>
                        </a:spcAft>
                      </a:pPr>
                      <a:r>
                        <a:rPr lang="en-US" sz="36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Receive into Fellowship</a:t>
                      </a:r>
                    </a:p>
                  </a:txBody>
                  <a:tcPr marL="68580" marR="68580" marT="0" marB="0"/>
                </a:tc>
                <a:tc>
                  <a:txBody>
                    <a:bodyPr/>
                    <a:lstStyle/>
                    <a:p>
                      <a:pPr marL="0" marR="0" algn="ctr">
                        <a:lnSpc>
                          <a:spcPct val="107000"/>
                        </a:lnSpc>
                        <a:spcBef>
                          <a:spcPts val="0"/>
                        </a:spcBef>
                        <a:spcAft>
                          <a:spcPts val="0"/>
                        </a:spcAft>
                      </a:pPr>
                      <a:r>
                        <a:rPr lang="en-US" sz="36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Don’t Have Fellowship with…</a:t>
                      </a:r>
                    </a:p>
                  </a:txBody>
                  <a:tcPr marL="68580" marR="68580" marT="0" marB="0"/>
                </a:tc>
                <a:extLst>
                  <a:ext uri="{0D108BD9-81ED-4DB2-BD59-A6C34878D82A}">
                    <a16:rowId xmlns:a16="http://schemas.microsoft.com/office/drawing/2014/main" val="2033069791"/>
                  </a:ext>
                </a:extLst>
              </a:tr>
              <a:tr h="301262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are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walking in the light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[practicing righteousness]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1:1-7; 2:29; 3:7)</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...those who claim to be right with God but are actually walking in darkness [practicing sin]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Jn 1:6; 3:8-10; Eph. 5:11)</a:t>
                      </a:r>
                    </a:p>
                  </a:txBody>
                  <a:tcPr marL="68580" marR="68580" marT="0" marB="0"/>
                </a:tc>
                <a:extLst>
                  <a:ext uri="{0D108BD9-81ED-4DB2-BD59-A6C34878D82A}">
                    <a16:rowId xmlns:a16="http://schemas.microsoft.com/office/drawing/2014/main" val="195706173"/>
                  </a:ext>
                </a:extLst>
              </a:tr>
              <a:tr h="301262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871546304"/>
                  </a:ext>
                </a:extLst>
              </a:tr>
            </a:tbl>
          </a:graphicData>
        </a:graphic>
      </p:graphicFrame>
    </p:spTree>
    <p:extLst>
      <p:ext uri="{BB962C8B-B14F-4D97-AF65-F5344CB8AC3E}">
        <p14:creationId xmlns:p14="http://schemas.microsoft.com/office/powerpoint/2010/main" val="109511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C9588-0051-5989-3327-BAFA3FE9043B}"/>
              </a:ext>
            </a:extLst>
          </p:cNvPr>
          <p:cNvSpPr>
            <a:spLocks noGrp="1"/>
          </p:cNvSpPr>
          <p:nvPr>
            <p:ph idx="1"/>
          </p:nvPr>
        </p:nvSpPr>
        <p:spPr>
          <a:xfrm>
            <a:off x="0" y="0"/>
            <a:ext cx="12192000" cy="6857999"/>
          </a:xfrm>
        </p:spPr>
        <p:txBody>
          <a:bodyPr>
            <a:no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one who </a:t>
            </a: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practices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sin is of the devil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devil has sinned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from the beginning.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Son of God appeared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for this purpose,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to destroy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works of the devil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No one who is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born of God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practices</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sin, because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His seed abides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in him; &amp; he cannot sin,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because he is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born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By this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the children of God &amp;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children of the devil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 obvious: </a:t>
            </a:r>
          </a:p>
          <a:p>
            <a:pPr marL="0" indent="0" algn="ctr">
              <a:buNone/>
            </a:pPr>
            <a:r>
              <a:rPr lang="en-US" sz="36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anyone who does not practice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is not of God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nor the one who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does not love his brother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John 3:8-10)</a:t>
            </a:r>
          </a:p>
        </p:txBody>
      </p:sp>
    </p:spTree>
    <p:extLst>
      <p:ext uri="{BB962C8B-B14F-4D97-AF65-F5344CB8AC3E}">
        <p14:creationId xmlns:p14="http://schemas.microsoft.com/office/powerpoint/2010/main" val="164535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4188</Words>
  <Application>Microsoft Office PowerPoint</Application>
  <PresentationFormat>Widescreen</PresentationFormat>
  <Paragraphs>426</Paragraphs>
  <Slides>38</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system-ui</vt:lpstr>
      <vt:lpstr>Tahoma</vt:lpstr>
      <vt:lpstr>Office Theme</vt:lpstr>
      <vt:lpstr>Hymns for Worship at Woodmont</vt:lpstr>
      <vt:lpstr>  Fellowship in the Local Church </vt:lpstr>
      <vt:lpstr>  Fellowship in the Local Church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Fellowship in the Local Church </vt:lpstr>
      <vt:lpstr>  Fellowship in the Local Church </vt:lpstr>
      <vt:lpstr>  Fellowship in the Local Church </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in the Local Church</dc:title>
  <dc:creator>Bettye Locklair</dc:creator>
  <cp:lastModifiedBy>Bettye Locklair</cp:lastModifiedBy>
  <cp:revision>3</cp:revision>
  <cp:lastPrinted>2022-08-21T04:13:50Z</cp:lastPrinted>
  <dcterms:created xsi:type="dcterms:W3CDTF">2022-08-20T18:54:44Z</dcterms:created>
  <dcterms:modified xsi:type="dcterms:W3CDTF">2022-08-21T17:54:24Z</dcterms:modified>
</cp:coreProperties>
</file>