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4" r:id="rId2"/>
    <p:sldId id="256" r:id="rId3"/>
    <p:sldId id="259" r:id="rId4"/>
    <p:sldId id="257" r:id="rId5"/>
    <p:sldId id="264" r:id="rId6"/>
    <p:sldId id="265" r:id="rId7"/>
    <p:sldId id="266" r:id="rId8"/>
    <p:sldId id="267" r:id="rId9"/>
    <p:sldId id="268" r:id="rId10"/>
    <p:sldId id="260" r:id="rId11"/>
    <p:sldId id="270" r:id="rId12"/>
    <p:sldId id="271" r:id="rId13"/>
    <p:sldId id="272" r:id="rId14"/>
    <p:sldId id="273" r:id="rId15"/>
    <p:sldId id="261" r:id="rId16"/>
    <p:sldId id="274" r:id="rId17"/>
    <p:sldId id="275" r:id="rId18"/>
    <p:sldId id="262" r:id="rId19"/>
    <p:sldId id="276" r:id="rId20"/>
    <p:sldId id="279" r:id="rId21"/>
    <p:sldId id="280" r:id="rId22"/>
    <p:sldId id="263" r:id="rId23"/>
    <p:sldId id="281" r:id="rId24"/>
    <p:sldId id="282" r:id="rId25"/>
    <p:sldId id="283" r:id="rId26"/>
    <p:sldId id="258" r:id="rId27"/>
    <p:sldId id="285" r:id="rId28"/>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0D4A03AA-A363-45BA-9DFB-C536DC63CA9C}"/>
    <pc:docChg chg="undo custSel addSld delSld modSld sldOrd">
      <pc:chgData name="Bettye Locklair" userId="c2d7acf3736df889" providerId="LiveId" clId="{0D4A03AA-A363-45BA-9DFB-C536DC63CA9C}" dt="2022-08-07T15:24:12.473" v="7376"/>
      <pc:docMkLst>
        <pc:docMk/>
      </pc:docMkLst>
      <pc:sldChg chg="modNotesTx">
        <pc:chgData name="Bettye Locklair" userId="c2d7acf3736df889" providerId="LiveId" clId="{0D4A03AA-A363-45BA-9DFB-C536DC63CA9C}" dt="2022-08-07T13:43:24.052" v="7223" actId="6549"/>
        <pc:sldMkLst>
          <pc:docMk/>
          <pc:sldMk cId="610945281" sldId="256"/>
        </pc:sldMkLst>
      </pc:sldChg>
      <pc:sldChg chg="modSp mod modNotesTx">
        <pc:chgData name="Bettye Locklair" userId="c2d7acf3736df889" providerId="LiveId" clId="{0D4A03AA-A363-45BA-9DFB-C536DC63CA9C}" dt="2022-08-07T13:42:56.391" v="7222" actId="207"/>
        <pc:sldMkLst>
          <pc:docMk/>
          <pc:sldMk cId="3467788271" sldId="257"/>
        </pc:sldMkLst>
        <pc:spChg chg="mod">
          <ac:chgData name="Bettye Locklair" userId="c2d7acf3736df889" providerId="LiveId" clId="{0D4A03AA-A363-45BA-9DFB-C536DC63CA9C}" dt="2022-08-07T13:42:56.391" v="7222" actId="207"/>
          <ac:spMkLst>
            <pc:docMk/>
            <pc:sldMk cId="3467788271" sldId="257"/>
            <ac:spMk id="3" creationId="{833338DA-9252-A9E9-9156-3ECD5E850A23}"/>
          </ac:spMkLst>
        </pc:spChg>
      </pc:sldChg>
      <pc:sldChg chg="modSp modAnim modNotesTx">
        <pc:chgData name="Bettye Locklair" userId="c2d7acf3736df889" providerId="LiveId" clId="{0D4A03AA-A363-45BA-9DFB-C536DC63CA9C}" dt="2022-08-07T12:06:54.580" v="7105" actId="20577"/>
        <pc:sldMkLst>
          <pc:docMk/>
          <pc:sldMk cId="738991413" sldId="258"/>
        </pc:sldMkLst>
        <pc:spChg chg="mod">
          <ac:chgData name="Bettye Locklair" userId="c2d7acf3736df889" providerId="LiveId" clId="{0D4A03AA-A363-45BA-9DFB-C536DC63CA9C}" dt="2022-08-07T12:06:54.580" v="7105" actId="20577"/>
          <ac:spMkLst>
            <pc:docMk/>
            <pc:sldMk cId="738991413" sldId="258"/>
            <ac:spMk id="3" creationId="{833338DA-9252-A9E9-9156-3ECD5E850A23}"/>
          </ac:spMkLst>
        </pc:spChg>
      </pc:sldChg>
      <pc:sldChg chg="add modNotesTx">
        <pc:chgData name="Bettye Locklair" userId="c2d7acf3736df889" providerId="LiveId" clId="{0D4A03AA-A363-45BA-9DFB-C536DC63CA9C}" dt="2022-08-07T09:33:55.426" v="2008" actId="20577"/>
        <pc:sldMkLst>
          <pc:docMk/>
          <pc:sldMk cId="1719831175" sldId="259"/>
        </pc:sldMkLst>
      </pc:sldChg>
      <pc:sldChg chg="modSp add mod modNotesTx">
        <pc:chgData name="Bettye Locklair" userId="c2d7acf3736df889" providerId="LiveId" clId="{0D4A03AA-A363-45BA-9DFB-C536DC63CA9C}" dt="2022-08-07T13:42:45.705" v="7221" actId="207"/>
        <pc:sldMkLst>
          <pc:docMk/>
          <pc:sldMk cId="3537006755" sldId="260"/>
        </pc:sldMkLst>
        <pc:spChg chg="mod">
          <ac:chgData name="Bettye Locklair" userId="c2d7acf3736df889" providerId="LiveId" clId="{0D4A03AA-A363-45BA-9DFB-C536DC63CA9C}" dt="2022-08-07T13:42:45.705" v="7221" actId="207"/>
          <ac:spMkLst>
            <pc:docMk/>
            <pc:sldMk cId="3537006755" sldId="260"/>
            <ac:spMk id="3" creationId="{833338DA-9252-A9E9-9156-3ECD5E850A23}"/>
          </ac:spMkLst>
        </pc:spChg>
      </pc:sldChg>
      <pc:sldChg chg="modSp add mod modNotesTx">
        <pc:chgData name="Bettye Locklair" userId="c2d7acf3736df889" providerId="LiveId" clId="{0D4A03AA-A363-45BA-9DFB-C536DC63CA9C}" dt="2022-08-07T13:42:34.820" v="7220" actId="207"/>
        <pc:sldMkLst>
          <pc:docMk/>
          <pc:sldMk cId="4075295727" sldId="261"/>
        </pc:sldMkLst>
        <pc:spChg chg="mod">
          <ac:chgData name="Bettye Locklair" userId="c2d7acf3736df889" providerId="LiveId" clId="{0D4A03AA-A363-45BA-9DFB-C536DC63CA9C}" dt="2022-08-07T13:42:34.820" v="7220" actId="207"/>
          <ac:spMkLst>
            <pc:docMk/>
            <pc:sldMk cId="4075295727" sldId="261"/>
            <ac:spMk id="3" creationId="{833338DA-9252-A9E9-9156-3ECD5E850A23}"/>
          </ac:spMkLst>
        </pc:spChg>
      </pc:sldChg>
      <pc:sldChg chg="modSp add mod modNotesTx">
        <pc:chgData name="Bettye Locklair" userId="c2d7acf3736df889" providerId="LiveId" clId="{0D4A03AA-A363-45BA-9DFB-C536DC63CA9C}" dt="2022-08-07T13:42:26.912" v="7219" actId="207"/>
        <pc:sldMkLst>
          <pc:docMk/>
          <pc:sldMk cId="191955564" sldId="262"/>
        </pc:sldMkLst>
        <pc:spChg chg="mod">
          <ac:chgData name="Bettye Locklair" userId="c2d7acf3736df889" providerId="LiveId" clId="{0D4A03AA-A363-45BA-9DFB-C536DC63CA9C}" dt="2022-08-07T13:42:26.912" v="7219" actId="207"/>
          <ac:spMkLst>
            <pc:docMk/>
            <pc:sldMk cId="191955564" sldId="262"/>
            <ac:spMk id="3" creationId="{833338DA-9252-A9E9-9156-3ECD5E850A23}"/>
          </ac:spMkLst>
        </pc:spChg>
      </pc:sldChg>
      <pc:sldChg chg="modSp add mod modNotesTx">
        <pc:chgData name="Bettye Locklair" userId="c2d7acf3736df889" providerId="LiveId" clId="{0D4A03AA-A363-45BA-9DFB-C536DC63CA9C}" dt="2022-08-07T13:42:18.502" v="7218" actId="207"/>
        <pc:sldMkLst>
          <pc:docMk/>
          <pc:sldMk cId="213985966" sldId="263"/>
        </pc:sldMkLst>
        <pc:spChg chg="mod">
          <ac:chgData name="Bettye Locklair" userId="c2d7acf3736df889" providerId="LiveId" clId="{0D4A03AA-A363-45BA-9DFB-C536DC63CA9C}" dt="2022-08-07T13:42:18.502" v="7218" actId="207"/>
          <ac:spMkLst>
            <pc:docMk/>
            <pc:sldMk cId="213985966" sldId="263"/>
            <ac:spMk id="3" creationId="{833338DA-9252-A9E9-9156-3ECD5E850A23}"/>
          </ac:spMkLst>
        </pc:spChg>
      </pc:sldChg>
      <pc:sldChg chg="modSp add mod">
        <pc:chgData name="Bettye Locklair" userId="c2d7acf3736df889" providerId="LiveId" clId="{0D4A03AA-A363-45BA-9DFB-C536DC63CA9C}" dt="2022-08-07T10:36:46.810" v="4871" actId="20577"/>
        <pc:sldMkLst>
          <pc:docMk/>
          <pc:sldMk cId="4023542457" sldId="264"/>
        </pc:sldMkLst>
        <pc:spChg chg="mod">
          <ac:chgData name="Bettye Locklair" userId="c2d7acf3736df889" providerId="LiveId" clId="{0D4A03AA-A363-45BA-9DFB-C536DC63CA9C}" dt="2022-08-07T10:36:46.810" v="4871" actId="20577"/>
          <ac:spMkLst>
            <pc:docMk/>
            <pc:sldMk cId="4023542457" sldId="264"/>
            <ac:spMk id="2" creationId="{35BC0136-4CAD-5161-6DBD-2A925048CEFA}"/>
          </ac:spMkLst>
        </pc:spChg>
        <pc:spChg chg="mod">
          <ac:chgData name="Bettye Locklair" userId="c2d7acf3736df889" providerId="LiveId" clId="{0D4A03AA-A363-45BA-9DFB-C536DC63CA9C}" dt="2022-08-07T10:14:54.475" v="4442" actId="115"/>
          <ac:spMkLst>
            <pc:docMk/>
            <pc:sldMk cId="4023542457" sldId="264"/>
            <ac:spMk id="3" creationId="{833338DA-9252-A9E9-9156-3ECD5E850A23}"/>
          </ac:spMkLst>
        </pc:spChg>
      </pc:sldChg>
      <pc:sldChg chg="delSp modSp add mod">
        <pc:chgData name="Bettye Locklair" userId="c2d7acf3736df889" providerId="LiveId" clId="{0D4A03AA-A363-45BA-9DFB-C536DC63CA9C}" dt="2022-08-07T10:23:47.480" v="4546" actId="20577"/>
        <pc:sldMkLst>
          <pc:docMk/>
          <pc:sldMk cId="774070033" sldId="265"/>
        </pc:sldMkLst>
        <pc:spChg chg="del mod">
          <ac:chgData name="Bettye Locklair" userId="c2d7acf3736df889" providerId="LiveId" clId="{0D4A03AA-A363-45BA-9DFB-C536DC63CA9C}" dt="2022-08-07T10:19:15.701" v="4516" actId="478"/>
          <ac:spMkLst>
            <pc:docMk/>
            <pc:sldMk cId="774070033" sldId="265"/>
            <ac:spMk id="2" creationId="{35BC0136-4CAD-5161-6DBD-2A925048CEFA}"/>
          </ac:spMkLst>
        </pc:spChg>
        <pc:spChg chg="mod">
          <ac:chgData name="Bettye Locklair" userId="c2d7acf3736df889" providerId="LiveId" clId="{0D4A03AA-A363-45BA-9DFB-C536DC63CA9C}" dt="2022-08-07T10:23:47.480" v="4546" actId="20577"/>
          <ac:spMkLst>
            <pc:docMk/>
            <pc:sldMk cId="774070033" sldId="265"/>
            <ac:spMk id="3" creationId="{833338DA-9252-A9E9-9156-3ECD5E850A23}"/>
          </ac:spMkLst>
        </pc:spChg>
      </pc:sldChg>
      <pc:sldChg chg="modSp add mod">
        <pc:chgData name="Bettye Locklair" userId="c2d7acf3736df889" providerId="LiveId" clId="{0D4A03AA-A363-45BA-9DFB-C536DC63CA9C}" dt="2022-08-07T10:31:17.903" v="4722" actId="313"/>
        <pc:sldMkLst>
          <pc:docMk/>
          <pc:sldMk cId="3785439435" sldId="266"/>
        </pc:sldMkLst>
        <pc:spChg chg="mod">
          <ac:chgData name="Bettye Locklair" userId="c2d7acf3736df889" providerId="LiveId" clId="{0D4A03AA-A363-45BA-9DFB-C536DC63CA9C}" dt="2022-08-07T10:31:17.903" v="4722" actId="313"/>
          <ac:spMkLst>
            <pc:docMk/>
            <pc:sldMk cId="3785439435" sldId="266"/>
            <ac:spMk id="3" creationId="{833338DA-9252-A9E9-9156-3ECD5E850A23}"/>
          </ac:spMkLst>
        </pc:spChg>
      </pc:sldChg>
      <pc:sldChg chg="modSp add mod ord">
        <pc:chgData name="Bettye Locklair" userId="c2d7acf3736df889" providerId="LiveId" clId="{0D4A03AA-A363-45BA-9DFB-C536DC63CA9C}" dt="2022-08-07T10:45:49.048" v="5128" actId="115"/>
        <pc:sldMkLst>
          <pc:docMk/>
          <pc:sldMk cId="3140859908" sldId="267"/>
        </pc:sldMkLst>
        <pc:spChg chg="mod">
          <ac:chgData name="Bettye Locklair" userId="c2d7acf3736df889" providerId="LiveId" clId="{0D4A03AA-A363-45BA-9DFB-C536DC63CA9C}" dt="2022-08-07T10:37:05.563" v="4921" actId="20577"/>
          <ac:spMkLst>
            <pc:docMk/>
            <pc:sldMk cId="3140859908" sldId="267"/>
            <ac:spMk id="2" creationId="{35BC0136-4CAD-5161-6DBD-2A925048CEFA}"/>
          </ac:spMkLst>
        </pc:spChg>
        <pc:spChg chg="mod">
          <ac:chgData name="Bettye Locklair" userId="c2d7acf3736df889" providerId="LiveId" clId="{0D4A03AA-A363-45BA-9DFB-C536DC63CA9C}" dt="2022-08-07T10:45:49.048" v="5128" actId="115"/>
          <ac:spMkLst>
            <pc:docMk/>
            <pc:sldMk cId="3140859908" sldId="267"/>
            <ac:spMk id="3" creationId="{833338DA-9252-A9E9-9156-3ECD5E850A23}"/>
          </ac:spMkLst>
        </pc:spChg>
      </pc:sldChg>
      <pc:sldChg chg="delSp modSp add mod">
        <pc:chgData name="Bettye Locklair" userId="c2d7acf3736df889" providerId="LiveId" clId="{0D4A03AA-A363-45BA-9DFB-C536DC63CA9C}" dt="2022-08-07T10:50:12.791" v="5139" actId="313"/>
        <pc:sldMkLst>
          <pc:docMk/>
          <pc:sldMk cId="144608811" sldId="268"/>
        </pc:sldMkLst>
        <pc:spChg chg="del mod">
          <ac:chgData name="Bettye Locklair" userId="c2d7acf3736df889" providerId="LiveId" clId="{0D4A03AA-A363-45BA-9DFB-C536DC63CA9C}" dt="2022-08-07T10:39:58.515" v="4981" actId="478"/>
          <ac:spMkLst>
            <pc:docMk/>
            <pc:sldMk cId="144608811" sldId="268"/>
            <ac:spMk id="2" creationId="{35BC0136-4CAD-5161-6DBD-2A925048CEFA}"/>
          </ac:spMkLst>
        </pc:spChg>
        <pc:spChg chg="mod">
          <ac:chgData name="Bettye Locklair" userId="c2d7acf3736df889" providerId="LiveId" clId="{0D4A03AA-A363-45BA-9DFB-C536DC63CA9C}" dt="2022-08-07T10:50:12.791" v="5139" actId="313"/>
          <ac:spMkLst>
            <pc:docMk/>
            <pc:sldMk cId="144608811" sldId="268"/>
            <ac:spMk id="3" creationId="{833338DA-9252-A9E9-9156-3ECD5E850A23}"/>
          </ac:spMkLst>
        </pc:spChg>
      </pc:sldChg>
      <pc:sldChg chg="modSp add del mod ord">
        <pc:chgData name="Bettye Locklair" userId="c2d7acf3736df889" providerId="LiveId" clId="{0D4A03AA-A363-45BA-9DFB-C536DC63CA9C}" dt="2022-08-07T10:56:13.710" v="5320" actId="47"/>
        <pc:sldMkLst>
          <pc:docMk/>
          <pc:sldMk cId="762886413" sldId="269"/>
        </pc:sldMkLst>
        <pc:spChg chg="mod">
          <ac:chgData name="Bettye Locklair" userId="c2d7acf3736df889" providerId="LiveId" clId="{0D4A03AA-A363-45BA-9DFB-C536DC63CA9C}" dt="2022-08-07T10:54:29.835" v="5281" actId="21"/>
          <ac:spMkLst>
            <pc:docMk/>
            <pc:sldMk cId="762886413" sldId="269"/>
            <ac:spMk id="3" creationId="{833338DA-9252-A9E9-9156-3ECD5E850A23}"/>
          </ac:spMkLst>
        </pc:spChg>
      </pc:sldChg>
      <pc:sldChg chg="modSp add mod">
        <pc:chgData name="Bettye Locklair" userId="c2d7acf3736df889" providerId="LiveId" clId="{0D4A03AA-A363-45BA-9DFB-C536DC63CA9C}" dt="2022-08-07T10:55:51.249" v="5319" actId="115"/>
        <pc:sldMkLst>
          <pc:docMk/>
          <pc:sldMk cId="1997955050" sldId="270"/>
        </pc:sldMkLst>
        <pc:spChg chg="mod">
          <ac:chgData name="Bettye Locklair" userId="c2d7acf3736df889" providerId="LiveId" clId="{0D4A03AA-A363-45BA-9DFB-C536DC63CA9C}" dt="2022-08-07T10:54:24.051" v="5280" actId="20577"/>
          <ac:spMkLst>
            <pc:docMk/>
            <pc:sldMk cId="1997955050" sldId="270"/>
            <ac:spMk id="2" creationId="{35BC0136-4CAD-5161-6DBD-2A925048CEFA}"/>
          </ac:spMkLst>
        </pc:spChg>
        <pc:spChg chg="mod">
          <ac:chgData name="Bettye Locklair" userId="c2d7acf3736df889" providerId="LiveId" clId="{0D4A03AA-A363-45BA-9DFB-C536DC63CA9C}" dt="2022-08-07T10:55:51.249" v="5319" actId="115"/>
          <ac:spMkLst>
            <pc:docMk/>
            <pc:sldMk cId="1997955050" sldId="270"/>
            <ac:spMk id="3" creationId="{833338DA-9252-A9E9-9156-3ECD5E850A23}"/>
          </ac:spMkLst>
        </pc:spChg>
      </pc:sldChg>
      <pc:sldChg chg="modSp add mod">
        <pc:chgData name="Bettye Locklair" userId="c2d7acf3736df889" providerId="LiveId" clId="{0D4A03AA-A363-45BA-9DFB-C536DC63CA9C}" dt="2022-08-07T11:00:07.346" v="5464" actId="20577"/>
        <pc:sldMkLst>
          <pc:docMk/>
          <pc:sldMk cId="2708059109" sldId="271"/>
        </pc:sldMkLst>
        <pc:spChg chg="mod">
          <ac:chgData name="Bettye Locklair" userId="c2d7acf3736df889" providerId="LiveId" clId="{0D4A03AA-A363-45BA-9DFB-C536DC63CA9C}" dt="2022-08-07T10:56:34.423" v="5331" actId="20577"/>
          <ac:spMkLst>
            <pc:docMk/>
            <pc:sldMk cId="2708059109" sldId="271"/>
            <ac:spMk id="2" creationId="{35BC0136-4CAD-5161-6DBD-2A925048CEFA}"/>
          </ac:spMkLst>
        </pc:spChg>
        <pc:spChg chg="mod">
          <ac:chgData name="Bettye Locklair" userId="c2d7acf3736df889" providerId="LiveId" clId="{0D4A03AA-A363-45BA-9DFB-C536DC63CA9C}" dt="2022-08-07T11:00:07.346" v="5464" actId="20577"/>
          <ac:spMkLst>
            <pc:docMk/>
            <pc:sldMk cId="2708059109" sldId="271"/>
            <ac:spMk id="3" creationId="{833338DA-9252-A9E9-9156-3ECD5E850A23}"/>
          </ac:spMkLst>
        </pc:spChg>
      </pc:sldChg>
      <pc:sldChg chg="delSp modSp add mod">
        <pc:chgData name="Bettye Locklair" userId="c2d7acf3736df889" providerId="LiveId" clId="{0D4A03AA-A363-45BA-9DFB-C536DC63CA9C}" dt="2022-08-07T11:14:15.741" v="5843" actId="207"/>
        <pc:sldMkLst>
          <pc:docMk/>
          <pc:sldMk cId="2451223817" sldId="272"/>
        </pc:sldMkLst>
        <pc:spChg chg="del mod">
          <ac:chgData name="Bettye Locklair" userId="c2d7acf3736df889" providerId="LiveId" clId="{0D4A03AA-A363-45BA-9DFB-C536DC63CA9C}" dt="2022-08-07T11:05:32.295" v="5625" actId="478"/>
          <ac:spMkLst>
            <pc:docMk/>
            <pc:sldMk cId="2451223817" sldId="272"/>
            <ac:spMk id="2" creationId="{35BC0136-4CAD-5161-6DBD-2A925048CEFA}"/>
          </ac:spMkLst>
        </pc:spChg>
        <pc:spChg chg="mod">
          <ac:chgData name="Bettye Locklair" userId="c2d7acf3736df889" providerId="LiveId" clId="{0D4A03AA-A363-45BA-9DFB-C536DC63CA9C}" dt="2022-08-07T11:14:15.741" v="5843" actId="207"/>
          <ac:spMkLst>
            <pc:docMk/>
            <pc:sldMk cId="2451223817" sldId="272"/>
            <ac:spMk id="3" creationId="{833338DA-9252-A9E9-9156-3ECD5E850A23}"/>
          </ac:spMkLst>
        </pc:spChg>
      </pc:sldChg>
      <pc:sldChg chg="modSp add mod">
        <pc:chgData name="Bettye Locklair" userId="c2d7acf3736df889" providerId="LiveId" clId="{0D4A03AA-A363-45BA-9DFB-C536DC63CA9C}" dt="2022-08-07T11:13:55.904" v="5842" actId="313"/>
        <pc:sldMkLst>
          <pc:docMk/>
          <pc:sldMk cId="4078580385" sldId="273"/>
        </pc:sldMkLst>
        <pc:spChg chg="mod">
          <ac:chgData name="Bettye Locklair" userId="c2d7acf3736df889" providerId="LiveId" clId="{0D4A03AA-A363-45BA-9DFB-C536DC63CA9C}" dt="2022-08-07T11:13:55.904" v="5842" actId="313"/>
          <ac:spMkLst>
            <pc:docMk/>
            <pc:sldMk cId="4078580385" sldId="273"/>
            <ac:spMk id="3" creationId="{833338DA-9252-A9E9-9156-3ECD5E850A23}"/>
          </ac:spMkLst>
        </pc:spChg>
      </pc:sldChg>
      <pc:sldChg chg="modSp add mod ord modAnim">
        <pc:chgData name="Bettye Locklair" userId="c2d7acf3736df889" providerId="LiveId" clId="{0D4A03AA-A363-45BA-9DFB-C536DC63CA9C}" dt="2022-08-07T13:38:39.733" v="7173" actId="207"/>
        <pc:sldMkLst>
          <pc:docMk/>
          <pc:sldMk cId="143791608" sldId="274"/>
        </pc:sldMkLst>
        <pc:spChg chg="mod">
          <ac:chgData name="Bettye Locklair" userId="c2d7acf3736df889" providerId="LiveId" clId="{0D4A03AA-A363-45BA-9DFB-C536DC63CA9C}" dt="2022-08-07T13:38:39.733" v="7173" actId="207"/>
          <ac:spMkLst>
            <pc:docMk/>
            <pc:sldMk cId="143791608" sldId="274"/>
            <ac:spMk id="3" creationId="{833338DA-9252-A9E9-9156-3ECD5E850A23}"/>
          </ac:spMkLst>
        </pc:spChg>
      </pc:sldChg>
      <pc:sldChg chg="modSp add mod modAnim">
        <pc:chgData name="Bettye Locklair" userId="c2d7acf3736df889" providerId="LiveId" clId="{0D4A03AA-A363-45BA-9DFB-C536DC63CA9C}" dt="2022-08-07T11:27:37.735" v="6365"/>
        <pc:sldMkLst>
          <pc:docMk/>
          <pc:sldMk cId="1795463477" sldId="275"/>
        </pc:sldMkLst>
        <pc:spChg chg="mod">
          <ac:chgData name="Bettye Locklair" userId="c2d7acf3736df889" providerId="LiveId" clId="{0D4A03AA-A363-45BA-9DFB-C536DC63CA9C}" dt="2022-08-07T11:27:00.184" v="6360" actId="207"/>
          <ac:spMkLst>
            <pc:docMk/>
            <pc:sldMk cId="1795463477" sldId="275"/>
            <ac:spMk id="3" creationId="{833338DA-9252-A9E9-9156-3ECD5E850A23}"/>
          </ac:spMkLst>
        </pc:spChg>
      </pc:sldChg>
      <pc:sldChg chg="modSp add mod modNotesTx">
        <pc:chgData name="Bettye Locklair" userId="c2d7acf3736df889" providerId="LiveId" clId="{0D4A03AA-A363-45BA-9DFB-C536DC63CA9C}" dt="2022-08-07T13:40:20.168" v="7217" actId="20577"/>
        <pc:sldMkLst>
          <pc:docMk/>
          <pc:sldMk cId="418147143" sldId="276"/>
        </pc:sldMkLst>
        <pc:spChg chg="mod">
          <ac:chgData name="Bettye Locklair" userId="c2d7acf3736df889" providerId="LiveId" clId="{0D4A03AA-A363-45BA-9DFB-C536DC63CA9C}" dt="2022-08-07T11:28:43.553" v="6412" actId="20577"/>
          <ac:spMkLst>
            <pc:docMk/>
            <pc:sldMk cId="418147143" sldId="276"/>
            <ac:spMk id="2" creationId="{35BC0136-4CAD-5161-6DBD-2A925048CEFA}"/>
          </ac:spMkLst>
        </pc:spChg>
        <pc:spChg chg="mod">
          <ac:chgData name="Bettye Locklair" userId="c2d7acf3736df889" providerId="LiveId" clId="{0D4A03AA-A363-45BA-9DFB-C536DC63CA9C}" dt="2022-08-07T11:32:19.671" v="6483" actId="313"/>
          <ac:spMkLst>
            <pc:docMk/>
            <pc:sldMk cId="418147143" sldId="276"/>
            <ac:spMk id="3" creationId="{833338DA-9252-A9E9-9156-3ECD5E850A23}"/>
          </ac:spMkLst>
        </pc:spChg>
      </pc:sldChg>
      <pc:sldChg chg="addSp delSp modSp add del mod">
        <pc:chgData name="Bettye Locklair" userId="c2d7acf3736df889" providerId="LiveId" clId="{0D4A03AA-A363-45BA-9DFB-C536DC63CA9C}" dt="2022-08-07T11:46:21.692" v="6666" actId="47"/>
        <pc:sldMkLst>
          <pc:docMk/>
          <pc:sldMk cId="321821834" sldId="277"/>
        </pc:sldMkLst>
        <pc:spChg chg="del mod">
          <ac:chgData name="Bettye Locklair" userId="c2d7acf3736df889" providerId="LiveId" clId="{0D4A03AA-A363-45BA-9DFB-C536DC63CA9C}" dt="2022-08-07T11:34:43.560" v="6493" actId="478"/>
          <ac:spMkLst>
            <pc:docMk/>
            <pc:sldMk cId="321821834" sldId="277"/>
            <ac:spMk id="2" creationId="{35BC0136-4CAD-5161-6DBD-2A925048CEFA}"/>
          </ac:spMkLst>
        </pc:spChg>
        <pc:spChg chg="mod">
          <ac:chgData name="Bettye Locklair" userId="c2d7acf3736df889" providerId="LiveId" clId="{0D4A03AA-A363-45BA-9DFB-C536DC63CA9C}" dt="2022-08-07T11:34:35.877" v="6491" actId="6549"/>
          <ac:spMkLst>
            <pc:docMk/>
            <pc:sldMk cId="321821834" sldId="277"/>
            <ac:spMk id="3" creationId="{833338DA-9252-A9E9-9156-3ECD5E850A23}"/>
          </ac:spMkLst>
        </pc:spChg>
        <pc:spChg chg="add mod">
          <ac:chgData name="Bettye Locklair" userId="c2d7acf3736df889" providerId="LiveId" clId="{0D4A03AA-A363-45BA-9DFB-C536DC63CA9C}" dt="2022-08-07T11:38:30.182" v="6589" actId="21"/>
          <ac:spMkLst>
            <pc:docMk/>
            <pc:sldMk cId="321821834" sldId="277"/>
            <ac:spMk id="5" creationId="{1A1293F8-D8B2-D1BC-F971-130D12AC8780}"/>
          </ac:spMkLst>
        </pc:spChg>
      </pc:sldChg>
      <pc:sldChg chg="modSp add del mod">
        <pc:chgData name="Bettye Locklair" userId="c2d7acf3736df889" providerId="LiveId" clId="{0D4A03AA-A363-45BA-9DFB-C536DC63CA9C}" dt="2022-08-07T11:46:25.717" v="6667" actId="47"/>
        <pc:sldMkLst>
          <pc:docMk/>
          <pc:sldMk cId="627452892" sldId="278"/>
        </pc:sldMkLst>
        <pc:spChg chg="mod">
          <ac:chgData name="Bettye Locklair" userId="c2d7acf3736df889" providerId="LiveId" clId="{0D4A03AA-A363-45BA-9DFB-C536DC63CA9C}" dt="2022-08-07T11:42:30.085" v="6621" actId="21"/>
          <ac:spMkLst>
            <pc:docMk/>
            <pc:sldMk cId="627452892" sldId="278"/>
            <ac:spMk id="5" creationId="{1A1293F8-D8B2-D1BC-F971-130D12AC8780}"/>
          </ac:spMkLst>
        </pc:spChg>
      </pc:sldChg>
      <pc:sldChg chg="modSp add mod">
        <pc:chgData name="Bettye Locklair" userId="c2d7acf3736df889" providerId="LiveId" clId="{0D4A03AA-A363-45BA-9DFB-C536DC63CA9C}" dt="2022-08-07T11:41:20.391" v="6618" actId="207"/>
        <pc:sldMkLst>
          <pc:docMk/>
          <pc:sldMk cId="175308371" sldId="279"/>
        </pc:sldMkLst>
        <pc:spChg chg="mod">
          <ac:chgData name="Bettye Locklair" userId="c2d7acf3736df889" providerId="LiveId" clId="{0D4A03AA-A363-45BA-9DFB-C536DC63CA9C}" dt="2022-08-07T11:38:19.683" v="6588" actId="20577"/>
          <ac:spMkLst>
            <pc:docMk/>
            <pc:sldMk cId="175308371" sldId="279"/>
            <ac:spMk id="2" creationId="{35BC0136-4CAD-5161-6DBD-2A925048CEFA}"/>
          </ac:spMkLst>
        </pc:spChg>
        <pc:spChg chg="mod">
          <ac:chgData name="Bettye Locklair" userId="c2d7acf3736df889" providerId="LiveId" clId="{0D4A03AA-A363-45BA-9DFB-C536DC63CA9C}" dt="2022-08-07T11:41:20.391" v="6618" actId="207"/>
          <ac:spMkLst>
            <pc:docMk/>
            <pc:sldMk cId="175308371" sldId="279"/>
            <ac:spMk id="3" creationId="{833338DA-9252-A9E9-9156-3ECD5E850A23}"/>
          </ac:spMkLst>
        </pc:spChg>
      </pc:sldChg>
      <pc:sldChg chg="modSp add mod modNotesTx">
        <pc:chgData name="Bettye Locklair" userId="c2d7acf3736df889" providerId="LiveId" clId="{0D4A03AA-A363-45BA-9DFB-C536DC63CA9C}" dt="2022-08-07T13:39:32.853" v="7174" actId="6549"/>
        <pc:sldMkLst>
          <pc:docMk/>
          <pc:sldMk cId="3560201582" sldId="280"/>
        </pc:sldMkLst>
        <pc:spChg chg="mod">
          <ac:chgData name="Bettye Locklair" userId="c2d7acf3736df889" providerId="LiveId" clId="{0D4A03AA-A363-45BA-9DFB-C536DC63CA9C}" dt="2022-08-07T11:45:58.292" v="6665" actId="207"/>
          <ac:spMkLst>
            <pc:docMk/>
            <pc:sldMk cId="3560201582" sldId="280"/>
            <ac:spMk id="3" creationId="{833338DA-9252-A9E9-9156-3ECD5E850A23}"/>
          </ac:spMkLst>
        </pc:spChg>
      </pc:sldChg>
      <pc:sldChg chg="modSp add mod">
        <pc:chgData name="Bettye Locklair" userId="c2d7acf3736df889" providerId="LiveId" clId="{0D4A03AA-A363-45BA-9DFB-C536DC63CA9C}" dt="2022-08-07T11:51:47.164" v="6819" actId="207"/>
        <pc:sldMkLst>
          <pc:docMk/>
          <pc:sldMk cId="1726224497" sldId="281"/>
        </pc:sldMkLst>
        <pc:spChg chg="mod">
          <ac:chgData name="Bettye Locklair" userId="c2d7acf3736df889" providerId="LiveId" clId="{0D4A03AA-A363-45BA-9DFB-C536DC63CA9C}" dt="2022-08-07T11:47:56.205" v="6723" actId="20577"/>
          <ac:spMkLst>
            <pc:docMk/>
            <pc:sldMk cId="1726224497" sldId="281"/>
            <ac:spMk id="2" creationId="{35BC0136-4CAD-5161-6DBD-2A925048CEFA}"/>
          </ac:spMkLst>
        </pc:spChg>
        <pc:spChg chg="mod">
          <ac:chgData name="Bettye Locklair" userId="c2d7acf3736df889" providerId="LiveId" clId="{0D4A03AA-A363-45BA-9DFB-C536DC63CA9C}" dt="2022-08-07T11:51:47.164" v="6819" actId="207"/>
          <ac:spMkLst>
            <pc:docMk/>
            <pc:sldMk cId="1726224497" sldId="281"/>
            <ac:spMk id="3" creationId="{833338DA-9252-A9E9-9156-3ECD5E850A23}"/>
          </ac:spMkLst>
        </pc:spChg>
      </pc:sldChg>
      <pc:sldChg chg="delSp modSp add mod">
        <pc:chgData name="Bettye Locklair" userId="c2d7acf3736df889" providerId="LiveId" clId="{0D4A03AA-A363-45BA-9DFB-C536DC63CA9C}" dt="2022-08-07T11:57:59.766" v="6976" actId="6549"/>
        <pc:sldMkLst>
          <pc:docMk/>
          <pc:sldMk cId="1191033262" sldId="282"/>
        </pc:sldMkLst>
        <pc:spChg chg="del mod">
          <ac:chgData name="Bettye Locklair" userId="c2d7acf3736df889" providerId="LiveId" clId="{0D4A03AA-A363-45BA-9DFB-C536DC63CA9C}" dt="2022-08-07T11:54:21.795" v="6941" actId="478"/>
          <ac:spMkLst>
            <pc:docMk/>
            <pc:sldMk cId="1191033262" sldId="282"/>
            <ac:spMk id="2" creationId="{35BC0136-4CAD-5161-6DBD-2A925048CEFA}"/>
          </ac:spMkLst>
        </pc:spChg>
        <pc:spChg chg="mod">
          <ac:chgData name="Bettye Locklair" userId="c2d7acf3736df889" providerId="LiveId" clId="{0D4A03AA-A363-45BA-9DFB-C536DC63CA9C}" dt="2022-08-07T11:57:59.766" v="6976" actId="6549"/>
          <ac:spMkLst>
            <pc:docMk/>
            <pc:sldMk cId="1191033262" sldId="282"/>
            <ac:spMk id="3" creationId="{833338DA-9252-A9E9-9156-3ECD5E850A23}"/>
          </ac:spMkLst>
        </pc:spChg>
      </pc:sldChg>
      <pc:sldChg chg="modSp add mod">
        <pc:chgData name="Bettye Locklair" userId="c2d7acf3736df889" providerId="LiveId" clId="{0D4A03AA-A363-45BA-9DFB-C536DC63CA9C}" dt="2022-08-07T12:03:39.345" v="7067" actId="115"/>
        <pc:sldMkLst>
          <pc:docMk/>
          <pc:sldMk cId="553901495" sldId="283"/>
        </pc:sldMkLst>
        <pc:spChg chg="mod">
          <ac:chgData name="Bettye Locklair" userId="c2d7acf3736df889" providerId="LiveId" clId="{0D4A03AA-A363-45BA-9DFB-C536DC63CA9C}" dt="2022-08-07T12:03:39.345" v="7067" actId="115"/>
          <ac:spMkLst>
            <pc:docMk/>
            <pc:sldMk cId="553901495" sldId="283"/>
            <ac:spMk id="3" creationId="{833338DA-9252-A9E9-9156-3ECD5E850A23}"/>
          </ac:spMkLst>
        </pc:spChg>
      </pc:sldChg>
      <pc:sldChg chg="modSp new mod ord setBg modNotesTx">
        <pc:chgData name="Bettye Locklair" userId="c2d7acf3736df889" providerId="LiveId" clId="{0D4A03AA-A363-45BA-9DFB-C536DC63CA9C}" dt="2022-08-07T15:24:01.714" v="7373" actId="20577"/>
        <pc:sldMkLst>
          <pc:docMk/>
          <pc:sldMk cId="1665710330" sldId="284"/>
        </pc:sldMkLst>
        <pc:spChg chg="mod">
          <ac:chgData name="Bettye Locklair" userId="c2d7acf3736df889" providerId="LiveId" clId="{0D4A03AA-A363-45BA-9DFB-C536DC63CA9C}" dt="2022-08-07T13:33:05.956" v="7147" actId="122"/>
          <ac:spMkLst>
            <pc:docMk/>
            <pc:sldMk cId="1665710330" sldId="284"/>
            <ac:spMk id="2" creationId="{9C4E87BD-9B56-BE01-DE83-5A60A30258EF}"/>
          </ac:spMkLst>
        </pc:spChg>
        <pc:spChg chg="mod">
          <ac:chgData name="Bettye Locklair" userId="c2d7acf3736df889" providerId="LiveId" clId="{0D4A03AA-A363-45BA-9DFB-C536DC63CA9C}" dt="2022-08-07T15:24:01.714" v="7373" actId="20577"/>
          <ac:spMkLst>
            <pc:docMk/>
            <pc:sldMk cId="1665710330" sldId="284"/>
            <ac:spMk id="3" creationId="{9F9BC5F2-4DB0-0B57-AADC-2A0CCFDB9675}"/>
          </ac:spMkLst>
        </pc:spChg>
      </pc:sldChg>
      <pc:sldChg chg="add ord">
        <pc:chgData name="Bettye Locklair" userId="c2d7acf3736df889" providerId="LiveId" clId="{0D4A03AA-A363-45BA-9DFB-C536DC63CA9C}" dt="2022-08-07T15:24:12.473" v="7376"/>
        <pc:sldMkLst>
          <pc:docMk/>
          <pc:sldMk cId="2030531629" sldId="28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CB5ED25B-2FC9-42EC-BF85-C66C593CB308}" type="datetimeFigureOut">
              <a:rPr lang="en-US" smtClean="0"/>
              <a:t>8/6/2022</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9A6D8DC-C445-4280-8436-71A86790874E}" type="slidenum">
              <a:rPr lang="en-US" smtClean="0"/>
              <a:t>‹#›</a:t>
            </a:fld>
            <a:endParaRPr lang="en-US"/>
          </a:p>
        </p:txBody>
      </p:sp>
    </p:spTree>
    <p:extLst>
      <p:ext uri="{BB962C8B-B14F-4D97-AF65-F5344CB8AC3E}">
        <p14:creationId xmlns:p14="http://schemas.microsoft.com/office/powerpoint/2010/main" val="1557341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Excellent sermons Wes Brown GM answered prayers to God loves us, Son died for us, Holy Spirit to guided all truth from which we can read, understand, and obey His word!  Enthusiasm, joy,  But we can’t rest on our laurels, </a:t>
            </a:r>
            <a:r>
              <a:rPr lang="en-US" b="1" i="0" dirty="0">
                <a:solidFill>
                  <a:srgbClr val="202124"/>
                </a:solidFill>
                <a:effectLst/>
                <a:latin typeface="Roboto" panose="02000000000000000000" pitchFamily="2" charset="0"/>
              </a:rPr>
              <a:t>ancient Greek and Roman traditions where victorious Olympians or generals wore crowns made of laurel wreaths as symbols of victory, success and </a:t>
            </a:r>
            <a:r>
              <a:rPr lang="en-US" b="1" i="0" dirty="0" err="1">
                <a:solidFill>
                  <a:srgbClr val="202124"/>
                </a:solidFill>
                <a:effectLst/>
                <a:latin typeface="Roboto" panose="02000000000000000000" pitchFamily="2" charset="0"/>
              </a:rPr>
              <a:t>status</a:t>
            </a:r>
            <a:r>
              <a:rPr lang="en-US" b="0" i="0" dirty="0" err="1">
                <a:solidFill>
                  <a:srgbClr val="202124"/>
                </a:solidFill>
                <a:effectLst/>
                <a:latin typeface="Roboto" panose="02000000000000000000" pitchFamily="2" charset="0"/>
              </a:rPr>
              <a:t>.</a:t>
            </a:r>
            <a:r>
              <a:rPr lang="en-US" dirty="0" err="1"/>
              <a:t>we</a:t>
            </a:r>
            <a:r>
              <a:rPr lang="en-US" dirty="0"/>
              <a:t> must press on to the prize!  Football- prize championship.  </a:t>
            </a:r>
          </a:p>
          <a:p>
            <a:endParaRPr lang="en-US" dirty="0"/>
          </a:p>
        </p:txBody>
      </p:sp>
      <p:sp>
        <p:nvSpPr>
          <p:cNvPr id="4" name="Slide Number Placeholder 3"/>
          <p:cNvSpPr>
            <a:spLocks noGrp="1"/>
          </p:cNvSpPr>
          <p:nvPr>
            <p:ph type="sldNum" sz="quarter" idx="5"/>
          </p:nvPr>
        </p:nvSpPr>
        <p:spPr/>
        <p:txBody>
          <a:bodyPr/>
          <a:lstStyle/>
          <a:p>
            <a:fld id="{A9A6D8DC-C445-4280-8436-71A86790874E}" type="slidenum">
              <a:rPr lang="en-US" smtClean="0"/>
              <a:t>1</a:t>
            </a:fld>
            <a:endParaRPr lang="en-US"/>
          </a:p>
        </p:txBody>
      </p:sp>
    </p:spTree>
    <p:extLst>
      <p:ext uri="{BB962C8B-B14F-4D97-AF65-F5344CB8AC3E}">
        <p14:creationId xmlns:p14="http://schemas.microsoft.com/office/powerpoint/2010/main" val="2136455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resolved no longer to linger charmed by the world’s delight, things that are higher things that are nobler these have allured my sight.  I will hasten to Him! Paul was determined- preach JC &amp; Him crucified- trust in God’s power not human wisdom. Repentance Corinth as we studied last week, be steadfast, immovable, abounding in God’s work.  Jesus was! You have to be resolute if you’re going to heaven, fix your eyes on Him!</a:t>
            </a:r>
          </a:p>
        </p:txBody>
      </p:sp>
      <p:sp>
        <p:nvSpPr>
          <p:cNvPr id="4" name="Slide Number Placeholder 3"/>
          <p:cNvSpPr>
            <a:spLocks noGrp="1"/>
          </p:cNvSpPr>
          <p:nvPr>
            <p:ph type="sldNum" sz="quarter" idx="5"/>
          </p:nvPr>
        </p:nvSpPr>
        <p:spPr/>
        <p:txBody>
          <a:bodyPr/>
          <a:lstStyle/>
          <a:p>
            <a:fld id="{A9A6D8DC-C445-4280-8436-71A86790874E}" type="slidenum">
              <a:rPr lang="en-US" smtClean="0"/>
              <a:t>10</a:t>
            </a:fld>
            <a:endParaRPr lang="en-US"/>
          </a:p>
        </p:txBody>
      </p:sp>
    </p:spTree>
    <p:extLst>
      <p:ext uri="{BB962C8B-B14F-4D97-AF65-F5344CB8AC3E}">
        <p14:creationId xmlns:p14="http://schemas.microsoft.com/office/powerpoint/2010/main" val="3814201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resolved no longer to linger charmed by the world’s delight, things that are higher things that are nobler these have allured my sight.  I will hasten to Him! Paul was determined- preach JC &amp; Him crucified- trust in God’s power not human wisdom. Repentance Corinth as we studied last week, be steadfast, immovable, abounding in God’s work.  Jesus was! You have to be resolute if you’re going to heaven, fix your eyes on Him!</a:t>
            </a:r>
          </a:p>
        </p:txBody>
      </p:sp>
      <p:sp>
        <p:nvSpPr>
          <p:cNvPr id="4" name="Slide Number Placeholder 3"/>
          <p:cNvSpPr>
            <a:spLocks noGrp="1"/>
          </p:cNvSpPr>
          <p:nvPr>
            <p:ph type="sldNum" sz="quarter" idx="5"/>
          </p:nvPr>
        </p:nvSpPr>
        <p:spPr/>
        <p:txBody>
          <a:bodyPr/>
          <a:lstStyle/>
          <a:p>
            <a:fld id="{A9A6D8DC-C445-4280-8436-71A86790874E}" type="slidenum">
              <a:rPr lang="en-US" smtClean="0"/>
              <a:t>11</a:t>
            </a:fld>
            <a:endParaRPr lang="en-US"/>
          </a:p>
        </p:txBody>
      </p:sp>
    </p:spTree>
    <p:extLst>
      <p:ext uri="{BB962C8B-B14F-4D97-AF65-F5344CB8AC3E}">
        <p14:creationId xmlns:p14="http://schemas.microsoft.com/office/powerpoint/2010/main" val="2012155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resolved no longer to linger charmed by the world’s delight, things that are higher things that are nobler these have allured my sight.  I will hasten to Him! Paul was determined- preach JC &amp; Him crucified- trust in God’s power not human wisdom. Repentance Corinth as we studied last week, be steadfast, immovable, abounding in God’s work.  Jesus was! You have to be resolute if you’re going to heaven, fix your eyes on Him!</a:t>
            </a:r>
          </a:p>
        </p:txBody>
      </p:sp>
      <p:sp>
        <p:nvSpPr>
          <p:cNvPr id="4" name="Slide Number Placeholder 3"/>
          <p:cNvSpPr>
            <a:spLocks noGrp="1"/>
          </p:cNvSpPr>
          <p:nvPr>
            <p:ph type="sldNum" sz="quarter" idx="5"/>
          </p:nvPr>
        </p:nvSpPr>
        <p:spPr/>
        <p:txBody>
          <a:bodyPr/>
          <a:lstStyle/>
          <a:p>
            <a:fld id="{A9A6D8DC-C445-4280-8436-71A86790874E}" type="slidenum">
              <a:rPr lang="en-US" smtClean="0"/>
              <a:t>12</a:t>
            </a:fld>
            <a:endParaRPr lang="en-US"/>
          </a:p>
        </p:txBody>
      </p:sp>
    </p:spTree>
    <p:extLst>
      <p:ext uri="{BB962C8B-B14F-4D97-AF65-F5344CB8AC3E}">
        <p14:creationId xmlns:p14="http://schemas.microsoft.com/office/powerpoint/2010/main" val="767231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resolved no longer to linger charmed by the world’s delight, things that are higher things that are nobler these have allured my sight.  I will hasten to Him! Paul was determined- preach JC &amp; Him crucified- trust in God’s power not human wisdom. Repentance Corinth as we studied last week, be steadfast, immovable, abounding in God’s work.  Jesus was! You have to be resolute if you’re going to heaven, fix your eyes on Him!</a:t>
            </a:r>
          </a:p>
        </p:txBody>
      </p:sp>
      <p:sp>
        <p:nvSpPr>
          <p:cNvPr id="4" name="Slide Number Placeholder 3"/>
          <p:cNvSpPr>
            <a:spLocks noGrp="1"/>
          </p:cNvSpPr>
          <p:nvPr>
            <p:ph type="sldNum" sz="quarter" idx="5"/>
          </p:nvPr>
        </p:nvSpPr>
        <p:spPr/>
        <p:txBody>
          <a:bodyPr/>
          <a:lstStyle/>
          <a:p>
            <a:fld id="{A9A6D8DC-C445-4280-8436-71A86790874E}" type="slidenum">
              <a:rPr lang="en-US" smtClean="0"/>
              <a:t>13</a:t>
            </a:fld>
            <a:endParaRPr lang="en-US"/>
          </a:p>
        </p:txBody>
      </p:sp>
    </p:spTree>
    <p:extLst>
      <p:ext uri="{BB962C8B-B14F-4D97-AF65-F5344CB8AC3E}">
        <p14:creationId xmlns:p14="http://schemas.microsoft.com/office/powerpoint/2010/main" val="3186633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resolved no longer to linger charmed by the world’s delight, things that are higher things that are nobler these have allured my sight.  I will hasten to Him! Paul was determined- preach JC &amp; Him crucified- trust in God’s power not human wisdom. Repentance Corinth as we studied last week, be steadfast, immovable, abounding in God’s work.  Jesus was! You have to be resolute if you’re going to heaven, fix your eyes on Him!</a:t>
            </a:r>
          </a:p>
        </p:txBody>
      </p:sp>
      <p:sp>
        <p:nvSpPr>
          <p:cNvPr id="4" name="Slide Number Placeholder 3"/>
          <p:cNvSpPr>
            <a:spLocks noGrp="1"/>
          </p:cNvSpPr>
          <p:nvPr>
            <p:ph type="sldNum" sz="quarter" idx="5"/>
          </p:nvPr>
        </p:nvSpPr>
        <p:spPr/>
        <p:txBody>
          <a:bodyPr/>
          <a:lstStyle/>
          <a:p>
            <a:fld id="{A9A6D8DC-C445-4280-8436-71A86790874E}" type="slidenum">
              <a:rPr lang="en-US" smtClean="0"/>
              <a:t>14</a:t>
            </a:fld>
            <a:endParaRPr lang="en-US"/>
          </a:p>
        </p:txBody>
      </p:sp>
    </p:spTree>
    <p:extLst>
      <p:ext uri="{BB962C8B-B14F-4D97-AF65-F5344CB8AC3E}">
        <p14:creationId xmlns:p14="http://schemas.microsoft.com/office/powerpoint/2010/main" val="3879633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will follow Jesus in life’s busy ways, working for the Master giving him the praise, earnest in His vineyard, honoring His laws, faithful to His counsel watchful for His cause.  Fervent in spirit- boiling over with interest &amp; desire; enthusiastic.  Don’t let your zeal subside after this meeting.  Apostles didn’t let all the people leaving Jesus destroy their zeal.  Jesus had the words of eternal life!  Bereans! Contend earnestly for the faith especially when there are problems &amp; that’s why many of you are here today!  You stuck with the truth rather than compromise with error when division came!</a:t>
            </a:r>
          </a:p>
        </p:txBody>
      </p:sp>
      <p:sp>
        <p:nvSpPr>
          <p:cNvPr id="4" name="Slide Number Placeholder 3"/>
          <p:cNvSpPr>
            <a:spLocks noGrp="1"/>
          </p:cNvSpPr>
          <p:nvPr>
            <p:ph type="sldNum" sz="quarter" idx="5"/>
          </p:nvPr>
        </p:nvSpPr>
        <p:spPr/>
        <p:txBody>
          <a:bodyPr/>
          <a:lstStyle/>
          <a:p>
            <a:fld id="{A9A6D8DC-C445-4280-8436-71A86790874E}" type="slidenum">
              <a:rPr lang="en-US" smtClean="0"/>
              <a:t>15</a:t>
            </a:fld>
            <a:endParaRPr lang="en-US"/>
          </a:p>
        </p:txBody>
      </p:sp>
    </p:spTree>
    <p:extLst>
      <p:ext uri="{BB962C8B-B14F-4D97-AF65-F5344CB8AC3E}">
        <p14:creationId xmlns:p14="http://schemas.microsoft.com/office/powerpoint/2010/main" val="3187203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resolved no longer to linger charmed by the world’s delight, things that are higher things that are nobler these have allured my sight.  I will hasten to Him! Paul was determined- preach JC &amp; Him crucified- trust in God’s power not human wisdom. Repentance Corinth as we studied last week, be steadfast, immovable, abounding in God’s work.  Jesus was! You have to be resolute if you’re going to heaven, fix your eyes on Him!</a:t>
            </a:r>
          </a:p>
        </p:txBody>
      </p:sp>
      <p:sp>
        <p:nvSpPr>
          <p:cNvPr id="4" name="Slide Number Placeholder 3"/>
          <p:cNvSpPr>
            <a:spLocks noGrp="1"/>
          </p:cNvSpPr>
          <p:nvPr>
            <p:ph type="sldNum" sz="quarter" idx="5"/>
          </p:nvPr>
        </p:nvSpPr>
        <p:spPr/>
        <p:txBody>
          <a:bodyPr/>
          <a:lstStyle/>
          <a:p>
            <a:fld id="{A9A6D8DC-C445-4280-8436-71A86790874E}" type="slidenum">
              <a:rPr lang="en-US" smtClean="0"/>
              <a:t>16</a:t>
            </a:fld>
            <a:endParaRPr lang="en-US"/>
          </a:p>
        </p:txBody>
      </p:sp>
    </p:spTree>
    <p:extLst>
      <p:ext uri="{BB962C8B-B14F-4D97-AF65-F5344CB8AC3E}">
        <p14:creationId xmlns:p14="http://schemas.microsoft.com/office/powerpoint/2010/main" val="3079625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resolved no longer to linger charmed by the world’s delight, things that are higher things that are nobler these have allured my sight.  I will hasten to Him! Paul was determined- preach JC &amp; Him crucified- trust in God’s power not human wisdom. Repentance Corinth as we studied last week, be steadfast, immovable, abounding in God’s work.  Jesus was! You have to be resolute if you’re going to heaven, fix your eyes on Him!</a:t>
            </a:r>
          </a:p>
        </p:txBody>
      </p:sp>
      <p:sp>
        <p:nvSpPr>
          <p:cNvPr id="4" name="Slide Number Placeholder 3"/>
          <p:cNvSpPr>
            <a:spLocks noGrp="1"/>
          </p:cNvSpPr>
          <p:nvPr>
            <p:ph type="sldNum" sz="quarter" idx="5"/>
          </p:nvPr>
        </p:nvSpPr>
        <p:spPr/>
        <p:txBody>
          <a:bodyPr/>
          <a:lstStyle/>
          <a:p>
            <a:fld id="{A9A6D8DC-C445-4280-8436-71A86790874E}" type="slidenum">
              <a:rPr lang="en-US" smtClean="0"/>
              <a:t>17</a:t>
            </a:fld>
            <a:endParaRPr lang="en-US"/>
          </a:p>
        </p:txBody>
      </p:sp>
    </p:spTree>
    <p:extLst>
      <p:ext uri="{BB962C8B-B14F-4D97-AF65-F5344CB8AC3E}">
        <p14:creationId xmlns:p14="http://schemas.microsoft.com/office/powerpoint/2010/main" val="570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to Jesus I surrender, all to Him I freely give; I will ever love &amp; trust Him, in His presence daily live.  Lord I give myself to Thee; fill me with Thy love &amp; power, let Thy blessings fall on me.  Be humble instead of proud &amp; if you submit to God you will be able to resist the devil.  Jesus wasn’t selfish, He submitted to God so we could be saved. Elders submit to God, &amp; we submit to them in accordance with God’s will.  If you do, God will exalt you at the right time. </a:t>
            </a:r>
          </a:p>
        </p:txBody>
      </p:sp>
      <p:sp>
        <p:nvSpPr>
          <p:cNvPr id="4" name="Slide Number Placeholder 3"/>
          <p:cNvSpPr>
            <a:spLocks noGrp="1"/>
          </p:cNvSpPr>
          <p:nvPr>
            <p:ph type="sldNum" sz="quarter" idx="5"/>
          </p:nvPr>
        </p:nvSpPr>
        <p:spPr/>
        <p:txBody>
          <a:bodyPr/>
          <a:lstStyle/>
          <a:p>
            <a:fld id="{A9A6D8DC-C445-4280-8436-71A86790874E}" type="slidenum">
              <a:rPr lang="en-US" smtClean="0"/>
              <a:t>18</a:t>
            </a:fld>
            <a:endParaRPr lang="en-US"/>
          </a:p>
        </p:txBody>
      </p:sp>
    </p:spTree>
    <p:extLst>
      <p:ext uri="{BB962C8B-B14F-4D97-AF65-F5344CB8AC3E}">
        <p14:creationId xmlns:p14="http://schemas.microsoft.com/office/powerpoint/2010/main" val="4027604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submitted to God (Phil. 2:3-13) All to Jesus I surrender, all to Him I freely give; I will ever love &amp; trust Him, in His presence daily live.  Lord I give myself to Thee; fill me with Thy love &amp; power, let Thy blessings fall on me.  Be humble instead of proud &amp; if you submit to God you will be able to resist the devil.  Jesus wasn’t selfish, He submitted to God so we could be saved. Elders submit to God, &amp; we submit to them in accordance with God’s will.  If you do, God will exalt you at the right time. </a:t>
            </a:r>
          </a:p>
        </p:txBody>
      </p:sp>
      <p:sp>
        <p:nvSpPr>
          <p:cNvPr id="4" name="Slide Number Placeholder 3"/>
          <p:cNvSpPr>
            <a:spLocks noGrp="1"/>
          </p:cNvSpPr>
          <p:nvPr>
            <p:ph type="sldNum" sz="quarter" idx="5"/>
          </p:nvPr>
        </p:nvSpPr>
        <p:spPr/>
        <p:txBody>
          <a:bodyPr/>
          <a:lstStyle/>
          <a:p>
            <a:fld id="{A9A6D8DC-C445-4280-8436-71A86790874E}" type="slidenum">
              <a:rPr lang="en-US" smtClean="0"/>
              <a:t>19</a:t>
            </a:fld>
            <a:endParaRPr lang="en-US"/>
          </a:p>
        </p:txBody>
      </p:sp>
    </p:spTree>
    <p:extLst>
      <p:ext uri="{BB962C8B-B14F-4D97-AF65-F5344CB8AC3E}">
        <p14:creationId xmlns:p14="http://schemas.microsoft.com/office/powerpoint/2010/main" val="877595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we can’t rest on our laurels, </a:t>
            </a:r>
            <a:r>
              <a:rPr lang="en-US" b="1" i="0" dirty="0">
                <a:solidFill>
                  <a:srgbClr val="202124"/>
                </a:solidFill>
                <a:effectLst/>
                <a:latin typeface="Roboto" panose="02000000000000000000" pitchFamily="2" charset="0"/>
              </a:rPr>
              <a:t>ancient Greek and Roman traditions where victorious Olympians or generals wore crowns made of laurel wreaths as symbols of victory, success and </a:t>
            </a:r>
            <a:r>
              <a:rPr lang="en-US" b="1" i="0" dirty="0" err="1">
                <a:solidFill>
                  <a:srgbClr val="202124"/>
                </a:solidFill>
                <a:effectLst/>
                <a:latin typeface="Roboto" panose="02000000000000000000" pitchFamily="2" charset="0"/>
              </a:rPr>
              <a:t>status</a:t>
            </a:r>
            <a:r>
              <a:rPr lang="en-US" b="0" i="0" dirty="0" err="1">
                <a:solidFill>
                  <a:srgbClr val="202124"/>
                </a:solidFill>
                <a:effectLst/>
                <a:latin typeface="Roboto" panose="02000000000000000000" pitchFamily="2" charset="0"/>
              </a:rPr>
              <a:t>.</a:t>
            </a:r>
            <a:r>
              <a:rPr lang="en-US" dirty="0" err="1"/>
              <a:t>we</a:t>
            </a:r>
            <a:r>
              <a:rPr lang="en-US" dirty="0"/>
              <a:t> must press on to the prize!  Football- prize championship.  </a:t>
            </a:r>
          </a:p>
        </p:txBody>
      </p:sp>
      <p:sp>
        <p:nvSpPr>
          <p:cNvPr id="4" name="Slide Number Placeholder 3"/>
          <p:cNvSpPr>
            <a:spLocks noGrp="1"/>
          </p:cNvSpPr>
          <p:nvPr>
            <p:ph type="sldNum" sz="quarter" idx="5"/>
          </p:nvPr>
        </p:nvSpPr>
        <p:spPr/>
        <p:txBody>
          <a:bodyPr/>
          <a:lstStyle/>
          <a:p>
            <a:fld id="{A9A6D8DC-C445-4280-8436-71A86790874E}" type="slidenum">
              <a:rPr lang="en-US" smtClean="0"/>
              <a:t>2</a:t>
            </a:fld>
            <a:endParaRPr lang="en-US"/>
          </a:p>
        </p:txBody>
      </p:sp>
    </p:spTree>
    <p:extLst>
      <p:ext uri="{BB962C8B-B14F-4D97-AF65-F5344CB8AC3E}">
        <p14:creationId xmlns:p14="http://schemas.microsoft.com/office/powerpoint/2010/main" val="2781534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to Jesus I surrender, all to Him I freely give; I will ever love &amp; trust Him, in His presence daily live.  Lord I give myself to Thee; fill me with Thy love &amp; power, let Thy blessings fall on me.  Be humble instead of proud &amp; if you submit to God you will be able to resist the devil.  Jesus wasn’t selfish, He submitted to God so we could be saved. Elders submit to God, &amp; we submit to them in accordance with God’s will.  If you do, God will exalt you at the right time. </a:t>
            </a:r>
          </a:p>
        </p:txBody>
      </p:sp>
      <p:sp>
        <p:nvSpPr>
          <p:cNvPr id="4" name="Slide Number Placeholder 3"/>
          <p:cNvSpPr>
            <a:spLocks noGrp="1"/>
          </p:cNvSpPr>
          <p:nvPr>
            <p:ph type="sldNum" sz="quarter" idx="5"/>
          </p:nvPr>
        </p:nvSpPr>
        <p:spPr/>
        <p:txBody>
          <a:bodyPr/>
          <a:lstStyle/>
          <a:p>
            <a:fld id="{A9A6D8DC-C445-4280-8436-71A86790874E}" type="slidenum">
              <a:rPr lang="en-US" smtClean="0"/>
              <a:t>20</a:t>
            </a:fld>
            <a:endParaRPr lang="en-US"/>
          </a:p>
        </p:txBody>
      </p:sp>
    </p:spTree>
    <p:extLst>
      <p:ext uri="{BB962C8B-B14F-4D97-AF65-F5344CB8AC3E}">
        <p14:creationId xmlns:p14="http://schemas.microsoft.com/office/powerpoint/2010/main" val="4160354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Elders submit to God, &amp; we submit to them in accordance with God’s will.  If you do, God will exalt you at the right time. </a:t>
            </a:r>
          </a:p>
        </p:txBody>
      </p:sp>
      <p:sp>
        <p:nvSpPr>
          <p:cNvPr id="4" name="Slide Number Placeholder 3"/>
          <p:cNvSpPr>
            <a:spLocks noGrp="1"/>
          </p:cNvSpPr>
          <p:nvPr>
            <p:ph type="sldNum" sz="quarter" idx="5"/>
          </p:nvPr>
        </p:nvSpPr>
        <p:spPr/>
        <p:txBody>
          <a:bodyPr/>
          <a:lstStyle/>
          <a:p>
            <a:fld id="{A9A6D8DC-C445-4280-8436-71A86790874E}" type="slidenum">
              <a:rPr lang="en-US" smtClean="0"/>
              <a:t>21</a:t>
            </a:fld>
            <a:endParaRPr lang="en-US"/>
          </a:p>
        </p:txBody>
      </p:sp>
    </p:spTree>
    <p:extLst>
      <p:ext uri="{BB962C8B-B14F-4D97-AF65-F5344CB8AC3E}">
        <p14:creationId xmlns:p14="http://schemas.microsoft.com/office/powerpoint/2010/main" val="3947484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all of self &amp; none or Thee, or some of self &amp; some of Thee, none of self &amp; all of Thee, Lord Thy love has conquered. I will give my body as a living sacrifice to God.  We’re running a race to receive an eternal prize.  While many rest on their laurels with their trophies, rewards, &amp; praise in retirement, we don’t as we continue to discipline our body so that we won’t be disqualified. Because the reward is worth sacrificing everything we have.  Read Phil. 3:12-14 ESV</a:t>
            </a:r>
          </a:p>
        </p:txBody>
      </p:sp>
      <p:sp>
        <p:nvSpPr>
          <p:cNvPr id="4" name="Slide Number Placeholder 3"/>
          <p:cNvSpPr>
            <a:spLocks noGrp="1"/>
          </p:cNvSpPr>
          <p:nvPr>
            <p:ph type="sldNum" sz="quarter" idx="5"/>
          </p:nvPr>
        </p:nvSpPr>
        <p:spPr/>
        <p:txBody>
          <a:bodyPr/>
          <a:lstStyle/>
          <a:p>
            <a:fld id="{A9A6D8DC-C445-4280-8436-71A86790874E}" type="slidenum">
              <a:rPr lang="en-US" smtClean="0"/>
              <a:t>22</a:t>
            </a:fld>
            <a:endParaRPr lang="en-US"/>
          </a:p>
        </p:txBody>
      </p:sp>
    </p:spTree>
    <p:extLst>
      <p:ext uri="{BB962C8B-B14F-4D97-AF65-F5344CB8AC3E}">
        <p14:creationId xmlns:p14="http://schemas.microsoft.com/office/powerpoint/2010/main" val="3378147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all of self &amp; none or Thee, or some of self &amp; some of Thee, none of self &amp; all of Thee, Lord Thy love has conquered. I will give my body as a living sacrifice to God.  We’re running a race to receive an eternal prize.  While many rest on their laurels with their trophies, rewards, &amp; praise in retirement, we don’t as we continue to discipline our body so that we won’t be disqualified. Because the reward is worth sacrificing everything we have.  Read Phil. 3:12-14 ESV</a:t>
            </a:r>
          </a:p>
        </p:txBody>
      </p:sp>
      <p:sp>
        <p:nvSpPr>
          <p:cNvPr id="4" name="Slide Number Placeholder 3"/>
          <p:cNvSpPr>
            <a:spLocks noGrp="1"/>
          </p:cNvSpPr>
          <p:nvPr>
            <p:ph type="sldNum" sz="quarter" idx="5"/>
          </p:nvPr>
        </p:nvSpPr>
        <p:spPr/>
        <p:txBody>
          <a:bodyPr/>
          <a:lstStyle/>
          <a:p>
            <a:fld id="{A9A6D8DC-C445-4280-8436-71A86790874E}" type="slidenum">
              <a:rPr lang="en-US" smtClean="0"/>
              <a:t>23</a:t>
            </a:fld>
            <a:endParaRPr lang="en-US"/>
          </a:p>
        </p:txBody>
      </p:sp>
    </p:spTree>
    <p:extLst>
      <p:ext uri="{BB962C8B-B14F-4D97-AF65-F5344CB8AC3E}">
        <p14:creationId xmlns:p14="http://schemas.microsoft.com/office/powerpoint/2010/main" val="3787258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all of self &amp; none or Thee, or some of self &amp; some of Thee, none of self &amp; all of Thee, Lord Thy love has conquered. I will give my body as a living sacrifice to God.  We’re running a race to receive an eternal prize.  While many rest on their laurels with their trophies, rewards, &amp; praise in retirement, we don’t as we continue to discipline our body so that we won’t be disqualified. Because the reward is worth sacrificing everything we have.  Read Phil. 3:12-14 ESV</a:t>
            </a:r>
          </a:p>
        </p:txBody>
      </p:sp>
      <p:sp>
        <p:nvSpPr>
          <p:cNvPr id="4" name="Slide Number Placeholder 3"/>
          <p:cNvSpPr>
            <a:spLocks noGrp="1"/>
          </p:cNvSpPr>
          <p:nvPr>
            <p:ph type="sldNum" sz="quarter" idx="5"/>
          </p:nvPr>
        </p:nvSpPr>
        <p:spPr/>
        <p:txBody>
          <a:bodyPr/>
          <a:lstStyle/>
          <a:p>
            <a:fld id="{A9A6D8DC-C445-4280-8436-71A86790874E}" type="slidenum">
              <a:rPr lang="en-US" smtClean="0"/>
              <a:t>24</a:t>
            </a:fld>
            <a:endParaRPr lang="en-US"/>
          </a:p>
        </p:txBody>
      </p:sp>
    </p:spTree>
    <p:extLst>
      <p:ext uri="{BB962C8B-B14F-4D97-AF65-F5344CB8AC3E}">
        <p14:creationId xmlns:p14="http://schemas.microsoft.com/office/powerpoint/2010/main" val="5067655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all of self &amp; none or Thee, or some of self &amp; some of Thee, none of self &amp; all of Thee, Lord Thy love has conquered. I will give my body as a living sacrifice to God.  We’re running a race to receive an eternal prize.  While many rest on their laurels with their trophies, rewards, &amp; praise in retirement, we don’t as we continue to discipline our body so that we won’t be disqualified. Because the reward is worth sacrificing everything we have.  Read Phil. 3:12-14 ESV</a:t>
            </a:r>
          </a:p>
        </p:txBody>
      </p:sp>
      <p:sp>
        <p:nvSpPr>
          <p:cNvPr id="4" name="Slide Number Placeholder 3"/>
          <p:cNvSpPr>
            <a:spLocks noGrp="1"/>
          </p:cNvSpPr>
          <p:nvPr>
            <p:ph type="sldNum" sz="quarter" idx="5"/>
          </p:nvPr>
        </p:nvSpPr>
        <p:spPr/>
        <p:txBody>
          <a:bodyPr/>
          <a:lstStyle/>
          <a:p>
            <a:fld id="{A9A6D8DC-C445-4280-8436-71A86790874E}" type="slidenum">
              <a:rPr lang="en-US" smtClean="0"/>
              <a:t>25</a:t>
            </a:fld>
            <a:endParaRPr lang="en-US"/>
          </a:p>
        </p:txBody>
      </p:sp>
    </p:spTree>
    <p:extLst>
      <p:ext uri="{BB962C8B-B14F-4D97-AF65-F5344CB8AC3E}">
        <p14:creationId xmlns:p14="http://schemas.microsoft.com/office/powerpoint/2010/main" val="23305081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 am still delaying I am condemned to die. Who at My Door is Standing?</a:t>
            </a:r>
          </a:p>
        </p:txBody>
      </p:sp>
      <p:sp>
        <p:nvSpPr>
          <p:cNvPr id="4" name="Slide Number Placeholder 3"/>
          <p:cNvSpPr>
            <a:spLocks noGrp="1"/>
          </p:cNvSpPr>
          <p:nvPr>
            <p:ph type="sldNum" sz="quarter" idx="5"/>
          </p:nvPr>
        </p:nvSpPr>
        <p:spPr/>
        <p:txBody>
          <a:bodyPr/>
          <a:lstStyle/>
          <a:p>
            <a:fld id="{A9A6D8DC-C445-4280-8436-71A86790874E}" type="slidenum">
              <a:rPr lang="en-US" smtClean="0"/>
              <a:t>26</a:t>
            </a:fld>
            <a:endParaRPr lang="en-US"/>
          </a:p>
        </p:txBody>
      </p:sp>
    </p:spTree>
    <p:extLst>
      <p:ext uri="{BB962C8B-B14F-4D97-AF65-F5344CB8AC3E}">
        <p14:creationId xmlns:p14="http://schemas.microsoft.com/office/powerpoint/2010/main" val="40239256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Excellent sermons Wes Brown GM answered prayers to God loves us, Son died for us, Holy Spirit to guided all truth from which we can read, understand, and obey His word!  Enthusiasm, joy,  But we can’t rest on our laurels, </a:t>
            </a:r>
            <a:r>
              <a:rPr lang="en-US" b="1" i="0" dirty="0">
                <a:solidFill>
                  <a:srgbClr val="202124"/>
                </a:solidFill>
                <a:effectLst/>
                <a:latin typeface="Roboto" panose="02000000000000000000" pitchFamily="2" charset="0"/>
              </a:rPr>
              <a:t>ancient Greek and Roman traditions where victorious Olympians or generals wore crowns made of laurel wreaths as symbols of victory, success and </a:t>
            </a:r>
            <a:r>
              <a:rPr lang="en-US" b="1" i="0" dirty="0" err="1">
                <a:solidFill>
                  <a:srgbClr val="202124"/>
                </a:solidFill>
                <a:effectLst/>
                <a:latin typeface="Roboto" panose="02000000000000000000" pitchFamily="2" charset="0"/>
              </a:rPr>
              <a:t>status</a:t>
            </a:r>
            <a:r>
              <a:rPr lang="en-US" b="0" i="0" dirty="0" err="1">
                <a:solidFill>
                  <a:srgbClr val="202124"/>
                </a:solidFill>
                <a:effectLst/>
                <a:latin typeface="Roboto" panose="02000000000000000000" pitchFamily="2" charset="0"/>
              </a:rPr>
              <a:t>.</a:t>
            </a:r>
            <a:r>
              <a:rPr lang="en-US" dirty="0" err="1"/>
              <a:t>we</a:t>
            </a:r>
            <a:r>
              <a:rPr lang="en-US" dirty="0"/>
              <a:t> must press on to the prize!  Football- prize championship.  </a:t>
            </a:r>
          </a:p>
          <a:p>
            <a:endParaRPr lang="en-US" dirty="0"/>
          </a:p>
        </p:txBody>
      </p:sp>
      <p:sp>
        <p:nvSpPr>
          <p:cNvPr id="4" name="Slide Number Placeholder 3"/>
          <p:cNvSpPr>
            <a:spLocks noGrp="1"/>
          </p:cNvSpPr>
          <p:nvPr>
            <p:ph type="sldNum" sz="quarter" idx="5"/>
          </p:nvPr>
        </p:nvSpPr>
        <p:spPr/>
        <p:txBody>
          <a:bodyPr/>
          <a:lstStyle/>
          <a:p>
            <a:fld id="{A9A6D8DC-C445-4280-8436-71A86790874E}" type="slidenum">
              <a:rPr lang="en-US" smtClean="0"/>
              <a:t>27</a:t>
            </a:fld>
            <a:endParaRPr lang="en-US"/>
          </a:p>
        </p:txBody>
      </p:sp>
    </p:spTree>
    <p:extLst>
      <p:ext uri="{BB962C8B-B14F-4D97-AF65-F5344CB8AC3E}">
        <p14:creationId xmlns:p14="http://schemas.microsoft.com/office/powerpoint/2010/main" val="1164698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Press- </a:t>
            </a:r>
            <a:r>
              <a:rPr lang="en-US" b="0" i="1" dirty="0" err="1">
                <a:solidFill>
                  <a:srgbClr val="001320"/>
                </a:solidFill>
                <a:effectLst/>
                <a:latin typeface="Roboto" panose="02000000000000000000" pitchFamily="2" charset="0"/>
              </a:rPr>
              <a:t>diṓkō</a:t>
            </a:r>
            <a:r>
              <a:rPr lang="en-US" b="0" i="0" dirty="0">
                <a:solidFill>
                  <a:srgbClr val="001320"/>
                </a:solidFill>
                <a:effectLst/>
                <a:latin typeface="Roboto" panose="02000000000000000000" pitchFamily="2" charset="0"/>
              </a:rPr>
              <a:t> – </a:t>
            </a:r>
            <a:r>
              <a:rPr lang="en-US" b="0" i="1" dirty="0">
                <a:solidFill>
                  <a:srgbClr val="001320"/>
                </a:solidFill>
                <a:effectLst/>
                <a:latin typeface="Roboto" panose="02000000000000000000" pitchFamily="2" charset="0"/>
              </a:rPr>
              <a:t>aggressively</a:t>
            </a:r>
            <a:r>
              <a:rPr lang="en-US" b="0" i="0" dirty="0">
                <a:solidFill>
                  <a:srgbClr val="001320"/>
                </a:solidFill>
                <a:effectLst/>
                <a:latin typeface="Roboto" panose="02000000000000000000" pitchFamily="2" charset="0"/>
              </a:rPr>
              <a:t> chase, like a </a:t>
            </a:r>
            <a:r>
              <a:rPr lang="en-US" b="0" i="1" dirty="0">
                <a:solidFill>
                  <a:srgbClr val="001320"/>
                </a:solidFill>
                <a:effectLst/>
                <a:latin typeface="Roboto" panose="02000000000000000000" pitchFamily="2" charset="0"/>
              </a:rPr>
              <a:t>hunter</a:t>
            </a:r>
            <a:r>
              <a:rPr lang="en-US" b="0" i="0" dirty="0">
                <a:solidFill>
                  <a:srgbClr val="001320"/>
                </a:solidFill>
                <a:effectLst/>
                <a:latin typeface="Roboto" panose="02000000000000000000" pitchFamily="2" charset="0"/>
              </a:rPr>
              <a:t> pursuing a catch (prize). means </a:t>
            </a:r>
            <a:r>
              <a:rPr lang="en-US" b="0" i="1" dirty="0">
                <a:solidFill>
                  <a:srgbClr val="001320"/>
                </a:solidFill>
                <a:effectLst/>
                <a:latin typeface="Roboto" panose="02000000000000000000" pitchFamily="2" charset="0"/>
              </a:rPr>
              <a:t>pursue with all haste</a:t>
            </a:r>
            <a:r>
              <a:rPr lang="en-US" b="0" i="0" dirty="0">
                <a:solidFill>
                  <a:srgbClr val="001320"/>
                </a:solidFill>
                <a:effectLst/>
                <a:latin typeface="Roboto" panose="02000000000000000000" pitchFamily="2" charset="0"/>
              </a:rPr>
              <a:t> ("chasing" after), </a:t>
            </a:r>
            <a:r>
              <a:rPr lang="en-US" b="0" i="1" dirty="0">
                <a:solidFill>
                  <a:srgbClr val="001320"/>
                </a:solidFill>
                <a:effectLst/>
                <a:latin typeface="Roboto" panose="02000000000000000000" pitchFamily="2" charset="0"/>
              </a:rPr>
              <a:t>earnestly</a:t>
            </a:r>
            <a:r>
              <a:rPr lang="en-US" b="0" i="0" dirty="0">
                <a:solidFill>
                  <a:srgbClr val="001320"/>
                </a:solidFill>
                <a:effectLst/>
                <a:latin typeface="Roboto" panose="02000000000000000000" pitchFamily="2" charset="0"/>
              </a:rPr>
              <a:t> desiring to overtake (apprehend).  I’m pressing on the upward way new heights I’m gaining every day, still praying as I onward bound Lord plant my feet on higher ground. Lord lift me up &amp; let me stand by faith on heaven’s table land, a higher plane than I have found, Lord plant my feet on higher ground. </a:t>
            </a:r>
            <a:endParaRPr lang="en-US" dirty="0"/>
          </a:p>
        </p:txBody>
      </p:sp>
      <p:sp>
        <p:nvSpPr>
          <p:cNvPr id="4" name="Slide Number Placeholder 3"/>
          <p:cNvSpPr>
            <a:spLocks noGrp="1"/>
          </p:cNvSpPr>
          <p:nvPr>
            <p:ph type="sldNum" sz="quarter" idx="5"/>
          </p:nvPr>
        </p:nvSpPr>
        <p:spPr/>
        <p:txBody>
          <a:bodyPr/>
          <a:lstStyle/>
          <a:p>
            <a:fld id="{A9A6D8DC-C445-4280-8436-71A86790874E}" type="slidenum">
              <a:rPr lang="en-US" smtClean="0"/>
              <a:t>3</a:t>
            </a:fld>
            <a:endParaRPr lang="en-US"/>
          </a:p>
        </p:txBody>
      </p:sp>
    </p:spTree>
    <p:extLst>
      <p:ext uri="{BB962C8B-B14F-4D97-AF65-F5344CB8AC3E}">
        <p14:creationId xmlns:p14="http://schemas.microsoft.com/office/powerpoint/2010/main" val="1197343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Temptations earthly treasures (glory, honor, &amp; praise for ourselves, Jesus refused kingship while on earth to do God’s will) What we treasure is what we’ll follow! Can’t serve God &amp; have you desired.  Worried food, clothing &amp; shelter- Life is more than that! Look at birds, lilies, God takes care of them &amp; you also seek His kingdom first so don’t worry about tomorrow. Deny self, take up cross, follow Him. Paul did that!</a:t>
            </a:r>
          </a:p>
        </p:txBody>
      </p:sp>
      <p:sp>
        <p:nvSpPr>
          <p:cNvPr id="4" name="Slide Number Placeholder 3"/>
          <p:cNvSpPr>
            <a:spLocks noGrp="1"/>
          </p:cNvSpPr>
          <p:nvPr>
            <p:ph type="sldNum" sz="quarter" idx="5"/>
          </p:nvPr>
        </p:nvSpPr>
        <p:spPr/>
        <p:txBody>
          <a:bodyPr/>
          <a:lstStyle/>
          <a:p>
            <a:fld id="{A9A6D8DC-C445-4280-8436-71A86790874E}" type="slidenum">
              <a:rPr lang="en-US" smtClean="0"/>
              <a:t>4</a:t>
            </a:fld>
            <a:endParaRPr lang="en-US"/>
          </a:p>
        </p:txBody>
      </p:sp>
    </p:spTree>
    <p:extLst>
      <p:ext uri="{BB962C8B-B14F-4D97-AF65-F5344CB8AC3E}">
        <p14:creationId xmlns:p14="http://schemas.microsoft.com/office/powerpoint/2010/main" val="2438232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Temptations earthly treasures (glory, honor, &amp; praise for ourselves, Jesus refused kingship while on earth to do God’s will) What we treasure is what we’ll follow! Can’t serve God &amp; have you desired.  Worried food, clothing &amp; shelter- Life is more than that! Look at birds, lilies, God takes care of them &amp; you also seek His kingdom first so don’t worry about tomorrow. Deny self, take up cross, follow Him. Paul did that!</a:t>
            </a:r>
          </a:p>
        </p:txBody>
      </p:sp>
      <p:sp>
        <p:nvSpPr>
          <p:cNvPr id="4" name="Slide Number Placeholder 3"/>
          <p:cNvSpPr>
            <a:spLocks noGrp="1"/>
          </p:cNvSpPr>
          <p:nvPr>
            <p:ph type="sldNum" sz="quarter" idx="5"/>
          </p:nvPr>
        </p:nvSpPr>
        <p:spPr/>
        <p:txBody>
          <a:bodyPr/>
          <a:lstStyle/>
          <a:p>
            <a:fld id="{A9A6D8DC-C445-4280-8436-71A86790874E}" type="slidenum">
              <a:rPr lang="en-US" smtClean="0"/>
              <a:t>5</a:t>
            </a:fld>
            <a:endParaRPr lang="en-US"/>
          </a:p>
        </p:txBody>
      </p:sp>
    </p:spTree>
    <p:extLst>
      <p:ext uri="{BB962C8B-B14F-4D97-AF65-F5344CB8AC3E}">
        <p14:creationId xmlns:p14="http://schemas.microsoft.com/office/powerpoint/2010/main" val="333399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Temptations earthly treasures (glory, honor, &amp; praise for ourselves, Jesus refused kingship while on earth to do God’s will) What we treasure is what we’ll follow! Can’t serve God &amp; have you desired.  Worried food, clothing &amp; shelter- Life is more than that! Look at birds, lilies, God takes care of them &amp; you also seek His kingdom first so don’t worry about tomorrow. Deny self, take up cross, follow Him. Paul did that!</a:t>
            </a:r>
          </a:p>
        </p:txBody>
      </p:sp>
      <p:sp>
        <p:nvSpPr>
          <p:cNvPr id="4" name="Slide Number Placeholder 3"/>
          <p:cNvSpPr>
            <a:spLocks noGrp="1"/>
          </p:cNvSpPr>
          <p:nvPr>
            <p:ph type="sldNum" sz="quarter" idx="5"/>
          </p:nvPr>
        </p:nvSpPr>
        <p:spPr/>
        <p:txBody>
          <a:bodyPr/>
          <a:lstStyle/>
          <a:p>
            <a:fld id="{A9A6D8DC-C445-4280-8436-71A86790874E}" type="slidenum">
              <a:rPr lang="en-US" smtClean="0"/>
              <a:t>6</a:t>
            </a:fld>
            <a:endParaRPr lang="en-US"/>
          </a:p>
        </p:txBody>
      </p:sp>
    </p:spTree>
    <p:extLst>
      <p:ext uri="{BB962C8B-B14F-4D97-AF65-F5344CB8AC3E}">
        <p14:creationId xmlns:p14="http://schemas.microsoft.com/office/powerpoint/2010/main" val="2518937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Temptations earthly treasures (glory, honor, &amp; praise for ourselves, Jesus refused kingship while on earth to do God’s will) What we treasure is what we’ll follow! Can’t serve God &amp; have you desired.  Worried food, clothing &amp; shelter- Life is more than that! Look at birds, lilies, God takes care of them &amp; you also seek His kingdom first so don’t worry about tomorrow. Deny self, take up cross, follow Him. Paul did that!</a:t>
            </a:r>
          </a:p>
        </p:txBody>
      </p:sp>
      <p:sp>
        <p:nvSpPr>
          <p:cNvPr id="4" name="Slide Number Placeholder 3"/>
          <p:cNvSpPr>
            <a:spLocks noGrp="1"/>
          </p:cNvSpPr>
          <p:nvPr>
            <p:ph type="sldNum" sz="quarter" idx="5"/>
          </p:nvPr>
        </p:nvSpPr>
        <p:spPr/>
        <p:txBody>
          <a:bodyPr/>
          <a:lstStyle/>
          <a:p>
            <a:fld id="{A9A6D8DC-C445-4280-8436-71A86790874E}" type="slidenum">
              <a:rPr lang="en-US" smtClean="0"/>
              <a:t>7</a:t>
            </a:fld>
            <a:endParaRPr lang="en-US"/>
          </a:p>
        </p:txBody>
      </p:sp>
    </p:spTree>
    <p:extLst>
      <p:ext uri="{BB962C8B-B14F-4D97-AF65-F5344CB8AC3E}">
        <p14:creationId xmlns:p14="http://schemas.microsoft.com/office/powerpoint/2010/main" val="969919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Temptations earthly treasures (glory, honor, &amp; praise for ourselves, Jesus refused kingship while on earth to do God’s will) What we treasure is what we’ll follow! Can’t serve God &amp; have you desired.  Worried food, clothing &amp; shelter- Life is more than that! Look at birds, lilies, God takes care of them &amp; you also seek His kingdom first so don’t worry about tomorrow. Deny self, take up cross, follow Him. Paul did that!</a:t>
            </a:r>
          </a:p>
        </p:txBody>
      </p:sp>
      <p:sp>
        <p:nvSpPr>
          <p:cNvPr id="4" name="Slide Number Placeholder 3"/>
          <p:cNvSpPr>
            <a:spLocks noGrp="1"/>
          </p:cNvSpPr>
          <p:nvPr>
            <p:ph type="sldNum" sz="quarter" idx="5"/>
          </p:nvPr>
        </p:nvSpPr>
        <p:spPr/>
        <p:txBody>
          <a:bodyPr/>
          <a:lstStyle/>
          <a:p>
            <a:fld id="{A9A6D8DC-C445-4280-8436-71A86790874E}" type="slidenum">
              <a:rPr lang="en-US" smtClean="0"/>
              <a:t>8</a:t>
            </a:fld>
            <a:endParaRPr lang="en-US"/>
          </a:p>
        </p:txBody>
      </p:sp>
    </p:spTree>
    <p:extLst>
      <p:ext uri="{BB962C8B-B14F-4D97-AF65-F5344CB8AC3E}">
        <p14:creationId xmlns:p14="http://schemas.microsoft.com/office/powerpoint/2010/main" val="4138149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Temptations earthly treasures (glory, honor, &amp; praise for ourselves, Jesus refused kingship while on earth to do God’s will) What we treasure is what we’ll follow! Can’t serve God &amp; have you desired.  Worried food, clothing &amp; shelter- Life is more than that! Look at birds, lilies, God takes care of them &amp; you also seek His kingdom first so don’t worry about tomorrow. Deny self, take up cross, follow Him. Paul did that!</a:t>
            </a:r>
          </a:p>
        </p:txBody>
      </p:sp>
      <p:sp>
        <p:nvSpPr>
          <p:cNvPr id="4" name="Slide Number Placeholder 3"/>
          <p:cNvSpPr>
            <a:spLocks noGrp="1"/>
          </p:cNvSpPr>
          <p:nvPr>
            <p:ph type="sldNum" sz="quarter" idx="5"/>
          </p:nvPr>
        </p:nvSpPr>
        <p:spPr/>
        <p:txBody>
          <a:bodyPr/>
          <a:lstStyle/>
          <a:p>
            <a:fld id="{A9A6D8DC-C445-4280-8436-71A86790874E}" type="slidenum">
              <a:rPr lang="en-US" smtClean="0"/>
              <a:t>9</a:t>
            </a:fld>
            <a:endParaRPr lang="en-US"/>
          </a:p>
        </p:txBody>
      </p:sp>
    </p:spTree>
    <p:extLst>
      <p:ext uri="{BB962C8B-B14F-4D97-AF65-F5344CB8AC3E}">
        <p14:creationId xmlns:p14="http://schemas.microsoft.com/office/powerpoint/2010/main" val="1817581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D961-6565-CCF5-1496-94B9023F4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8DDA36-4A50-8003-FDFB-47828D00D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929C3-0B45-BACE-10B6-43BF1BD2144C}"/>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5" name="Footer Placeholder 4">
            <a:extLst>
              <a:ext uri="{FF2B5EF4-FFF2-40B4-BE49-F238E27FC236}">
                <a16:creationId xmlns:a16="http://schemas.microsoft.com/office/drawing/2014/main" id="{B2830CB0-F857-2511-A336-2D6653D7B7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7A020C-911D-A494-FFEE-BDE242FB1187}"/>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4252581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36DB9-F13A-784E-CAFF-CC9F3D5362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FE5717-1EB9-716E-ECA3-5A982CE72D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4AB014-FECA-187D-F694-851C15B73CBC}"/>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5" name="Footer Placeholder 4">
            <a:extLst>
              <a:ext uri="{FF2B5EF4-FFF2-40B4-BE49-F238E27FC236}">
                <a16:creationId xmlns:a16="http://schemas.microsoft.com/office/drawing/2014/main" id="{32F93EAD-AD03-39B1-97D3-F210EE2A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ED1B8-06C4-5DC5-006A-F92DCADB0638}"/>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3616634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040F86-056D-8148-563E-7CD5D315B3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C65E27-A0F9-DD35-E958-69BE7B4076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64232-BBDC-57F9-C2E8-1B4C4F09A565}"/>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5" name="Footer Placeholder 4">
            <a:extLst>
              <a:ext uri="{FF2B5EF4-FFF2-40B4-BE49-F238E27FC236}">
                <a16:creationId xmlns:a16="http://schemas.microsoft.com/office/drawing/2014/main" id="{AA3F2DD4-921E-B97C-3C9B-B9DEEE1810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FD615-2751-10F0-11A4-07B24C268746}"/>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422673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8747-6406-4064-F8BC-AAAD60375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87028E-E6BD-B5D8-E034-76024C70DE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A1B5B-A724-05AB-3C95-197C75AE3DCB}"/>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5" name="Footer Placeholder 4">
            <a:extLst>
              <a:ext uri="{FF2B5EF4-FFF2-40B4-BE49-F238E27FC236}">
                <a16:creationId xmlns:a16="http://schemas.microsoft.com/office/drawing/2014/main" id="{AD603C34-4B00-95F9-10A4-DD9333EADE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3B40D7-3AB9-139A-5190-274EF42833ED}"/>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186251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AA244-C177-D272-5ADB-FD7B5E2D76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6DB85-4332-8F9E-CD5E-378024073A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54A77D-F4B3-04AD-52B5-424C25F20807}"/>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5" name="Footer Placeholder 4">
            <a:extLst>
              <a:ext uri="{FF2B5EF4-FFF2-40B4-BE49-F238E27FC236}">
                <a16:creationId xmlns:a16="http://schemas.microsoft.com/office/drawing/2014/main" id="{E7A5240E-37BA-8833-FA28-8D04F8C250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4A54EF-C6BA-07F0-8FA1-6C3E96B585AD}"/>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92301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0245F-E58B-7B22-E4CE-328F6A59BB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44938F-23D4-3514-5422-2D38413D3C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F8C380-EC68-D21F-E7F2-0387F403D8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91C969-7071-D946-46BB-CD0DFD46A7F1}"/>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6" name="Footer Placeholder 5">
            <a:extLst>
              <a:ext uri="{FF2B5EF4-FFF2-40B4-BE49-F238E27FC236}">
                <a16:creationId xmlns:a16="http://schemas.microsoft.com/office/drawing/2014/main" id="{9BDC3751-5944-1D55-1A28-8D74C9C087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F8BCD8-4915-6DD5-D74D-5248ACB0C4B3}"/>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169040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6E68D-2583-D3F8-6174-2AB14F5FF7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EF04C4-D682-B021-75A6-3CAFA7B05D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112236-6593-957C-7127-7DA14486C0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5413B7-B77F-A526-EF60-BA76A6B710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0E12B7-4B15-8E25-F144-80E7A274E0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C7B27A-BE9C-B156-C8B7-3004C3C446E9}"/>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8" name="Footer Placeholder 7">
            <a:extLst>
              <a:ext uri="{FF2B5EF4-FFF2-40B4-BE49-F238E27FC236}">
                <a16:creationId xmlns:a16="http://schemas.microsoft.com/office/drawing/2014/main" id="{DF37287B-DFB7-0906-1939-EF7BDD539C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AF5BC4-E5FB-0014-632D-AAAD775BB3A1}"/>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369631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AF740-5145-AE5D-2CBE-FD828EE29C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8AE069-62F6-5632-9215-04B779A58B67}"/>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4" name="Footer Placeholder 3">
            <a:extLst>
              <a:ext uri="{FF2B5EF4-FFF2-40B4-BE49-F238E27FC236}">
                <a16:creationId xmlns:a16="http://schemas.microsoft.com/office/drawing/2014/main" id="{BF3DD167-06CE-50FE-A0C1-9571EB7E4E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DAD28F-D521-6632-27E3-85E99B4B6601}"/>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26524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606A4E-DA57-1F8C-D6CD-1A85F9FF7A8B}"/>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3" name="Footer Placeholder 2">
            <a:extLst>
              <a:ext uri="{FF2B5EF4-FFF2-40B4-BE49-F238E27FC236}">
                <a16:creationId xmlns:a16="http://schemas.microsoft.com/office/drawing/2014/main" id="{749A0F89-3306-7295-C881-6A7CFB3495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5AB24-2AC3-414D-C082-9A20F30B7E28}"/>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295642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D6BA9-EBB7-BD5A-C68E-1626628A27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3ADBA6-D8C9-1EEA-39B6-3EAB94A1D7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2DA215-4B0B-7DCD-1FBA-9429F97BB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8026A0-9617-A510-CAB2-4E53004DB57E}"/>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6" name="Footer Placeholder 5">
            <a:extLst>
              <a:ext uri="{FF2B5EF4-FFF2-40B4-BE49-F238E27FC236}">
                <a16:creationId xmlns:a16="http://schemas.microsoft.com/office/drawing/2014/main" id="{6A7285F3-EB59-780C-8341-6876198DB7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CD5962-1AD3-70BE-0FE0-4F1DF9817358}"/>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1034772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9D9A7-CCB0-7407-D773-E32B6B4387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082EB2-3BD1-7ECA-1C39-3D2270AF29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FF9A53-4A38-BDE7-112E-2488985A5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E78102-4DE4-5D69-9D26-E2E01C9A76F8}"/>
              </a:ext>
            </a:extLst>
          </p:cNvPr>
          <p:cNvSpPr>
            <a:spLocks noGrp="1"/>
          </p:cNvSpPr>
          <p:nvPr>
            <p:ph type="dt" sz="half" idx="10"/>
          </p:nvPr>
        </p:nvSpPr>
        <p:spPr/>
        <p:txBody>
          <a:bodyPr/>
          <a:lstStyle/>
          <a:p>
            <a:fld id="{66700BA2-7818-46E6-89D6-E4BA1F7F6ACC}" type="datetimeFigureOut">
              <a:rPr lang="en-US" smtClean="0"/>
              <a:t>8/6/2022</a:t>
            </a:fld>
            <a:endParaRPr lang="en-US"/>
          </a:p>
        </p:txBody>
      </p:sp>
      <p:sp>
        <p:nvSpPr>
          <p:cNvPr id="6" name="Footer Placeholder 5">
            <a:extLst>
              <a:ext uri="{FF2B5EF4-FFF2-40B4-BE49-F238E27FC236}">
                <a16:creationId xmlns:a16="http://schemas.microsoft.com/office/drawing/2014/main" id="{04CE7B66-5B6F-7157-ED6C-B2F3747D5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0D41C6-A886-82CB-16DD-9F29A4E3EAA4}"/>
              </a:ext>
            </a:extLst>
          </p:cNvPr>
          <p:cNvSpPr>
            <a:spLocks noGrp="1"/>
          </p:cNvSpPr>
          <p:nvPr>
            <p:ph type="sldNum" sz="quarter" idx="12"/>
          </p:nvPr>
        </p:nvSpPr>
        <p:spPr/>
        <p:txBody>
          <a:bodyPr/>
          <a:lstStyle/>
          <a:p>
            <a:fld id="{E6776BAE-8B90-4ED9-ADDC-8C409240A568}" type="slidenum">
              <a:rPr lang="en-US" smtClean="0"/>
              <a:t>‹#›</a:t>
            </a:fld>
            <a:endParaRPr lang="en-US"/>
          </a:p>
        </p:txBody>
      </p:sp>
    </p:spTree>
    <p:extLst>
      <p:ext uri="{BB962C8B-B14F-4D97-AF65-F5344CB8AC3E}">
        <p14:creationId xmlns:p14="http://schemas.microsoft.com/office/powerpoint/2010/main" val="2116221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0E3C49-CA39-BB21-653C-B471E1B610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0FEB22-7E0F-7F46-3942-CD3EB7467D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958FD-BA5F-D8DB-4628-B5C209B6FC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00BA2-7818-46E6-89D6-E4BA1F7F6ACC}" type="datetimeFigureOut">
              <a:rPr lang="en-US" smtClean="0"/>
              <a:t>8/6/2022</a:t>
            </a:fld>
            <a:endParaRPr lang="en-US"/>
          </a:p>
        </p:txBody>
      </p:sp>
      <p:sp>
        <p:nvSpPr>
          <p:cNvPr id="5" name="Footer Placeholder 4">
            <a:extLst>
              <a:ext uri="{FF2B5EF4-FFF2-40B4-BE49-F238E27FC236}">
                <a16:creationId xmlns:a16="http://schemas.microsoft.com/office/drawing/2014/main" id="{EE056A70-833D-F7A7-C640-7480845F2F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60E3B4-3DA5-2D4C-8A81-A2C6A89C6D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76BAE-8B90-4ED9-ADDC-8C409240A568}" type="slidenum">
              <a:rPr lang="en-US" smtClean="0"/>
              <a:t>‹#›</a:t>
            </a:fld>
            <a:endParaRPr lang="en-US"/>
          </a:p>
        </p:txBody>
      </p:sp>
    </p:spTree>
    <p:extLst>
      <p:ext uri="{BB962C8B-B14F-4D97-AF65-F5344CB8AC3E}">
        <p14:creationId xmlns:p14="http://schemas.microsoft.com/office/powerpoint/2010/main" val="1859961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87BD-9B56-BE01-DE83-5A60A30258EF}"/>
              </a:ext>
            </a:extLst>
          </p:cNvPr>
          <p:cNvSpPr>
            <a:spLocks noGrp="1"/>
          </p:cNvSpPr>
          <p:nvPr>
            <p:ph type="title"/>
          </p:nvPr>
        </p:nvSpPr>
        <p:spPr>
          <a:xfrm>
            <a:off x="0" y="1"/>
            <a:ext cx="12192000" cy="1117599"/>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9F9BC5F2-4DB0-0B57-AADC-2A0CCFDB9675}"/>
              </a:ext>
            </a:extLst>
          </p:cNvPr>
          <p:cNvSpPr>
            <a:spLocks noGrp="1"/>
          </p:cNvSpPr>
          <p:nvPr>
            <p:ph idx="1"/>
          </p:nvPr>
        </p:nvSpPr>
        <p:spPr>
          <a:xfrm>
            <a:off x="0" y="1233714"/>
            <a:ext cx="12192000" cy="5624285"/>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54 Praise Him Praise Him</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372 We Thank Thee O Father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109 Higher Ground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320 Will Jesus Find Us Watching?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680 Anywhere is Home</a:t>
            </a:r>
          </a:p>
        </p:txBody>
      </p:sp>
    </p:spTree>
    <p:extLst>
      <p:ext uri="{BB962C8B-B14F-4D97-AF65-F5344CB8AC3E}">
        <p14:creationId xmlns:p14="http://schemas.microsoft.com/office/powerpoint/2010/main" val="1665710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Press on Toward the Goal of Heaven</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buNone/>
            </a:pPr>
            <a:endParaRPr lang="en-US" sz="18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P</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rioritize (Matt. 6:19-34; 16:24-27; Phil. 3:7-11)</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esolute (1 Cor. 2:1-5; 15:58; Lk. 9:51ff; Heb. 12:1-3)</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3700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1 Corinthians 2:1-5</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when I came to you, brethren, I did not come with</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superiority of speech or of wisdom, proclaiming to you the</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testimony of God. For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I determined to know nothing among </a:t>
            </a:r>
          </a:p>
          <a:p>
            <a:pPr marL="0" indent="0" algn="ctr">
              <a:buNone/>
            </a:pP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 except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Jesus Christ, &amp; Him crucified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 was with you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weakness &amp; in fear &amp; in much trembling, &amp; my message &amp;</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my preaching were not in persuasive words of wisdom,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in demonstration of the Spirit &amp; of power, </a:t>
            </a:r>
          </a:p>
          <a:p>
            <a:pPr marL="0" indent="0" algn="ctr">
              <a:buNone/>
            </a:pP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your faith would not rest on the wisdom of men, </a:t>
            </a:r>
          </a:p>
          <a:p>
            <a:pPr marL="0" indent="0" algn="ctr">
              <a:buNone/>
            </a:pP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on the power of God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7955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1 Corinthians 15:58</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Because God gives us the victory through our Lord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Jesus Christ the apostle Paul said,</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“Therefore, my beloved brethren, </a:t>
            </a:r>
          </a:p>
          <a:p>
            <a:pPr marL="0" indent="0" algn="ctr">
              <a:buNone/>
            </a:pPr>
            <a:r>
              <a:rPr lang="en-US" sz="40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be steadfast, immovable, always abounding</a:t>
            </a:r>
            <a:r>
              <a:rPr lang="en-US" sz="40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work of the Lord</a:t>
            </a:r>
            <a:r>
              <a:rPr lang="en-US" sz="40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knowing that your toil </a:t>
            </a:r>
          </a:p>
          <a:p>
            <a:pPr marL="0" indent="0" algn="ctr">
              <a:buNone/>
            </a:pPr>
            <a:r>
              <a:rPr lang="en-US" sz="40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not </a:t>
            </a:r>
            <a:r>
              <a:rPr lang="en-US" sz="40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in</a:t>
            </a:r>
            <a:r>
              <a:rPr lang="en-US" sz="40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vain in the Lord”</a:t>
            </a:r>
            <a:endPar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8059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59658"/>
            <a:ext cx="12192000" cy="6698342"/>
          </a:xfrm>
        </p:spPr>
        <p:txBody>
          <a:bodyPr>
            <a:normAutofit/>
          </a:bodyPr>
          <a:lstStyle/>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When the days were approaching for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His ascension, He was</a:t>
            </a:r>
          </a:p>
          <a:p>
            <a:pPr marL="0" indent="0" algn="ctr">
              <a:buNone/>
            </a:pP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determined to go to Jerusalem</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He sent messengers on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ahead of Him, &amp; they went &amp; entered a village of the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Samaritans to make arrangements for Him. But they did not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receive Him, because He was traveling toward Jerusalem.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When His disciples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James &amp; John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saw </a:t>
            </a:r>
            <a:r>
              <a:rPr lang="en-US" sz="35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this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they said,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Lord, </a:t>
            </a:r>
          </a:p>
          <a:p>
            <a:pPr marL="0" indent="0" algn="ctr">
              <a:buNone/>
            </a:pP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do You want us to command fire to come down from heaven </a:t>
            </a:r>
          </a:p>
          <a:p>
            <a:pPr marL="0" indent="0" algn="ctr">
              <a:buNone/>
            </a:pP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consume them</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He turned &amp; rebuked them, &amp; said,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don’t know what kind of spirit you are of; for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Son</a:t>
            </a:r>
          </a:p>
          <a:p>
            <a:pPr marL="0" indent="0" algn="ctr">
              <a:buNone/>
            </a:pP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Man didn’t come to destroy men’s lives, but to save them</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(Luke 9:51-56)</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51223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59658"/>
            <a:ext cx="12192000" cy="6698342"/>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“Therefore, since we have so great a cloud of witnesses</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surrounding us, let us also lay aside every encumbrance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 sin which so easily entangles 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let us run with</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endurance the race that is set before 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fixing our eyes on</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Jesus, the author &amp; finisher of faith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who for the joy set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before Him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endured the cross, despising the shame, &amp;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has sat down at the right hand of the throne of God.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consider Him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who has endured such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hostility by sinners</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against Himself,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you will not grow weary &amp; lose</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Heart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(Hebrews 12:1-3)</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8580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Press on Toward the Goal of Heaven</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buNone/>
            </a:pPr>
            <a:endParaRPr lang="en-US" sz="18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P</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rioritize (Matt. 6:19-34; 16:24-27; Phil. 3:7-11)</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esolute (1 Cor. 2:1-5; 15:58; Lk. 9:51ff; Heb. 12:1-3)</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arnest (Rom. 12:11; Jn. 6:27, 68; Acts 17:11; Jude 1:3)</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5295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59658"/>
            <a:ext cx="12192000" cy="6698342"/>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“Never be lacking in zeal, but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keep your spiritual fervor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serving</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the Lord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Romans 12:11)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not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work 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food which perishes but 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food</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which endures to eternal life which the Son of Man will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give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you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on Him the Father, God, has set His seal.”</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(John 6:27)</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everyone else left Jesus asked if His disciples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wanted to go away also, Peter said, “To whom shall we go,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have the words of eternal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(John 6:68)</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379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59658"/>
            <a:ext cx="12192000" cy="6698342"/>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“Now these (the Bereans) were more noble-minded than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those in Thessalonica, for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they received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word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 great eagerness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examining</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Scriptures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daily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to</a:t>
            </a:r>
          </a:p>
          <a:p>
            <a:pPr marL="0" indent="0" algn="ctr">
              <a:buNone/>
            </a:pP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see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whether these things were so” (Acts 17:11).</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“Beloved, while I was making every effort to write you</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about our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common salvation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 felt the necessity to write to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appealing that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contend earnestly for the faith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which was once for all handed down to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saints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(Jude 1:3)</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546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Press on Toward the Goal of Heaven</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buNone/>
            </a:pPr>
            <a:endParaRPr lang="en-US" sz="18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P</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rioritize (Matt. 6:19-34; 16:24-26; Phil. 3:7-11)</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esolute (1 Cor. 2:1-5; 15:58; Lk. 9:51ff; Heb. 12:1-3)</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arnest (Rom. 12:11; Jn. 6:27, 68; Acts 17:11; Jude 1:3)</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ubmit to God (Jas. 4:6-8; Phil. 2:3-13; 1 Pet. 5:1-7)</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1955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James 4:6-8</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buNone/>
            </a:pP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He gives a greater grace. Therefore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it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says, “</a:t>
            </a: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God is</a:t>
            </a:r>
          </a:p>
          <a:p>
            <a:pPr marL="0" indent="0" algn="ctr">
              <a:buNone/>
            </a:pP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opposed to the proud, but gives grace to the humble”</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Submit therefore to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Resist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 devil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he will flee from you.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Draw near to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 will draw near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you.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Cleanse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your hands,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you sinners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purify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your hearts,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double-minded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8147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88475-DF54-1A78-970E-4DDBFF0969C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72538B70-AF0C-0D82-5B9E-DB30627161F7}"/>
              </a:ext>
            </a:extLst>
          </p:cNvPr>
          <p:cNvSpPr>
            <a:spLocks noGrp="1"/>
          </p:cNvSpPr>
          <p:nvPr>
            <p:ph type="subTitle" idx="1"/>
          </p:nvPr>
        </p:nvSpPr>
        <p:spPr/>
        <p:txBody>
          <a:bodyPr/>
          <a:lstStyle/>
          <a:p>
            <a:endParaRPr lang="en-US"/>
          </a:p>
        </p:txBody>
      </p:sp>
      <p:pic>
        <p:nvPicPr>
          <p:cNvPr id="1026" name="Picture 2" descr="FB_I press on toward the goal for the prize of the upward call of God in  Christ Jesus - Daughters of the Creator">
            <a:extLst>
              <a:ext uri="{FF2B5EF4-FFF2-40B4-BE49-F238E27FC236}">
                <a16:creationId xmlns:a16="http://schemas.microsoft.com/office/drawing/2014/main" id="{D78B6715-1E11-45F7-02A4-DBA01BE523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94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1 Peter 5:1-7</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 exhort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elders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among you, as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your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fellow elder &amp;</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witness of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sufferings of Christ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 partaker also of the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glory that is to be revealed,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shepherd</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 the flock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God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among you</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exercising oversight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not under compulsion, but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voluntarily, according to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will of</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God; &amp; not for sordid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gain, but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with eagerness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nor yet as lording it over those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allotted to your charge, but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proving to be examples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to the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flock</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And when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Chief Shepherd appears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will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receive the unfading crown of glory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5308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1 Peter 5:1-7</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younger men, likewise,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subject to</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1"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your</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 elders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all of you,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clothe yourselves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with humility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toward one</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another, for </a:t>
            </a:r>
            <a:r>
              <a:rPr lang="en-US" sz="36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is opposed to </a:t>
            </a:r>
            <a:r>
              <a:rPr lang="en-US" sz="3600" b="0" i="0" cap="small"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 proud</a:t>
            </a: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gives grace to </a:t>
            </a:r>
            <a:r>
              <a:rPr lang="en-US" sz="3600" b="0" i="0" cap="small"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humble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Therefore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humble yourselves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under the mighty hand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 may exalt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the proper time,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casting all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your anxiety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on Him,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because He cares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for you</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0201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Press on Toward the Goal of Heaven</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buNone/>
            </a:pPr>
            <a:endParaRPr lang="en-US" sz="18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P</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rioritize (Matt. 6:33-34; 16:24-26; Phil. 3:7-11)</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esolute (1 Cor. 2:1-5; 15:58; Lk. 9:51ff; Heb. 12:1-3)</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arnest (Rom. 12:11; Jn. 6:27, 68; Acts 17:11; Jude 1:3)</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ubmit to God (Jas. 4:6-8; Phil. 2:3-13; 1 Pet. 5:1-7)</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acrifice Self (Rom. 12:1-2; 1 Co. 9:24-27; Phil. 3:12-14)</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3985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Romans 12:1-2</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“Therefore I urge you, brethren, by the mercies of God,</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to present your bodies a living &amp; holy sacrifice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cceptable to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which 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your spiritual service of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worship. And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 not be conformed to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this world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be transformed by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renewing of your mind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 that you may prove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what the will of God 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which is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good &amp; acceptable &amp; perfect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26224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0"/>
            <a:ext cx="12192000" cy="6857999"/>
          </a:xfrm>
        </p:spPr>
        <p:txBody>
          <a:bodyPr>
            <a:normAutofit/>
          </a:bodyPr>
          <a:lstStyle/>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“Do you not know that those who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run in a race all run</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5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only</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one receives </a:t>
            </a: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prize</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Run in such a way </a:t>
            </a: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that you may win</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Everyone who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competes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in the games </a:t>
            </a:r>
          </a:p>
          <a:p>
            <a:pPr marL="0" indent="0" algn="ctr">
              <a:buNone/>
            </a:pP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exercises self-control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all things. They then </a:t>
            </a:r>
            <a:r>
              <a:rPr lang="en-US" sz="35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do it</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receive a </a:t>
            </a:r>
            <a:r>
              <a:rPr lang="en-US" sz="35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perishable</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wreath, but we an </a:t>
            </a: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imperishable</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Therefore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I run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such a way, as not without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aim</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I box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such a way, as not beating the air;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5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I discipline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my body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make it my slave, so that, after I</a:t>
            </a:r>
          </a:p>
          <a:p>
            <a:pPr marL="0" indent="0" algn="ctr">
              <a:buNone/>
            </a:pP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have preached to others, I myself will not be </a:t>
            </a:r>
            <a:r>
              <a:rPr lang="en-US" sz="3500" b="0" i="0" u="sng" dirty="0">
                <a:solidFill>
                  <a:srgbClr val="FFC000"/>
                </a:solidFill>
                <a:effectLst/>
                <a:latin typeface="Tahoma" panose="020B0604030504040204" pitchFamily="34" charset="0"/>
                <a:ea typeface="Tahoma" panose="020B0604030504040204" pitchFamily="34" charset="0"/>
                <a:cs typeface="Tahoma" panose="020B0604030504040204" pitchFamily="34" charset="0"/>
              </a:rPr>
              <a:t>disqualified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(1 Corinthians 9:24-27).</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91033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0"/>
            <a:ext cx="12192000" cy="6857999"/>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that I have already obtained this or am already</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perfect, but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I press on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make it my own (resurrection),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because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Jesus has made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his own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Brothers, I do not consider that I have made it my own.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one thing I do</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forgetting</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what lies behind &amp;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straining forward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what lies ahead,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 press on toward the goal for the prize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of the upward call of God in Christ Jesus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(Philippians 3:12-14)</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53901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Press on Toward the Goal of Heaven</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seeking God’s kingdom 1</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or your own interests?</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determined to flourish in God’s work or fail?</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still fervent in spirit or slacking off?</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you obeyed the gospel or are you still delaying?</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you disciplined yourself to win or are you negligent?</a:t>
            </a:r>
          </a:p>
        </p:txBody>
      </p:sp>
    </p:spTree>
    <p:extLst>
      <p:ext uri="{BB962C8B-B14F-4D97-AF65-F5344CB8AC3E}">
        <p14:creationId xmlns:p14="http://schemas.microsoft.com/office/powerpoint/2010/main" val="73899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87BD-9B56-BE01-DE83-5A60A30258EF}"/>
              </a:ext>
            </a:extLst>
          </p:cNvPr>
          <p:cNvSpPr>
            <a:spLocks noGrp="1"/>
          </p:cNvSpPr>
          <p:nvPr>
            <p:ph type="title"/>
          </p:nvPr>
        </p:nvSpPr>
        <p:spPr>
          <a:xfrm>
            <a:off x="0" y="1"/>
            <a:ext cx="12192000" cy="1117599"/>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9F9BC5F2-4DB0-0B57-AADC-2A0CCFDB9675}"/>
              </a:ext>
            </a:extLst>
          </p:cNvPr>
          <p:cNvSpPr>
            <a:spLocks noGrp="1"/>
          </p:cNvSpPr>
          <p:nvPr>
            <p:ph idx="1"/>
          </p:nvPr>
        </p:nvSpPr>
        <p:spPr>
          <a:xfrm>
            <a:off x="0" y="1233714"/>
            <a:ext cx="12192000" cy="5624285"/>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54 Praise Him Praise Him</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372 We Thank Thee O Father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109 Higher Ground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320 Will Jesus Find Us Watching?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680 Anywhere is Home</a:t>
            </a:r>
          </a:p>
        </p:txBody>
      </p:sp>
    </p:spTree>
    <p:extLst>
      <p:ext uri="{BB962C8B-B14F-4D97-AF65-F5344CB8AC3E}">
        <p14:creationId xmlns:p14="http://schemas.microsoft.com/office/powerpoint/2010/main" val="203053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88475-DF54-1A78-970E-4DDBFF0969C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72538B70-AF0C-0D82-5B9E-DB30627161F7}"/>
              </a:ext>
            </a:extLst>
          </p:cNvPr>
          <p:cNvSpPr>
            <a:spLocks noGrp="1"/>
          </p:cNvSpPr>
          <p:nvPr>
            <p:ph type="subTitle" idx="1"/>
          </p:nvPr>
        </p:nvSpPr>
        <p:spPr/>
        <p:txBody>
          <a:bodyPr/>
          <a:lstStyle/>
          <a:p>
            <a:endParaRPr lang="en-US"/>
          </a:p>
        </p:txBody>
      </p:sp>
      <p:pic>
        <p:nvPicPr>
          <p:cNvPr id="1026" name="Picture 2" descr="FB_I press on toward the goal for the prize of the upward call of God in  Christ Jesus - Daughters of the Creator">
            <a:extLst>
              <a:ext uri="{FF2B5EF4-FFF2-40B4-BE49-F238E27FC236}">
                <a16:creationId xmlns:a16="http://schemas.microsoft.com/office/drawing/2014/main" id="{D78B6715-1E11-45F7-02A4-DBA01BE523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83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Press on Toward the Goal of Heaven</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buNone/>
            </a:pPr>
            <a:endParaRPr lang="en-US" sz="18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rgbClr val="FFFF00"/>
                </a:solidFill>
                <a:latin typeface="Tahoma" panose="020B0604030504040204" pitchFamily="34" charset="0"/>
                <a:ea typeface="Tahoma" panose="020B0604030504040204" pitchFamily="34" charset="0"/>
                <a:cs typeface="Tahoma" panose="020B0604030504040204" pitchFamily="34" charset="0"/>
              </a:rPr>
              <a:t>P</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rioritize (Matt. 6:19-34; 16:24-27; Phil. 3:7-11)</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7788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Matthew 6:19-34</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lgn="l">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“Do not store up for yourselves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treasures on earth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where</a:t>
            </a:r>
          </a:p>
          <a:p>
            <a:pPr marL="0" indent="0" algn="l">
              <a:buNone/>
            </a:pP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moth &amp; rust destroy, &amp; where thieves break in &amp; steal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p>
          <a:p>
            <a:pPr marL="0" indent="0" algn="l">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store up for yourselves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treasures in heaven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where neither </a:t>
            </a:r>
          </a:p>
          <a:p>
            <a:pPr marL="0" indent="0" algn="l">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moth nor rust destroys, &amp; where thieves do not break in or </a:t>
            </a:r>
          </a:p>
          <a:p>
            <a:pPr marL="0" indent="0" algn="l">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steal; for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where your treasure is, there your heart will be </a:t>
            </a:r>
          </a:p>
          <a:p>
            <a:pPr marL="0" indent="0" algn="l">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also</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eye is the lamp of the body; so then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if your eye </a:t>
            </a:r>
          </a:p>
          <a:p>
            <a:pPr marL="0" indent="0" algn="l">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is clear,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your whole body will be full of light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if your eye </a:t>
            </a:r>
          </a:p>
          <a:p>
            <a:pPr marL="0" indent="0" algn="l">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bad, your whole body will be full of darkness. If then the </a:t>
            </a:r>
          </a:p>
          <a:p>
            <a:pPr marL="0" indent="0" algn="l">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light that is in you is darkness, how great is the darkness!..</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23542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0"/>
            <a:ext cx="12192000" cy="6857999"/>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No one can serve two masters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either he will hate the</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one &amp; love the other, or he’ll be devoted to one &amp; despise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other. </a:t>
            </a:r>
            <a:r>
              <a:rPr lang="en-US" sz="36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 cannot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serve God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u="sng" dirty="0">
                <a:solidFill>
                  <a:srgbClr val="FFC000"/>
                </a:solidFill>
                <a:effectLst/>
                <a:latin typeface="Tahoma" panose="020B0604030504040204" pitchFamily="34" charset="0"/>
                <a:ea typeface="Tahoma" panose="020B0604030504040204" pitchFamily="34" charset="0"/>
                <a:cs typeface="Tahoma" panose="020B0604030504040204" pitchFamily="34" charset="0"/>
              </a:rPr>
              <a:t>wealth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this reason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 say to you,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 not be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worried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about your life,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as to</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will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eat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or what you will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drink</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nor for your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body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as </a:t>
            </a:r>
          </a:p>
          <a:p>
            <a:pPr marL="0" indent="0" algn="ctr">
              <a:buNone/>
            </a:pP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to</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what you will put on.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Is not life more than food, &amp; the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body more than clothing</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Look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birds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the air, that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they do not sow, nor reap nor gather into barns, &amp;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heavenly Father feeds them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Are you not worth much more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than they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And who of you by being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worried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can add</a:t>
            </a:r>
          </a:p>
          <a:p>
            <a:pPr marL="0" indent="0" algn="ctr">
              <a:buNone/>
            </a:pP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a </a:t>
            </a:r>
            <a:r>
              <a:rPr lang="en-US" sz="3600" b="0" i="1" dirty="0">
                <a:solidFill>
                  <a:srgbClr val="FFC000"/>
                </a:solidFill>
                <a:effectLst/>
                <a:latin typeface="Tahoma" panose="020B0604030504040204" pitchFamily="34" charset="0"/>
                <a:ea typeface="Tahoma" panose="020B0604030504040204" pitchFamily="34" charset="0"/>
                <a:cs typeface="Tahoma" panose="020B0604030504040204" pitchFamily="34" charset="0"/>
              </a:rPr>
              <a:t>single</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 hour to his life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74070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0"/>
            <a:ext cx="12192000" cy="6857999"/>
          </a:xfrm>
        </p:spPr>
        <p:txBody>
          <a:bodyPr>
            <a:normAutofit/>
          </a:bodyPr>
          <a:lstStyle/>
          <a:p>
            <a:pPr marL="0" indent="0" algn="ctr">
              <a:buNone/>
            </a:pPr>
            <a:r>
              <a:rPr lang="en-US" sz="35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Why are you worried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about clothing? Observe how the</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lilies of the field grow; they don’t toil nor do they spin, yet</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 say to you that not even Solomon in all his glory clothed</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himself like one of these. But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if God so clothes the grass of</a:t>
            </a:r>
          </a:p>
          <a:p>
            <a:pPr marL="0" indent="0" algn="ctr">
              <a:buNone/>
            </a:pP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field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which is </a:t>
            </a:r>
            <a:r>
              <a:rPr lang="en-US" sz="35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alive</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today &amp; tomorrow is thrown into</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furnace, </a:t>
            </a:r>
            <a:r>
              <a:rPr lang="en-US" sz="3500" b="0" i="1" dirty="0">
                <a:solidFill>
                  <a:srgbClr val="00B0F0"/>
                </a:solidFill>
                <a:effectLst/>
                <a:latin typeface="Tahoma" panose="020B0604030504040204" pitchFamily="34" charset="0"/>
                <a:ea typeface="Tahoma" panose="020B0604030504040204" pitchFamily="34" charset="0"/>
                <a:cs typeface="Tahoma" panose="020B0604030504040204" pitchFamily="34" charset="0"/>
              </a:rPr>
              <a:t>will He</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not much more </a:t>
            </a:r>
            <a:r>
              <a:rPr lang="en-US" sz="3500" b="0" i="1" dirty="0">
                <a:solidFill>
                  <a:srgbClr val="00B0F0"/>
                </a:solidFill>
                <a:effectLst/>
                <a:latin typeface="Tahoma" panose="020B0604030504040204" pitchFamily="34" charset="0"/>
                <a:ea typeface="Tahoma" panose="020B0604030504040204" pitchFamily="34" charset="0"/>
                <a:cs typeface="Tahoma" panose="020B0604030504040204" pitchFamily="34" charset="0"/>
              </a:rPr>
              <a:t>clothe</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you</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 of little</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faith!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 not </a:t>
            </a:r>
            <a:r>
              <a:rPr lang="en-US" sz="35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worry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saying, ‘What will we eat?’  ‘What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will we drink?’ or ‘What will we wear for clothing? For the</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Gentiles eagerly seek all these things;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your heavenly Father </a:t>
            </a:r>
          </a:p>
          <a:p>
            <a:pPr marL="0" indent="0" algn="ctr">
              <a:buNone/>
            </a:pP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knows that you need them</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seek first His kingdom &amp; His </a:t>
            </a:r>
          </a:p>
          <a:p>
            <a:pPr marL="0" indent="0" algn="ctr">
              <a:buNone/>
            </a:pP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righteousness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all these things will be added to you”</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85439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0136-4CAD-5161-6DBD-2A925048CEFA}"/>
              </a:ext>
            </a:extLst>
          </p:cNvPr>
          <p:cNvSpPr>
            <a:spLocks noGrp="1"/>
          </p:cNvSpPr>
          <p:nvPr>
            <p:ph type="title"/>
          </p:nvPr>
        </p:nvSpPr>
        <p:spPr>
          <a:xfrm>
            <a:off x="0" y="1"/>
            <a:ext cx="12192000" cy="1111347"/>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Matthew 16:24-27</a:t>
            </a:r>
          </a:p>
        </p:txBody>
      </p:sp>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1111348"/>
            <a:ext cx="12192000" cy="5746651"/>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said to His disciples,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If anyone wishes to come after</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Me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he must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deny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himself</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take up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his cross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follow</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whoever wishes to save his life will lose it; but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whoever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loses his life for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My sake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will find it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what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will it profit a man if he gains the whole world &amp; forfeits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his soul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Or what will a man give in exchange for his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soul? For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Son of Man is going to come in the glory of</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His Father with His angels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will then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repay every man </a:t>
            </a:r>
          </a:p>
          <a:p>
            <a:pPr marL="0" indent="0" algn="ctr">
              <a:buNone/>
            </a:pP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according to his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deeds</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40859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3338DA-9252-A9E9-9156-3ECD5E850A23}"/>
              </a:ext>
            </a:extLst>
          </p:cNvPr>
          <p:cNvSpPr>
            <a:spLocks noGrp="1"/>
          </p:cNvSpPr>
          <p:nvPr>
            <p:ph idx="1"/>
          </p:nvPr>
        </p:nvSpPr>
        <p:spPr>
          <a:xfrm>
            <a:off x="0" y="0"/>
            <a:ext cx="12192000" cy="6857999"/>
          </a:xfrm>
        </p:spPr>
        <p:txBody>
          <a:bodyPr>
            <a:normAutofit/>
          </a:bodyPr>
          <a:lstStyle/>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“Whatever things were </a:t>
            </a:r>
            <a:r>
              <a:rPr lang="en-US" sz="34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gain to me</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 have counted as loss for </a:t>
            </a:r>
          </a:p>
          <a:p>
            <a:pPr marL="0" indent="0" algn="ctr">
              <a:buNone/>
            </a:pPr>
            <a:r>
              <a:rPr lang="en-US" sz="3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sake of Christ</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More than that, </a:t>
            </a: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 count all things to be </a:t>
            </a:r>
          </a:p>
          <a:p>
            <a:pPr marL="0" indent="0" algn="ctr">
              <a:buNone/>
            </a:pP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loss in view of </a:t>
            </a:r>
            <a:r>
              <a:rPr lang="en-US" sz="3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surpassing value of knowing Christ Jesus </a:t>
            </a:r>
          </a:p>
          <a:p>
            <a:pPr marL="0" indent="0" algn="ctr">
              <a:buNone/>
            </a:pPr>
            <a:r>
              <a:rPr lang="en-US" sz="3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my Lord</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whom </a:t>
            </a: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 have suffered the loss of all things, &amp; </a:t>
            </a:r>
          </a:p>
          <a:p>
            <a:pPr marL="0" indent="0" algn="ctr">
              <a:buNone/>
            </a:pP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count them but rubbish </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I may </a:t>
            </a:r>
            <a:r>
              <a:rPr lang="en-US" sz="3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gain Christ</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may be</a:t>
            </a:r>
          </a:p>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found in Him, </a:t>
            </a:r>
            <a:r>
              <a:rPr lang="en-US" sz="34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not having a righteousness of my own derived </a:t>
            </a:r>
          </a:p>
          <a:p>
            <a:pPr marL="0" indent="0" algn="ctr">
              <a:buNone/>
            </a:pPr>
            <a:r>
              <a:rPr lang="en-US" sz="34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from </a:t>
            </a:r>
            <a:r>
              <a:rPr lang="en-US" sz="3400" b="0" i="1"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a:t>
            </a:r>
            <a:r>
              <a:rPr lang="en-US" sz="34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 Law</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that which is through </a:t>
            </a:r>
            <a:r>
              <a:rPr lang="en-US" sz="3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faith in Christ</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a:t>
            </a:r>
          </a:p>
          <a:p>
            <a:pPr marL="0" indent="0" algn="ctr">
              <a:buNone/>
            </a:pPr>
            <a:r>
              <a:rPr lang="en-US" sz="3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righteousness </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which </a:t>
            </a:r>
            <a:r>
              <a:rPr lang="en-US" sz="34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comes</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from God on the basis of faith,</a:t>
            </a:r>
          </a:p>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I may </a:t>
            </a: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know Him &amp; the power of His resurrection &amp; the </a:t>
            </a:r>
          </a:p>
          <a:p>
            <a:pPr marL="0" indent="0" algn="ctr">
              <a:buNone/>
            </a:pP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fellowship of His sufferings, being conformed to His death</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in </a:t>
            </a:r>
          </a:p>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order that </a:t>
            </a:r>
            <a:r>
              <a:rPr lang="en-US" sz="34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 may attain to the resurrection from the dead</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44608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4607</Words>
  <Application>Microsoft Office PowerPoint</Application>
  <PresentationFormat>Widescreen</PresentationFormat>
  <Paragraphs>315</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Roboto</vt:lpstr>
      <vt:lpstr>Tahoma</vt:lpstr>
      <vt:lpstr>Office Theme</vt:lpstr>
      <vt:lpstr>Hymns for Worship at Woodmont</vt:lpstr>
      <vt:lpstr>PowerPoint Presentation</vt:lpstr>
      <vt:lpstr>PowerPoint Presentation</vt:lpstr>
      <vt:lpstr>Press on Toward the Goal of Heaven</vt:lpstr>
      <vt:lpstr>Matthew 6:19-34</vt:lpstr>
      <vt:lpstr>PowerPoint Presentation</vt:lpstr>
      <vt:lpstr>PowerPoint Presentation</vt:lpstr>
      <vt:lpstr>Matthew 16:24-27</vt:lpstr>
      <vt:lpstr>PowerPoint Presentation</vt:lpstr>
      <vt:lpstr>Press on Toward the Goal of Heaven</vt:lpstr>
      <vt:lpstr>1 Corinthians 2:1-5</vt:lpstr>
      <vt:lpstr>1 Corinthians 15:58</vt:lpstr>
      <vt:lpstr>PowerPoint Presentation</vt:lpstr>
      <vt:lpstr>PowerPoint Presentation</vt:lpstr>
      <vt:lpstr>Press on Toward the Goal of Heaven</vt:lpstr>
      <vt:lpstr>PowerPoint Presentation</vt:lpstr>
      <vt:lpstr>PowerPoint Presentation</vt:lpstr>
      <vt:lpstr>Press on Toward the Goal of Heaven</vt:lpstr>
      <vt:lpstr>James 4:6-8</vt:lpstr>
      <vt:lpstr>1 Peter 5:1-7</vt:lpstr>
      <vt:lpstr>1 Peter 5:1-7</vt:lpstr>
      <vt:lpstr>Press on Toward the Goal of Heaven</vt:lpstr>
      <vt:lpstr>Romans 12:1-2</vt:lpstr>
      <vt:lpstr>PowerPoint Presentation</vt:lpstr>
      <vt:lpstr>PowerPoint Presentation</vt:lpstr>
      <vt:lpstr>Press on Toward the Goal of Heaven</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32</cp:revision>
  <cp:lastPrinted>2022-08-07T01:37:05Z</cp:lastPrinted>
  <dcterms:created xsi:type="dcterms:W3CDTF">2022-08-06T16:10:41Z</dcterms:created>
  <dcterms:modified xsi:type="dcterms:W3CDTF">2022-08-07T18:56:24Z</dcterms:modified>
</cp:coreProperties>
</file>