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1" r:id="rId2"/>
    <p:sldId id="256" r:id="rId3"/>
    <p:sldId id="257" r:id="rId4"/>
    <p:sldId id="265" r:id="rId5"/>
    <p:sldId id="266" r:id="rId6"/>
    <p:sldId id="267" r:id="rId7"/>
    <p:sldId id="259" r:id="rId8"/>
    <p:sldId id="268" r:id="rId9"/>
    <p:sldId id="269" r:id="rId10"/>
    <p:sldId id="270" r:id="rId11"/>
    <p:sldId id="260" r:id="rId12"/>
    <p:sldId id="271" r:id="rId13"/>
    <p:sldId id="273" r:id="rId14"/>
    <p:sldId id="274" r:id="rId15"/>
    <p:sldId id="275" r:id="rId16"/>
    <p:sldId id="261" r:id="rId17"/>
    <p:sldId id="276" r:id="rId18"/>
    <p:sldId id="277" r:id="rId19"/>
    <p:sldId id="258" r:id="rId20"/>
    <p:sldId id="278" r:id="rId21"/>
    <p:sldId id="279" r:id="rId22"/>
    <p:sldId id="280" r:id="rId23"/>
    <p:sldId id="262" r:id="rId24"/>
    <p:sldId id="281" r:id="rId25"/>
    <p:sldId id="282" r:id="rId26"/>
    <p:sldId id="283" r:id="rId27"/>
    <p:sldId id="284" r:id="rId28"/>
    <p:sldId id="263" r:id="rId29"/>
    <p:sldId id="285" r:id="rId30"/>
    <p:sldId id="286" r:id="rId31"/>
    <p:sldId id="264" r:id="rId32"/>
    <p:sldId id="287" r:id="rId33"/>
    <p:sldId id="288" r:id="rId34"/>
    <p:sldId id="289" r:id="rId35"/>
    <p:sldId id="290"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F79DFF6E-DBE8-4A3F-8945-2A3E7F905CA4}"/>
    <pc:docChg chg="custSel addSld modSld sldOrd">
      <pc:chgData name="Bettye Locklair" userId="c2d7acf3736df889" providerId="LiveId" clId="{F79DFF6E-DBE8-4A3F-8945-2A3E7F905CA4}" dt="2022-08-28T21:59:45.384" v="222" actId="20577"/>
      <pc:docMkLst>
        <pc:docMk/>
      </pc:docMkLst>
      <pc:sldChg chg="modSp new mod ord setBg modNotesTx">
        <pc:chgData name="Bettye Locklair" userId="c2d7acf3736df889" providerId="LiveId" clId="{F79DFF6E-DBE8-4A3F-8945-2A3E7F905CA4}" dt="2022-08-28T21:59:45.384" v="222" actId="20577"/>
        <pc:sldMkLst>
          <pc:docMk/>
          <pc:sldMk cId="2313726910" sldId="291"/>
        </pc:sldMkLst>
        <pc:spChg chg="mod">
          <ac:chgData name="Bettye Locklair" userId="c2d7acf3736df889" providerId="LiveId" clId="{F79DFF6E-DBE8-4A3F-8945-2A3E7F905CA4}" dt="2022-08-28T21:51:11.855" v="47" actId="122"/>
          <ac:spMkLst>
            <pc:docMk/>
            <pc:sldMk cId="2313726910" sldId="291"/>
            <ac:spMk id="2" creationId="{091F0DE0-7C7A-CE2A-21C4-A74E4CC4517F}"/>
          </ac:spMkLst>
        </pc:spChg>
        <pc:spChg chg="mod">
          <ac:chgData name="Bettye Locklair" userId="c2d7acf3736df889" providerId="LiveId" clId="{F79DFF6E-DBE8-4A3F-8945-2A3E7F905CA4}" dt="2022-08-28T21:58:07.904" v="201" actId="20577"/>
          <ac:spMkLst>
            <pc:docMk/>
            <pc:sldMk cId="2313726910" sldId="291"/>
            <ac:spMk id="3" creationId="{2A97E544-3C2B-6CEE-5D7A-0073B26DDFC1}"/>
          </ac:spMkLst>
        </pc:spChg>
      </pc:sldChg>
      <pc:sldChg chg="add ord">
        <pc:chgData name="Bettye Locklair" userId="c2d7acf3736df889" providerId="LiveId" clId="{F79DFF6E-DBE8-4A3F-8945-2A3E7F905CA4}" dt="2022-08-28T21:58:34.980" v="204"/>
        <pc:sldMkLst>
          <pc:docMk/>
          <pc:sldMk cId="1384675293"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A462F3-9644-444A-9A82-EBDA40101347}" type="datetimeFigureOut">
              <a:rPr lang="en-US" smtClean="0"/>
              <a:t>8/28/2022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1AEC7-53A9-4540-BA3F-0E4AF9C7C21C}" type="slidenum">
              <a:rPr lang="en-US" smtClean="0"/>
              <a:t>‹#›</a:t>
            </a:fld>
            <a:endParaRPr lang="en-US"/>
          </a:p>
        </p:txBody>
      </p:sp>
    </p:spTree>
    <p:extLst>
      <p:ext uri="{BB962C8B-B14F-4D97-AF65-F5344CB8AC3E}">
        <p14:creationId xmlns:p14="http://schemas.microsoft.com/office/powerpoint/2010/main" val="245182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me the Bible.</a:t>
            </a:r>
          </a:p>
        </p:txBody>
      </p:sp>
      <p:sp>
        <p:nvSpPr>
          <p:cNvPr id="4" name="Slide Number Placeholder 3"/>
          <p:cNvSpPr>
            <a:spLocks noGrp="1"/>
          </p:cNvSpPr>
          <p:nvPr>
            <p:ph type="sldNum" sz="quarter" idx="5"/>
          </p:nvPr>
        </p:nvSpPr>
        <p:spPr/>
        <p:txBody>
          <a:bodyPr/>
          <a:lstStyle/>
          <a:p>
            <a:fld id="{1EB1AEC7-53A9-4540-BA3F-0E4AF9C7C21C}" type="slidenum">
              <a:rPr lang="en-US" smtClean="0"/>
              <a:t>1</a:t>
            </a:fld>
            <a:endParaRPr lang="en-US"/>
          </a:p>
        </p:txBody>
      </p:sp>
    </p:spTree>
    <p:extLst>
      <p:ext uri="{BB962C8B-B14F-4D97-AF65-F5344CB8AC3E}">
        <p14:creationId xmlns:p14="http://schemas.microsoft.com/office/powerpoint/2010/main" val="3976222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God’s providence He has preserved it through the ages and we see that Jesus’ promised has been fulfilled</a:t>
            </a:r>
            <a:r>
              <a:rPr lang="en-US" baseline="0" dirty="0"/>
              <a:t> even until this very day that it is dependable and trustworthy His promises can be depended upon for our salvation and deliverance from sin through the word of God.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14</a:t>
            </a:fld>
            <a:endParaRPr lang="en-US"/>
          </a:p>
        </p:txBody>
      </p:sp>
    </p:spTree>
    <p:extLst>
      <p:ext uri="{BB962C8B-B14F-4D97-AF65-F5344CB8AC3E}">
        <p14:creationId xmlns:p14="http://schemas.microsoft.com/office/powerpoint/2010/main" val="1014388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30000" dirty="0">
                <a:solidFill>
                  <a:schemeClr val="tx1"/>
                </a:solidFill>
                <a:effectLst/>
                <a:latin typeface="+mn-lt"/>
                <a:ea typeface="+mn-ea"/>
                <a:cs typeface="+mn-cs"/>
              </a:rPr>
              <a:t> The apostle</a:t>
            </a:r>
            <a:r>
              <a:rPr lang="en-US" sz="1200" b="1" i="0" u="none" strike="noStrike" kern="1200" baseline="0" dirty="0">
                <a:solidFill>
                  <a:schemeClr val="tx1"/>
                </a:solidFill>
                <a:effectLst/>
                <a:latin typeface="+mn-lt"/>
                <a:ea typeface="+mn-ea"/>
                <a:cs typeface="+mn-cs"/>
              </a:rPr>
              <a:t> Paul depended on it.  It is worth the discipline, effort, and energy to live a godly life and the only way you can do that is the word of God.  </a:t>
            </a:r>
            <a:r>
              <a:rPr lang="en-US" sz="1200" b="0" i="0" u="none" strike="noStrike"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15</a:t>
            </a:fld>
            <a:endParaRPr lang="en-US"/>
          </a:p>
        </p:txBody>
      </p:sp>
    </p:spTree>
    <p:extLst>
      <p:ext uri="{BB962C8B-B14F-4D97-AF65-F5344CB8AC3E}">
        <p14:creationId xmlns:p14="http://schemas.microsoft.com/office/powerpoint/2010/main" val="859440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Scriptures will make you holy and God can use you in His service if you have cleansed yourself by the power of His blood. </a:t>
            </a:r>
          </a:p>
        </p:txBody>
      </p:sp>
      <p:sp>
        <p:nvSpPr>
          <p:cNvPr id="4" name="Slide Number Placeholder 3"/>
          <p:cNvSpPr>
            <a:spLocks noGrp="1"/>
          </p:cNvSpPr>
          <p:nvPr>
            <p:ph type="sldNum" sz="quarter" idx="10"/>
          </p:nvPr>
        </p:nvSpPr>
        <p:spPr/>
        <p:txBody>
          <a:bodyPr/>
          <a:lstStyle/>
          <a:p>
            <a:fld id="{1EB1AEC7-53A9-4540-BA3F-0E4AF9C7C21C}" type="slidenum">
              <a:rPr lang="en-US" smtClean="0"/>
              <a:t>17</a:t>
            </a:fld>
            <a:endParaRPr lang="en-US"/>
          </a:p>
        </p:txBody>
      </p:sp>
    </p:spTree>
    <p:extLst>
      <p:ext uri="{BB962C8B-B14F-4D97-AF65-F5344CB8AC3E}">
        <p14:creationId xmlns:p14="http://schemas.microsoft.com/office/powerpoint/2010/main" val="965595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be steadfast and confident in doing His will that whatever we do in the Lord’s service will not be in vain.  </a:t>
            </a:r>
          </a:p>
        </p:txBody>
      </p:sp>
      <p:sp>
        <p:nvSpPr>
          <p:cNvPr id="4" name="Slide Number Placeholder 3"/>
          <p:cNvSpPr>
            <a:spLocks noGrp="1"/>
          </p:cNvSpPr>
          <p:nvPr>
            <p:ph type="sldNum" sz="quarter" idx="10"/>
          </p:nvPr>
        </p:nvSpPr>
        <p:spPr/>
        <p:txBody>
          <a:bodyPr/>
          <a:lstStyle/>
          <a:p>
            <a:fld id="{1EB1AEC7-53A9-4540-BA3F-0E4AF9C7C21C}" type="slidenum">
              <a:rPr lang="en-US" smtClean="0"/>
              <a:t>18</a:t>
            </a:fld>
            <a:endParaRPr lang="en-US"/>
          </a:p>
        </p:txBody>
      </p:sp>
    </p:spTree>
    <p:extLst>
      <p:ext uri="{BB962C8B-B14F-4D97-AF65-F5344CB8AC3E}">
        <p14:creationId xmlns:p14="http://schemas.microsoft.com/office/powerpoint/2010/main" val="377007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warnings from God’s word to help keep our soul safe from sin and give us a</a:t>
            </a:r>
            <a:r>
              <a:rPr lang="en-US" baseline="0" dirty="0"/>
              <a:t> great reward.</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20</a:t>
            </a:fld>
            <a:endParaRPr lang="en-US"/>
          </a:p>
        </p:txBody>
      </p:sp>
    </p:spTree>
    <p:extLst>
      <p:ext uri="{BB962C8B-B14F-4D97-AF65-F5344CB8AC3E}">
        <p14:creationId xmlns:p14="http://schemas.microsoft.com/office/powerpoint/2010/main" val="3008846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neglect the most important things in our lives</a:t>
            </a:r>
            <a:r>
              <a:rPr lang="en-US" baseline="0" dirty="0"/>
              <a:t> (reading, studying, meditating on God’s word) and How will we escape God’s judgment if we neglect so great a salvation.  Miracles, wonders, and signs confirm that it is true.  We can just drift away with the tide of sin &amp; become worldly if we give the more earnest heed to the things we have heard.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21</a:t>
            </a:fld>
            <a:endParaRPr lang="en-US"/>
          </a:p>
        </p:txBody>
      </p:sp>
    </p:spTree>
    <p:extLst>
      <p:ext uri="{BB962C8B-B14F-4D97-AF65-F5344CB8AC3E}">
        <p14:creationId xmlns:p14="http://schemas.microsoft.com/office/powerpoint/2010/main" val="893009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Satan is going to be able to use false teachers who</a:t>
            </a:r>
            <a:r>
              <a:rPr lang="en-US" baseline="0" dirty="0"/>
              <a:t> appear to be righteous to deceive you if you don’t want to read the word of God.  It is no trouble for me to repeat the warnings from God’s word about false teachers but it is to the worldly or fleshly minded person who wants his ears tickled that he can be saved without any effort, faith only, once saved always saved,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22</a:t>
            </a:fld>
            <a:endParaRPr lang="en-US"/>
          </a:p>
        </p:txBody>
      </p:sp>
    </p:spTree>
    <p:extLst>
      <p:ext uri="{BB962C8B-B14F-4D97-AF65-F5344CB8AC3E}">
        <p14:creationId xmlns:p14="http://schemas.microsoft.com/office/powerpoint/2010/main" val="1501633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Reading God’s word will help you remain optimistic even when you are discouraged, depressed, and exhausted</a:t>
            </a:r>
            <a:r>
              <a:rPr lang="en-US" baseline="0" dirty="0"/>
              <a:t> when you have terminal cancer, incurable disease, condition which appears to be hopeless, Eccl. 11:8 Many days of darkness but you can rejoice in them all.  God’s word gives you the hope to carry on.</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23</a:t>
            </a:fld>
            <a:endParaRPr lang="en-US"/>
          </a:p>
        </p:txBody>
      </p:sp>
    </p:spTree>
    <p:extLst>
      <p:ext uri="{BB962C8B-B14F-4D97-AF65-F5344CB8AC3E}">
        <p14:creationId xmlns:p14="http://schemas.microsoft.com/office/powerpoint/2010/main" val="3456277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all the examples</a:t>
            </a:r>
            <a:r>
              <a:rPr lang="en-US" baseline="0" dirty="0"/>
              <a:t> of the faithful who persevered through their tribulations and trials like Abraham, Isaac, Jacob, Joseph, Moses, Joshua, Daniel, Isaiah, Jeremiah, </a:t>
            </a:r>
            <a:r>
              <a:rPr lang="en-US" baseline="0" dirty="0" err="1"/>
              <a:t>Exekiel</a:t>
            </a:r>
            <a:r>
              <a:rPr lang="en-US" baseline="0" dirty="0"/>
              <a:t> and those in the hall of faith as recorded for us in Hebrews 11.  They were written so that we might have hope.  We read about them in the Scriptures and learn from their example and are encouraged by their faith and can imitate their faith in the Lord!</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24</a:t>
            </a:fld>
            <a:endParaRPr lang="en-US"/>
          </a:p>
        </p:txBody>
      </p:sp>
    </p:spTree>
    <p:extLst>
      <p:ext uri="{BB962C8B-B14F-4D97-AF65-F5344CB8AC3E}">
        <p14:creationId xmlns:p14="http://schemas.microsoft.com/office/powerpoint/2010/main" val="1712067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have to worry about anything because the Lord is near.  The Bible tells</a:t>
            </a:r>
            <a:r>
              <a:rPr lang="en-US" baseline="0" dirty="0"/>
              <a:t> us that we can pray to our </a:t>
            </a:r>
            <a:r>
              <a:rPr lang="en-US" baseline="0" dirty="0" err="1"/>
              <a:t>our</a:t>
            </a:r>
            <a:r>
              <a:rPr lang="en-US" baseline="0" dirty="0"/>
              <a:t> Heavenly Father and He has promised peace to help keep you in the right relationship in Christ Jesus so that you can maintain your faith and keep your mind focused on the right things.</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25</a:t>
            </a:fld>
            <a:endParaRPr lang="en-US"/>
          </a:p>
        </p:txBody>
      </p:sp>
    </p:spTree>
    <p:extLst>
      <p:ext uri="{BB962C8B-B14F-4D97-AF65-F5344CB8AC3E}">
        <p14:creationId xmlns:p14="http://schemas.microsoft.com/office/powerpoint/2010/main" val="224427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Into our hands the gospel</a:t>
            </a:r>
            <a:r>
              <a:rPr lang="en-US" sz="1200" kern="1200" baseline="0" dirty="0">
                <a:solidFill>
                  <a:schemeClr val="tx1"/>
                </a:solidFill>
                <a:effectLst/>
                <a:latin typeface="+mn-lt"/>
                <a:ea typeface="+mn-ea"/>
                <a:cs typeface="+mn-cs"/>
              </a:rPr>
              <a:t> is given.  The Bible.  Time is swiftly passing towards eternity.  How have we used God’s precious moments in the last year?  Shall we reap glory shall we reap tears.  Very few read the bible daily so as to understand the Scriptures.  </a:t>
            </a:r>
            <a:r>
              <a:rPr lang="en-US" sz="1200" kern="1200" dirty="0">
                <a:solidFill>
                  <a:schemeClr val="tx1"/>
                </a:solidFill>
                <a:effectLst/>
                <a:latin typeface="+mn-lt"/>
                <a:ea typeface="+mn-ea"/>
                <a:cs typeface="+mn-cs"/>
              </a:rPr>
              <a:t>19% of churchgoers read Bible daily (Christianity Today), many don’t know it. Members of the church of Christ used to be called walking Bibles but not anymore.  Why?  You can’t know the Bible if you don’t read it.  Jesus said, “Have you not read?” expecting his detractors to have read the Scriptures so as to understand (Eph. 5:17).  People destroyed for lack of knowledge (Hosea 4:6)  DBRP is like starting a new diet or exercise program (discipline, self-control, sacrifice, etc.) If we</a:t>
            </a:r>
            <a:r>
              <a:rPr lang="en-US" sz="1200" kern="1200" baseline="0" dirty="0">
                <a:solidFill>
                  <a:schemeClr val="tx1"/>
                </a:solidFill>
                <a:effectLst/>
                <a:latin typeface="+mn-lt"/>
                <a:ea typeface="+mn-ea"/>
                <a:cs typeface="+mn-cs"/>
              </a:rPr>
              <a:t> don’t develop the good habit of reading the Bible our minds will be distracted by worldly things which will lead us to conform to this world instead of being transformed by God’s good, acceptable, and perfect will (Rom. 12:2).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Easy to feed your mind on spiritual junk food (social media, entertainment, news media)</a:t>
            </a:r>
          </a:p>
          <a:p>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a:t>
            </a:fld>
            <a:endParaRPr lang="en-US"/>
          </a:p>
        </p:txBody>
      </p:sp>
    </p:spTree>
    <p:extLst>
      <p:ext uri="{BB962C8B-B14F-4D97-AF65-F5344CB8AC3E}">
        <p14:creationId xmlns:p14="http://schemas.microsoft.com/office/powerpoint/2010/main" val="2141537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you will allow your mind dwell on these things from the Scriptures you will be much less likely to moan, whine &amp; complain when things are going right in your world.  We have learned and received and heard and seen many good examples from the apostle Paul who remained optimistic and joyful even while he was suffering in prison for preaching the gospel or being stoned, beaten, or starving, and the concern he had for all the churches.  He was able to endure because of the Scriptures.</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26</a:t>
            </a:fld>
            <a:endParaRPr lang="en-US"/>
          </a:p>
        </p:txBody>
      </p:sp>
    </p:spTree>
    <p:extLst>
      <p:ext uri="{BB962C8B-B14F-4D97-AF65-F5344CB8AC3E}">
        <p14:creationId xmlns:p14="http://schemas.microsoft.com/office/powerpoint/2010/main" val="112357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great high priest in heaven who can sympathize with all of our weaknesses.</a:t>
            </a:r>
            <a:r>
              <a:rPr lang="en-US" baseline="0" dirty="0"/>
              <a:t> He knows what it is like and yet He never sinned.  We can always go boldly to the throne of grace to receive grace and mercy to help us </a:t>
            </a:r>
            <a:r>
              <a:rPr lang="en-US" baseline="0" dirty="0" err="1"/>
              <a:t>wheneve</a:t>
            </a:r>
            <a:r>
              <a:rPr lang="en-US" baseline="0" dirty="0"/>
              <a:t> we are in need of help.  This is how we can remain optimistic even when we are suffering through the greatest calamity.  Are you optimistic or pessimistic?</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27</a:t>
            </a:fld>
            <a:endParaRPr lang="en-US"/>
          </a:p>
        </p:txBody>
      </p:sp>
    </p:spTree>
    <p:extLst>
      <p:ext uri="{BB962C8B-B14F-4D97-AF65-F5344CB8AC3E}">
        <p14:creationId xmlns:p14="http://schemas.microsoft.com/office/powerpoint/2010/main" val="4081777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a:t>
            </a:r>
            <a:r>
              <a:rPr lang="en-US" baseline="0" dirty="0"/>
              <a:t> wants some kind of reward for what they are doing.  Jesus promised a reward for serving Him.</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28</a:t>
            </a:fld>
            <a:endParaRPr lang="en-US"/>
          </a:p>
        </p:txBody>
      </p:sp>
    </p:spTree>
    <p:extLst>
      <p:ext uri="{BB962C8B-B14F-4D97-AF65-F5344CB8AC3E}">
        <p14:creationId xmlns:p14="http://schemas.microsoft.com/office/powerpoint/2010/main" val="4265815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spoke</a:t>
            </a:r>
            <a:r>
              <a:rPr lang="en-US" baseline="0" dirty="0"/>
              <a:t> exactly what the Father told him to speak for eternal life.  We can speak forth His word even if every Christian were to walk away from Him when things get difficult, like a split in the congregation, elders, deacons, or preacher become factious, or are introducing error or suggesting something that would lead to division.  (MDR, mechanical instruments of music, kitchen, colleges in budget, using funds for unscriptural things, or those who would teach us that you can’t depend on every word of God, fellowship with false teachers is OK, determine fellowship by their honesty &amp; sincerity, you don’t have to obey God’s word to be saved, CEI is outdated).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29</a:t>
            </a:fld>
            <a:endParaRPr lang="en-US"/>
          </a:p>
        </p:txBody>
      </p:sp>
    </p:spTree>
    <p:extLst>
      <p:ext uri="{BB962C8B-B14F-4D97-AF65-F5344CB8AC3E}">
        <p14:creationId xmlns:p14="http://schemas.microsoft.com/office/powerpoint/2010/main" val="2853092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apostle Paul warned the Ephesian elders about all the bad things that were going to happen but he </a:t>
            </a:r>
            <a:r>
              <a:rPr lang="en-US" baseline="0" dirty="0" err="1"/>
              <a:t>commened</a:t>
            </a:r>
            <a:r>
              <a:rPr lang="en-US" baseline="0" dirty="0"/>
              <a:t> them to God and the word of His grace.  It will give you the reward of eternal life.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30</a:t>
            </a:fld>
            <a:endParaRPr lang="en-US"/>
          </a:p>
        </p:txBody>
      </p:sp>
    </p:spTree>
    <p:extLst>
      <p:ext uri="{BB962C8B-B14F-4D97-AF65-F5344CB8AC3E}">
        <p14:creationId xmlns:p14="http://schemas.microsoft.com/office/powerpoint/2010/main" val="3303005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are you responding</a:t>
            </a:r>
            <a:r>
              <a:rPr lang="en-US" baseline="0" dirty="0"/>
              <a:t> to His love for you?  If you say you love Jesus is it demonstrated by reading His word, obeying His will?  Likely when we were dating we wrote letters to our beloved and couldn’t wait to read the cards with great joy and anticipation.  The Bible is not strictly a love letter where we ignore the warnings &amp; admonitions like the New Hermeneutic but it is written out of love which is demonstrated to all of us.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31</a:t>
            </a:fld>
            <a:endParaRPr lang="en-US"/>
          </a:p>
        </p:txBody>
      </p:sp>
    </p:spTree>
    <p:extLst>
      <p:ext uri="{BB962C8B-B14F-4D97-AF65-F5344CB8AC3E}">
        <p14:creationId xmlns:p14="http://schemas.microsoft.com/office/powerpoint/2010/main" val="3581774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were still sinners Christ died for you and me.</a:t>
            </a:r>
            <a:r>
              <a:rPr lang="en-US" baseline="0" dirty="0"/>
              <a:t>  We can saved from God’s wrath only through His precious blood.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32</a:t>
            </a:fld>
            <a:endParaRPr lang="en-US"/>
          </a:p>
        </p:txBody>
      </p:sp>
    </p:spTree>
    <p:extLst>
      <p:ext uri="{BB962C8B-B14F-4D97-AF65-F5344CB8AC3E}">
        <p14:creationId xmlns:p14="http://schemas.microsoft.com/office/powerpoint/2010/main" val="16988845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those</a:t>
            </a:r>
            <a:r>
              <a:rPr lang="en-US" baseline="0" dirty="0"/>
              <a:t> who are suffering tribulation, distress, persecution, famine, nakedness, peril or sword for the cause of Christ we are more than conquerors through Him who loved us but if we are not suffering for the cause of Christ this passage is not for us.  That doesn’t mean that we are all going to suffer martyrdom for the cause of Christ but the Bible does show that we will suffer persecution if we desire to live godly in Christ Jesus (2 Tim. 3:12).</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33</a:t>
            </a:fld>
            <a:endParaRPr lang="en-US"/>
          </a:p>
        </p:txBody>
      </p:sp>
    </p:spTree>
    <p:extLst>
      <p:ext uri="{BB962C8B-B14F-4D97-AF65-F5344CB8AC3E}">
        <p14:creationId xmlns:p14="http://schemas.microsoft.com/office/powerpoint/2010/main" val="3773658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love never fails and that should motivate you to read, study, meditate, and obey the word!  Will you respond to that love in obedience this morning and everyday of your life in the DBRP?  Obey the gospel</a:t>
            </a:r>
            <a:r>
              <a:rPr lang="en-US" baseline="0" dirty="0"/>
              <a:t>, think about how much He loves you and died for you and the home in heaven!  The only alternative is the devil’s way which leads to eternal condemnation in hell.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34</a:t>
            </a:fld>
            <a:endParaRPr lang="en-US"/>
          </a:p>
        </p:txBody>
      </p:sp>
    </p:spTree>
    <p:extLst>
      <p:ext uri="{BB962C8B-B14F-4D97-AF65-F5344CB8AC3E}">
        <p14:creationId xmlns:p14="http://schemas.microsoft.com/office/powerpoint/2010/main" val="14930297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35</a:t>
            </a:fld>
            <a:endParaRPr lang="en-US"/>
          </a:p>
        </p:txBody>
      </p:sp>
    </p:spTree>
    <p:extLst>
      <p:ext uri="{BB962C8B-B14F-4D97-AF65-F5344CB8AC3E}">
        <p14:creationId xmlns:p14="http://schemas.microsoft.com/office/powerpoint/2010/main" val="2652459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Bible</a:t>
            </a:r>
            <a:r>
              <a:rPr lang="en-US" baseline="0" dirty="0"/>
              <a:t> is the only document that will produce faith in Christ.  No man, Pope, preacher, pastor, creed book, died for you or can give you salvation.  Listen to what Jesus said from the Bible to have salvation from sin.  The god of this world is blinding the minds of the unbelieving so that they might not see the light of the gospel of the glory of Christ (2 Cor. 4:4).</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3</a:t>
            </a:fld>
            <a:endParaRPr lang="en-US"/>
          </a:p>
        </p:txBody>
      </p:sp>
    </p:spTree>
    <p:extLst>
      <p:ext uri="{BB962C8B-B14F-4D97-AF65-F5344CB8AC3E}">
        <p14:creationId xmlns:p14="http://schemas.microsoft.com/office/powerpoint/2010/main" val="3493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4</a:t>
            </a:fld>
            <a:endParaRPr lang="en-US"/>
          </a:p>
        </p:txBody>
      </p:sp>
    </p:spTree>
    <p:extLst>
      <p:ext uri="{BB962C8B-B14F-4D97-AF65-F5344CB8AC3E}">
        <p14:creationId xmlns:p14="http://schemas.microsoft.com/office/powerpoint/2010/main" val="3194282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did Jesus overcome every temptation of Satan?  Jesus overcame every temptation with Scripture.  If you don’t read God’s word</a:t>
            </a:r>
            <a:r>
              <a:rPr lang="en-US" baseline="0" dirty="0"/>
              <a:t> you won’t be prepared to overcome a faceless enemy who is like a roaring lion seeking to devour your soul.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7</a:t>
            </a:fld>
            <a:endParaRPr lang="en-US"/>
          </a:p>
        </p:txBody>
      </p:sp>
    </p:spTree>
    <p:extLst>
      <p:ext uri="{BB962C8B-B14F-4D97-AF65-F5344CB8AC3E}">
        <p14:creationId xmlns:p14="http://schemas.microsoft.com/office/powerpoint/2010/main" val="602608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that temptations are common to man and that God is not behind any temptation no matter how strong it is and are flesh</a:t>
            </a:r>
            <a:r>
              <a:rPr lang="en-US" baseline="0" dirty="0"/>
              <a:t> will tell us without divine revelation that it must be God’s fault if there is a God.  God is faithful and will provide the way of escape so that you endure every single one.</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9</a:t>
            </a:fld>
            <a:endParaRPr lang="en-US"/>
          </a:p>
        </p:txBody>
      </p:sp>
    </p:spTree>
    <p:extLst>
      <p:ext uri="{BB962C8B-B14F-4D97-AF65-F5344CB8AC3E}">
        <p14:creationId xmlns:p14="http://schemas.microsoft.com/office/powerpoint/2010/main" val="1117620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Lord rescued righteous Lot whose</a:t>
            </a:r>
            <a:r>
              <a:rPr lang="en-US" baseline="0" dirty="0"/>
              <a:t> soul was vexed every day by the wickedness of man.  Recall the killing of 2 people at West Freeway Church of Christ last week and now the shooting and killing of Donna Lewis’ niece by her father.  The Lord knew how to rescue Lot from temptation and you also if you are godly.</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10</a:t>
            </a:fld>
            <a:endParaRPr lang="en-US"/>
          </a:p>
        </p:txBody>
      </p:sp>
    </p:spTree>
    <p:extLst>
      <p:ext uri="{BB962C8B-B14F-4D97-AF65-F5344CB8AC3E}">
        <p14:creationId xmlns:p14="http://schemas.microsoft.com/office/powerpoint/2010/main" val="3295366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30000" dirty="0">
                <a:solidFill>
                  <a:schemeClr val="tx1"/>
                </a:solidFill>
                <a:effectLst/>
                <a:latin typeface="+mn-lt"/>
                <a:ea typeface="+mn-ea"/>
                <a:cs typeface="+mn-cs"/>
              </a:rPr>
              <a:t>Every</a:t>
            </a:r>
            <a:r>
              <a:rPr lang="en-US" sz="1200" b="1" i="0" u="none" strike="noStrike" kern="1200" baseline="0" dirty="0">
                <a:solidFill>
                  <a:schemeClr val="tx1"/>
                </a:solidFill>
                <a:effectLst/>
                <a:latin typeface="+mn-lt"/>
                <a:ea typeface="+mn-ea"/>
                <a:cs typeface="+mn-cs"/>
              </a:rPr>
              <a:t> Scripture is breathed out by God and it is profitable for your soul.  It helps us realize when we are wrong so we can correct it and trains us to do what is right.  It helps us to do the things that are pleasing in God’s sight.</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12</a:t>
            </a:fld>
            <a:endParaRPr lang="en-US"/>
          </a:p>
        </p:txBody>
      </p:sp>
    </p:spTree>
    <p:extLst>
      <p:ext uri="{BB962C8B-B14F-4D97-AF65-F5344CB8AC3E}">
        <p14:creationId xmlns:p14="http://schemas.microsoft.com/office/powerpoint/2010/main" val="1312170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while he lived on this earth lived by every word of God and demonstrated</a:t>
            </a:r>
            <a:r>
              <a:rPr lang="en-US" baseline="0" dirty="0"/>
              <a:t> that it is dependable and trustworthy. </a:t>
            </a:r>
            <a:endParaRPr lang="en-US" dirty="0"/>
          </a:p>
        </p:txBody>
      </p:sp>
      <p:sp>
        <p:nvSpPr>
          <p:cNvPr id="4" name="Slide Number Placeholder 3"/>
          <p:cNvSpPr>
            <a:spLocks noGrp="1"/>
          </p:cNvSpPr>
          <p:nvPr>
            <p:ph type="sldNum" sz="quarter" idx="10"/>
          </p:nvPr>
        </p:nvSpPr>
        <p:spPr/>
        <p:txBody>
          <a:bodyPr/>
          <a:lstStyle/>
          <a:p>
            <a:fld id="{1EB1AEC7-53A9-4540-BA3F-0E4AF9C7C21C}" type="slidenum">
              <a:rPr lang="en-US" smtClean="0"/>
              <a:t>13</a:t>
            </a:fld>
            <a:endParaRPr lang="en-US"/>
          </a:p>
        </p:txBody>
      </p:sp>
    </p:spTree>
    <p:extLst>
      <p:ext uri="{BB962C8B-B14F-4D97-AF65-F5344CB8AC3E}">
        <p14:creationId xmlns:p14="http://schemas.microsoft.com/office/powerpoint/2010/main" val="167240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8F17C7-1A2A-4024-97EA-A3D3927B8C3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4231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8F17C7-1A2A-4024-97EA-A3D3927B8C3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226212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8F17C7-1A2A-4024-97EA-A3D3927B8C3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58990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8F17C7-1A2A-4024-97EA-A3D3927B8C3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37185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F17C7-1A2A-4024-97EA-A3D3927B8C3B}" type="datetimeFigureOut">
              <a:rPr lang="en-US" smtClean="0"/>
              <a:t>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419859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8F17C7-1A2A-4024-97EA-A3D3927B8C3B}" type="datetimeFigureOut">
              <a:rPr lang="en-US" smtClean="0"/>
              <a:t>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344196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8F17C7-1A2A-4024-97EA-A3D3927B8C3B}" type="datetimeFigureOut">
              <a:rPr lang="en-US" smtClean="0"/>
              <a:t>8/28/2022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321527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8F17C7-1A2A-4024-97EA-A3D3927B8C3B}" type="datetimeFigureOut">
              <a:rPr lang="en-US" smtClean="0"/>
              <a:t>8/28/2022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3329605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F17C7-1A2A-4024-97EA-A3D3927B8C3B}" type="datetimeFigureOut">
              <a:rPr lang="en-US" smtClean="0"/>
              <a:t>8/28/2022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414467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8F17C7-1A2A-4024-97EA-A3D3927B8C3B}" type="datetimeFigureOut">
              <a:rPr lang="en-US" smtClean="0"/>
              <a:t>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255749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8F17C7-1A2A-4024-97EA-A3D3927B8C3B}" type="datetimeFigureOut">
              <a:rPr lang="en-US" smtClean="0"/>
              <a:t>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91752-FE71-43A4-9741-39F8E4E383FD}" type="slidenum">
              <a:rPr lang="en-US" smtClean="0"/>
              <a:t>‹#›</a:t>
            </a:fld>
            <a:endParaRPr lang="en-US"/>
          </a:p>
        </p:txBody>
      </p:sp>
    </p:spTree>
    <p:extLst>
      <p:ext uri="{BB962C8B-B14F-4D97-AF65-F5344CB8AC3E}">
        <p14:creationId xmlns:p14="http://schemas.microsoft.com/office/powerpoint/2010/main" val="1759376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F17C7-1A2A-4024-97EA-A3D3927B8C3B}" type="datetimeFigureOut">
              <a:rPr lang="en-US" smtClean="0"/>
              <a:t>8/28/2022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91752-FE71-43A4-9741-39F8E4E383FD}" type="slidenum">
              <a:rPr lang="en-US" smtClean="0"/>
              <a:t>‹#›</a:t>
            </a:fld>
            <a:endParaRPr lang="en-US"/>
          </a:p>
        </p:txBody>
      </p:sp>
    </p:spTree>
    <p:extLst>
      <p:ext uri="{BB962C8B-B14F-4D97-AF65-F5344CB8AC3E}">
        <p14:creationId xmlns:p14="http://schemas.microsoft.com/office/powerpoint/2010/main" val="208629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0DE0-7C7A-CE2A-21C4-A74E4CC4517F}"/>
              </a:ext>
            </a:extLst>
          </p:cNvPr>
          <p:cNvSpPr>
            <a:spLocks noGrp="1"/>
          </p:cNvSpPr>
          <p:nvPr>
            <p:ph type="title"/>
          </p:nvPr>
        </p:nvSpPr>
        <p:spPr>
          <a:xfrm>
            <a:off x="0" y="1"/>
            <a:ext cx="12192000" cy="109727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A97E544-3C2B-6CEE-5D7A-0073B26DDFC1}"/>
              </a:ext>
            </a:extLst>
          </p:cNvPr>
          <p:cNvSpPr>
            <a:spLocks noGrp="1"/>
          </p:cNvSpPr>
          <p:nvPr>
            <p:ph idx="1"/>
          </p:nvPr>
        </p:nvSpPr>
        <p:spPr>
          <a:xfrm>
            <a:off x="0" y="1233714"/>
            <a:ext cx="12192000" cy="5624286"/>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374 Ring Out the Message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13 Alleluia</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269 Nothing but the Blood</a:t>
            </a:r>
          </a:p>
        </p:txBody>
      </p:sp>
    </p:spTree>
    <p:extLst>
      <p:ext uri="{BB962C8B-B14F-4D97-AF65-F5344CB8AC3E}">
        <p14:creationId xmlns:p14="http://schemas.microsoft.com/office/powerpoint/2010/main" val="231372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Bible Helps You Overcome every Temptation of Satan</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knows how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rescue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godly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temptation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keep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unrighteous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under punishment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for the day of judgment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Peter 2:9).</a:t>
            </a:r>
          </a:p>
        </p:txBody>
      </p:sp>
    </p:spTree>
    <p:extLst>
      <p:ext uri="{BB962C8B-B14F-4D97-AF65-F5344CB8AC3E}">
        <p14:creationId xmlns:p14="http://schemas.microsoft.com/office/powerpoint/2010/main" val="2783688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through Christ</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3:14-15; Jn. 8:12)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vercome every Temptation of Satan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(Lk. 4:2-4, 10a, 12a; 1 Cor. 10:13; 2 Pet. 2:9)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ependable &amp; Trustworthy to Live By</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(2 Tim. 3:16; Matt. 4:4; 24:35; 1 Tim. 4:7-10)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457080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t>The Bible is Dependable and Trustworthy</a:t>
            </a: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All Scripture is breathed out by God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profitable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teaching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reproof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correction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training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righteousness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Timothy 3:16).</a:t>
            </a:r>
          </a:p>
        </p:txBody>
      </p:sp>
    </p:spTree>
    <p:extLst>
      <p:ext uri="{BB962C8B-B14F-4D97-AF65-F5344CB8AC3E}">
        <p14:creationId xmlns:p14="http://schemas.microsoft.com/office/powerpoint/2010/main" val="3100531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t>The Bible is Dependable and Trustworthy</a:t>
            </a: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said,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Man shall not live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 bread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every word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that proceeds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mouth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4:4).</a:t>
            </a:r>
          </a:p>
        </p:txBody>
      </p:sp>
    </p:spTree>
    <p:extLst>
      <p:ext uri="{BB962C8B-B14F-4D97-AF65-F5344CB8AC3E}">
        <p14:creationId xmlns:p14="http://schemas.microsoft.com/office/powerpoint/2010/main" val="2752326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t>The Bible is Dependable and Trustworthy</a:t>
            </a: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said,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“Heaven &amp; earth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shall pass away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word will not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pass away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24:35).</a:t>
            </a:r>
          </a:p>
        </p:txBody>
      </p:sp>
    </p:spTree>
    <p:extLst>
      <p:ext uri="{BB962C8B-B14F-4D97-AF65-F5344CB8AC3E}">
        <p14:creationId xmlns:p14="http://schemas.microsoft.com/office/powerpoint/2010/main" val="138666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t>The Bible is Dependable and Trustworthy</a:t>
            </a: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Discipline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the purpose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godliness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bodily discipline is only of little profit,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godliness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profitable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all things,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since it holds promise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the present life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also</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life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to come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trustworthy statement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deserving full acceptance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it is for this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labor &amp; strive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 we have fixed</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our hope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 the living God, who is the Savior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all men,</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especially of believers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(1 Tim. 4:7-10).</a:t>
            </a:r>
          </a:p>
        </p:txBody>
      </p:sp>
    </p:spTree>
    <p:extLst>
      <p:ext uri="{BB962C8B-B14F-4D97-AF65-F5344CB8AC3E}">
        <p14:creationId xmlns:p14="http://schemas.microsoft.com/office/powerpoint/2010/main" val="3818556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900"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through Christ</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3:14-15; Jn. 8:12)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vercome every Temptation of Satan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(Lk. 4:2-4, 10a, 12a; 1 Cor. 10:13; 2 Pet. 2:9)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ependable &amp; Trustworthy to Live By</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(2 Tim. 3:16; Matt. 4:4; 24:35; 1 Tim. 4:7-10)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anctified to Serve Him with a Steadfast Heart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(Jn. 17:17; 2 Tim. 2:21; 3:17; 1 Cor. 15:58)</a:t>
            </a:r>
          </a:p>
          <a:p>
            <a:pPr marL="0" indent="0">
              <a:buNone/>
            </a:pPr>
            <a:endParaRPr lang="en-US" dirty="0"/>
          </a:p>
        </p:txBody>
      </p:sp>
    </p:spTree>
    <p:extLst>
      <p:ext uri="{BB962C8B-B14F-4D97-AF65-F5344CB8AC3E}">
        <p14:creationId xmlns:p14="http://schemas.microsoft.com/office/powerpoint/2010/main" val="54005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Bible will Sanctify You to Serve Him &amp; be Steadfast</a:t>
            </a:r>
            <a:b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Sanctify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 Your word is truth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(John 17:17)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anyone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cleanses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himself from these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will be a</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vessel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honor</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sanctified, useful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Master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prepared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every good work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(2 Timothy 2:21).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Scriptures are given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so that the man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may be</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complete, thoroughly equipped for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every good work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Timothy 3:17)</a:t>
            </a:r>
          </a:p>
        </p:txBody>
      </p:sp>
    </p:spTree>
    <p:extLst>
      <p:ext uri="{BB962C8B-B14F-4D97-AF65-F5344CB8AC3E}">
        <p14:creationId xmlns:p14="http://schemas.microsoft.com/office/powerpoint/2010/main" val="33097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Bible will Sanctify You to Serve Him &amp; be Steadfast</a:t>
            </a:r>
            <a:b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steadfast,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immovable,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always abounding in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work of the Lord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knowing that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labor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not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vain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15:58)</a:t>
            </a:r>
          </a:p>
        </p:txBody>
      </p:sp>
    </p:spTree>
    <p:extLst>
      <p:ext uri="{BB962C8B-B14F-4D97-AF65-F5344CB8AC3E}">
        <p14:creationId xmlns:p14="http://schemas.microsoft.com/office/powerpoint/2010/main" val="390275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arnings will keep you from harm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80517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971550"/>
          </a:xfrm>
        </p:spPr>
        <p:txBody>
          <a:bodyPr>
            <a:normAutofit/>
          </a:bodyPr>
          <a:lstStyle/>
          <a:p>
            <a: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t>Why You Should Read God’s Word Daily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894"/>
            <a:ext cx="12192000" cy="5773065"/>
          </a:xfrm>
          <a:prstGeom prst="rect">
            <a:avLst/>
          </a:prstGeom>
        </p:spPr>
      </p:pic>
    </p:spTree>
    <p:extLst>
      <p:ext uri="{BB962C8B-B14F-4D97-AF65-F5344CB8AC3E}">
        <p14:creationId xmlns:p14="http://schemas.microsoft.com/office/powerpoint/2010/main" val="1662197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Warnings from the Bible will Keep You from Harm</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“Moreover, by them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law)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 servant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warned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keeping them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there is great reward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 19:11)</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8747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Warnings from the Bible will Keep You from Harm</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788670"/>
            <a:ext cx="12192000" cy="6069330"/>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this reason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we must pay much closer attention</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to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what we have heard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we do 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drift away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from 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if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spoken through angels proved unalterable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every transgression &amp; disobedience received a just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penalty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how will we escape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if we neglect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so great a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salvation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After it was at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first spoken through the</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was confirmed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us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by those who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also testifying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both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signs &amp; wonders</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&amp; by various miracles &amp; by gifts of the Holy Spirit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according to His own will” (Heb. 2:1-4).</a:t>
            </a:r>
          </a:p>
        </p:txBody>
      </p:sp>
    </p:spTree>
    <p:extLst>
      <p:ext uri="{BB962C8B-B14F-4D97-AF65-F5344CB8AC3E}">
        <p14:creationId xmlns:p14="http://schemas.microsoft.com/office/powerpoint/2010/main" val="1624108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Warnings from the Bible will Keep You from Harm</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“Finally,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my brethren, rejoice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write the same things </a:t>
            </a:r>
          </a:p>
          <a:p>
            <a:pPr marL="0" indent="0" algn="ctr">
              <a:buNone/>
            </a:pP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again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no trouble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it is a safeguard for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Beware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Beware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evil workers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beware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false circumcision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(Phil. 3:1-2)</a:t>
            </a:r>
          </a:p>
        </p:txBody>
      </p:sp>
    </p:spTree>
    <p:extLst>
      <p:ext uri="{BB962C8B-B14F-4D97-AF65-F5344CB8AC3E}">
        <p14:creationId xmlns:p14="http://schemas.microsoft.com/office/powerpoint/2010/main" val="2513926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arnings will keep you from harm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ptimistic even while Suffering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15:4; Phil. 4:4-9; Heb. 4:14-16)</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5165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Whatever was written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earlier times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was written 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our instruction,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through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perseverance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encouragement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the Scriptures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might have hope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 15:4)</a:t>
            </a:r>
          </a:p>
        </p:txBody>
      </p:sp>
    </p:spTree>
    <p:extLst>
      <p:ext uri="{BB962C8B-B14F-4D97-AF65-F5344CB8AC3E}">
        <p14:creationId xmlns:p14="http://schemas.microsoft.com/office/powerpoint/2010/main" val="2357606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Rejoice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Lord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always; again I will say,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rejoice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Let your gentle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 known to all men.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is near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Be anxious for nothing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everything by prayer &amp; supplication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thanksgiving</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let your requests be made known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peace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which surpasses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comprehension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will guard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hearts &amp; your minds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Christ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836096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754380"/>
            <a:ext cx="12192000" cy="610362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…Finally, brethren, 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true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honorable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lovely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whatever is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good repute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if there is any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excellence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if anything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worthy of praise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dwell 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these 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things you have learned &amp; received &amp; heard &amp; seen in</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me, practice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these 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peace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be with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(Phil. 4:4-9).</a:t>
            </a:r>
          </a:p>
        </p:txBody>
      </p:sp>
    </p:spTree>
    <p:extLst>
      <p:ext uri="{BB962C8B-B14F-4D97-AF65-F5344CB8AC3E}">
        <p14:creationId xmlns:p14="http://schemas.microsoft.com/office/powerpoint/2010/main" val="3957119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Bible will Help You Remain Optimistic in Suffering</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800099"/>
            <a:ext cx="12192000" cy="6304085"/>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“Since we have a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great high priest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has passed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through the heavens,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the Son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us hold fast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our confession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we do not have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 high priest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cannot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sympathize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with our weaknesses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One who has been</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tempted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all things as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we are, yet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without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let us draw near with confidence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throne of 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we may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receive mercy &amp;</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find grace to help</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in time of need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(Heb. 4:14-16).</a:t>
            </a:r>
          </a:p>
        </p:txBody>
      </p:sp>
    </p:spTree>
    <p:extLst>
      <p:ext uri="{BB962C8B-B14F-4D97-AF65-F5344CB8AC3E}">
        <p14:creationId xmlns:p14="http://schemas.microsoft.com/office/powerpoint/2010/main" val="2611930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arnings will keep you from harm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ptimistic even while Suffering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15:4; Phil. 4:4-9; Heb. 4:14-16)</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eward of Eternal Life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(Jn. 12:49-50; 6:68; Acts 20:32; Heb. 5:9)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418282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t>The Bible Reveals the Reward of Eternal Life</a:t>
            </a: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said, “I did not speak on My own initiative, but the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Father Himself who sent Me has given Me a commandment </a:t>
            </a:r>
          </a:p>
          <a:p>
            <a:pPr marL="0" indent="0" algn="ctr">
              <a:buNone/>
            </a:pP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as to</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what to say &amp; what to speak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know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commandment 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eternal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therefore the things I speak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speak just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as the Father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has told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(Jn. 12:49-50).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Peter said in response to Jesus question if they would also</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leave like the other disciples did,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whom shall we go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have the words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eternal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(Jn. 6:68).</a:t>
            </a:r>
          </a:p>
        </p:txBody>
      </p:sp>
    </p:spTree>
    <p:extLst>
      <p:ext uri="{BB962C8B-B14F-4D97-AF65-F5344CB8AC3E}">
        <p14:creationId xmlns:p14="http://schemas.microsoft.com/office/powerpoint/2010/main" val="35672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You Should Read God’s Word Daily</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through Christ</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3:14-15; Mark 16:15-16)</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658070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t>The Bible Reveals the Reward of Eternal Life</a:t>
            </a: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commend you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and to the word of His 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which is able 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build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up &amp; to give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inheritance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among</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all those who are sanctified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20:32).</a:t>
            </a:r>
          </a:p>
          <a:p>
            <a:pPr marL="0" indent="0" algn="ctr">
              <a:buNone/>
            </a:pP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“…having been perfected,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(Jesus)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became the author of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eternal salvation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all who obey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(Heb. 5:9).</a:t>
            </a:r>
          </a:p>
        </p:txBody>
      </p:sp>
    </p:spTree>
    <p:extLst>
      <p:ext uri="{BB962C8B-B14F-4D97-AF65-F5344CB8AC3E}">
        <p14:creationId xmlns:p14="http://schemas.microsoft.com/office/powerpoint/2010/main" val="209808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W</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arnings will keep you from harm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19:11; Heb. 2:1-4; Phil. 3:1-2)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ptimistic even while Suffering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15:4; Phil. 4:4-9; Heb. 4:14-16)</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eward of Eternal Life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(Jn. 12:49-50; 6:68; Acts 20:32; Heb. 5:9)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emonstration of Your Response to His Love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(Rom. 5:8-9; 8:35-39; 1 Cor. 13:8; 1 Jn. 2:3-5a; 4:19)</a:t>
            </a:r>
          </a:p>
          <a:p>
            <a:pPr marL="0" indent="0">
              <a:buNone/>
            </a:pPr>
            <a:endParaRPr lang="en-US" dirty="0"/>
          </a:p>
        </p:txBody>
      </p:sp>
    </p:spTree>
    <p:extLst>
      <p:ext uri="{BB962C8B-B14F-4D97-AF65-F5344CB8AC3E}">
        <p14:creationId xmlns:p14="http://schemas.microsoft.com/office/powerpoint/2010/main" val="1788203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demonstrates His own love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toward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that while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were still sinners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died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Much more then, having now been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justified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blood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shall be saved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wrath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through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 5:8-9).</a:t>
            </a:r>
          </a:p>
        </p:txBody>
      </p:sp>
    </p:spTree>
    <p:extLst>
      <p:ext uri="{BB962C8B-B14F-4D97-AF65-F5344CB8AC3E}">
        <p14:creationId xmlns:p14="http://schemas.microsoft.com/office/powerpoint/2010/main" val="2736998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822960"/>
            <a:ext cx="12192000" cy="603504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shall separate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the love of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Shall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tribulation, or distress, or persecution, or famine,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or nakedness, or peril, or sword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As it is written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For Your sake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are killed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day long;</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are accounted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sheep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the slaughter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Yet 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all these things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are more than conquerors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through Him who loved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36389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b="1" baseline="30000" dirty="0">
                <a:solidFill>
                  <a:schemeClr val="bg1"/>
                </a:solidFill>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am persuaded that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neither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death nor life,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angels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principalities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powers,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things present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things to come, </a:t>
            </a:r>
          </a:p>
          <a:p>
            <a:pPr marL="0" indent="0" algn="ctr">
              <a:buNone/>
            </a:pPr>
            <a:r>
              <a:rPr lang="en-US" sz="3600" b="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height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depth,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any other created thing,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be able to separate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the love of God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which is in Christ Jesus our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(Rom. 8:35-39).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Love…never fails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 13:8a)</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400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582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God’s Love for You should Motivate You to Obey Him </a:t>
            </a: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2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“By this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know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we have come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keep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commandments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one who says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“I have come to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does not</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commandments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a liar &amp;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not in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whoever keeps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him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love of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has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truly been perfected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By this we know that we are in Him”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John 2:3-5).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love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He first loved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(1 John 4:19).</a:t>
            </a:r>
          </a:p>
        </p:txBody>
      </p:sp>
    </p:spTree>
    <p:extLst>
      <p:ext uri="{BB962C8B-B14F-4D97-AF65-F5344CB8AC3E}">
        <p14:creationId xmlns:p14="http://schemas.microsoft.com/office/powerpoint/2010/main" val="3810405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0DE0-7C7A-CE2A-21C4-A74E4CC4517F}"/>
              </a:ext>
            </a:extLst>
          </p:cNvPr>
          <p:cNvSpPr>
            <a:spLocks noGrp="1"/>
          </p:cNvSpPr>
          <p:nvPr>
            <p:ph type="title"/>
          </p:nvPr>
        </p:nvSpPr>
        <p:spPr>
          <a:xfrm>
            <a:off x="0" y="1"/>
            <a:ext cx="12192000" cy="1097279"/>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A97E544-3C2B-6CEE-5D7A-0073B26DDFC1}"/>
              </a:ext>
            </a:extLst>
          </p:cNvPr>
          <p:cNvSpPr>
            <a:spLocks noGrp="1"/>
          </p:cNvSpPr>
          <p:nvPr>
            <p:ph idx="1"/>
          </p:nvPr>
        </p:nvSpPr>
        <p:spPr>
          <a:xfrm>
            <a:off x="0" y="1233714"/>
            <a:ext cx="12192000" cy="5624286"/>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374 Ring Out the Message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13 Alleluia</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269 Nothing but the Blood</a:t>
            </a:r>
          </a:p>
        </p:txBody>
      </p:sp>
    </p:spTree>
    <p:extLst>
      <p:ext uri="{BB962C8B-B14F-4D97-AF65-F5344CB8AC3E}">
        <p14:creationId xmlns:p14="http://schemas.microsoft.com/office/powerpoint/2010/main" val="138467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Bible Guides You to Salvation from Sin through Christ</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word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is a lamp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my feet &amp;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light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my path”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(Psalm 119:105)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law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perfect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converting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soul;</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testimony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making wise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simple;</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statutes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rejoicing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heart;</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commandment of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enlightening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eyes” (Psalm 19:7-8)</a:t>
            </a:r>
          </a:p>
        </p:txBody>
      </p:sp>
    </p:spTree>
    <p:extLst>
      <p:ext uri="{BB962C8B-B14F-4D97-AF65-F5344CB8AC3E}">
        <p14:creationId xmlns:p14="http://schemas.microsoft.com/office/powerpoint/2010/main" val="198246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Bible Guides You to Salvation from Sin through Christ</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Paul told Timothy,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Continue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the things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have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learned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&amp; become  convinced 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knowing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from whom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have learned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that from childhood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have known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sacred writings which are able to give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wisdom</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leads to salvation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through faith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which is in Christ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Timothy 3:14-15)</a:t>
            </a:r>
          </a:p>
        </p:txBody>
      </p:sp>
    </p:spTree>
    <p:extLst>
      <p:ext uri="{BB962C8B-B14F-4D97-AF65-F5344CB8AC3E}">
        <p14:creationId xmlns:p14="http://schemas.microsoft.com/office/powerpoint/2010/main" val="328229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Bible Guides You to Salvation from Sin through Christ</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said,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Go into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the world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preach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gospel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all creation.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who has believed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has been baptized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shall be saved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 who has disbelieved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shall be condemned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(Mark 16:15-16)</a:t>
            </a:r>
          </a:p>
        </p:txBody>
      </p:sp>
    </p:spTree>
    <p:extLst>
      <p:ext uri="{BB962C8B-B14F-4D97-AF65-F5344CB8AC3E}">
        <p14:creationId xmlns:p14="http://schemas.microsoft.com/office/powerpoint/2010/main" val="279845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Why Should You Read God’s Word Daily</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to Salvation from Sin through Christ</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(Ps. 119:105; 19:7-8; 2 Tim. 3:14-15; Jn. 8:12)</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vercome every Temptation of Satan </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(Lk. 4:2-4, 10a, 12a; 1 Cor. 10:13; 2 Pet. 2:9)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66185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Bible Helps You Overcome every Temptation of Satan</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overcame every temptation of the devil,</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Every time Jesus quoted Scripture in response,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 is written…</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 is written…</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 has been 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4:2, 10, 12) </a:t>
            </a:r>
          </a:p>
        </p:txBody>
      </p:sp>
    </p:spTree>
    <p:extLst>
      <p:ext uri="{BB962C8B-B14F-4D97-AF65-F5344CB8AC3E}">
        <p14:creationId xmlns:p14="http://schemas.microsoft.com/office/powerpoint/2010/main" val="250886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295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Bible Helps You Overcome every Temptation of Satan</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temptation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has overtaken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such as is common to man;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is faithful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who will not allow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be tempted beyond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you are 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with the temptation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provide the way of escape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also,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will be able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endure 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10:13).</a:t>
            </a:r>
          </a:p>
        </p:txBody>
      </p:sp>
    </p:spTree>
    <p:extLst>
      <p:ext uri="{BB962C8B-B14F-4D97-AF65-F5344CB8AC3E}">
        <p14:creationId xmlns:p14="http://schemas.microsoft.com/office/powerpoint/2010/main" val="248624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1360</TotalTime>
  <Words>4105</Words>
  <Application>Microsoft Office PowerPoint</Application>
  <PresentationFormat>Widescreen</PresentationFormat>
  <Paragraphs>369</Paragraphs>
  <Slides>36</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Tahoma</vt:lpstr>
      <vt:lpstr>Office Theme</vt:lpstr>
      <vt:lpstr>Hymns for Worship at Woodmont</vt:lpstr>
      <vt:lpstr>PowerPoint Presentation</vt:lpstr>
      <vt:lpstr> Why You Should Read God’s Word Daily </vt:lpstr>
      <vt:lpstr> Bible Guides You to Salvation from Sin through Christ </vt:lpstr>
      <vt:lpstr> Bible Guides You to Salvation from Sin through Christ </vt:lpstr>
      <vt:lpstr> Bible Guides You to Salvation from Sin through Christ </vt:lpstr>
      <vt:lpstr> Why Should You Read God’s Word Daily </vt:lpstr>
      <vt:lpstr> Bible Helps You Overcome every Temptation of Satan </vt:lpstr>
      <vt:lpstr> Bible Helps You Overcome every Temptation of Satan </vt:lpstr>
      <vt:lpstr> Bible Helps You Overcome every Temptation of Satan </vt:lpstr>
      <vt:lpstr> Why Should You Read God’s Word Daily </vt:lpstr>
      <vt:lpstr> The Bible is Dependable and Trustworthy </vt:lpstr>
      <vt:lpstr> The Bible is Dependable and Trustworthy </vt:lpstr>
      <vt:lpstr> The Bible is Dependable and Trustworthy </vt:lpstr>
      <vt:lpstr> The Bible is Dependable and Trustworthy </vt:lpstr>
      <vt:lpstr> Why Should You Read God’s Word Daily </vt:lpstr>
      <vt:lpstr>  Bible will Sanctify You to Serve Him &amp; be Steadfast  </vt:lpstr>
      <vt:lpstr>  Bible will Sanctify You to Serve Him &amp; be Steadfast  </vt:lpstr>
      <vt:lpstr> Why Should You Read God’s Word Daily </vt:lpstr>
      <vt:lpstr>  Warnings from the Bible will Keep You from Harm  </vt:lpstr>
      <vt:lpstr>  Warnings from the Bible will Keep You from Harm  </vt:lpstr>
      <vt:lpstr>  Warnings from the Bible will Keep You from Harm  </vt:lpstr>
      <vt:lpstr> Why Should You Read God’s Word Daily </vt:lpstr>
      <vt:lpstr>  Bible will Help You Remain Optimistic in Suffering  </vt:lpstr>
      <vt:lpstr>  Bible will Help You Remain Optimistic in Suffering  </vt:lpstr>
      <vt:lpstr>  Bible will Help You Remain Optimistic in Suffering  </vt:lpstr>
      <vt:lpstr>  Bible will Help You Remain Optimistic in Suffering  </vt:lpstr>
      <vt:lpstr> Why Should You Read God’s Word Daily </vt:lpstr>
      <vt:lpstr>  The Bible Reveals the Reward of Eternal Life  </vt:lpstr>
      <vt:lpstr>  The Bible Reveals the Reward of Eternal Life  </vt:lpstr>
      <vt:lpstr> Why Should You Read God’s Word Daily </vt:lpstr>
      <vt:lpstr>  God’s Love for You should Motivate You to Obey Him   </vt:lpstr>
      <vt:lpstr>  God’s Love for You should Motivate You to Obey Him   </vt:lpstr>
      <vt:lpstr>  God’s Love for You should Motivate You to Obey Him   </vt:lpstr>
      <vt:lpstr>  God’s Love for You should Motivate You to Obey Him   </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47</cp:revision>
  <dcterms:created xsi:type="dcterms:W3CDTF">2020-01-05T01:06:24Z</dcterms:created>
  <dcterms:modified xsi:type="dcterms:W3CDTF">2022-08-28T23:47:52Z</dcterms:modified>
</cp:coreProperties>
</file>