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8" r:id="rId2"/>
    <p:sldId id="256" r:id="rId3"/>
    <p:sldId id="275" r:id="rId4"/>
    <p:sldId id="283" r:id="rId5"/>
    <p:sldId id="286" r:id="rId6"/>
    <p:sldId id="287" r:id="rId7"/>
    <p:sldId id="269" r:id="rId8"/>
    <p:sldId id="267" r:id="rId9"/>
    <p:sldId id="268" r:id="rId10"/>
    <p:sldId id="258" r:id="rId11"/>
    <p:sldId id="270" r:id="rId12"/>
    <p:sldId id="271" r:id="rId13"/>
    <p:sldId id="259" r:id="rId14"/>
    <p:sldId id="272" r:id="rId15"/>
    <p:sldId id="273" r:id="rId16"/>
    <p:sldId id="261" r:id="rId17"/>
    <p:sldId id="276" r:id="rId18"/>
    <p:sldId id="277" r:id="rId19"/>
    <p:sldId id="262" r:id="rId20"/>
    <p:sldId id="278" r:id="rId21"/>
    <p:sldId id="279" r:id="rId22"/>
    <p:sldId id="264" r:id="rId23"/>
    <p:sldId id="280" r:id="rId24"/>
    <p:sldId id="266" r:id="rId25"/>
    <p:sldId id="281" r:id="rId26"/>
    <p:sldId id="263" r:id="rId27"/>
    <p:sldId id="282" r:id="rId28"/>
    <p:sldId id="265" r:id="rId29"/>
    <p:sldId id="2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84EB8D76-BE98-4E64-BD57-F7103DA403B3}"/>
    <pc:docChg chg="custSel addSld delSld modSld sldOrd">
      <pc:chgData name="Bettye Locklair" userId="c2d7acf3736df889" providerId="LiveId" clId="{84EB8D76-BE98-4E64-BD57-F7103DA403B3}" dt="2022-08-07T21:25:31.253" v="790"/>
      <pc:docMkLst>
        <pc:docMk/>
      </pc:docMkLst>
      <pc:sldChg chg="modSp del mod">
        <pc:chgData name="Bettye Locklair" userId="c2d7acf3736df889" providerId="LiveId" clId="{84EB8D76-BE98-4E64-BD57-F7103DA403B3}" dt="2022-08-07T21:10:59.539" v="522" actId="47"/>
        <pc:sldMkLst>
          <pc:docMk/>
          <pc:sldMk cId="2943260011" sldId="257"/>
        </pc:sldMkLst>
        <pc:graphicFrameChg chg="modGraphic">
          <ac:chgData name="Bettye Locklair" userId="c2d7acf3736df889" providerId="LiveId" clId="{84EB8D76-BE98-4E64-BD57-F7103DA403B3}" dt="2022-08-07T20:22:53.536" v="3" actId="6549"/>
          <ac:graphicFrameMkLst>
            <pc:docMk/>
            <pc:sldMk cId="2943260011" sldId="257"/>
            <ac:graphicFrameMk id="4" creationId="{07FF0458-443F-F9AE-4E58-104175CF042D}"/>
          </ac:graphicFrameMkLst>
        </pc:graphicFrameChg>
      </pc:sldChg>
      <pc:sldChg chg="modSp mod modNotesTx">
        <pc:chgData name="Bettye Locklair" userId="c2d7acf3736df889" providerId="LiveId" clId="{84EB8D76-BE98-4E64-BD57-F7103DA403B3}" dt="2022-08-07T20:54:51.256" v="225"/>
        <pc:sldMkLst>
          <pc:docMk/>
          <pc:sldMk cId="1005181240" sldId="258"/>
        </pc:sldMkLst>
        <pc:graphicFrameChg chg="modGraphic">
          <ac:chgData name="Bettye Locklair" userId="c2d7acf3736df889" providerId="LiveId" clId="{84EB8D76-BE98-4E64-BD57-F7103DA403B3}" dt="2022-08-07T20:23:24.914" v="8" actId="6549"/>
          <ac:graphicFrameMkLst>
            <pc:docMk/>
            <pc:sldMk cId="1005181240" sldId="258"/>
            <ac:graphicFrameMk id="4" creationId="{07FF0458-443F-F9AE-4E58-104175CF042D}"/>
          </ac:graphicFrameMkLst>
        </pc:graphicFrameChg>
      </pc:sldChg>
      <pc:sldChg chg="modSp mod modNotesTx">
        <pc:chgData name="Bettye Locklair" userId="c2d7acf3736df889" providerId="LiveId" clId="{84EB8D76-BE98-4E64-BD57-F7103DA403B3}" dt="2022-08-07T20:59:56.482" v="229" actId="20577"/>
        <pc:sldMkLst>
          <pc:docMk/>
          <pc:sldMk cId="2018749379" sldId="259"/>
        </pc:sldMkLst>
        <pc:graphicFrameChg chg="modGraphic">
          <ac:chgData name="Bettye Locklair" userId="c2d7acf3736df889" providerId="LiveId" clId="{84EB8D76-BE98-4E64-BD57-F7103DA403B3}" dt="2022-08-07T20:23:49.326" v="12" actId="6549"/>
          <ac:graphicFrameMkLst>
            <pc:docMk/>
            <pc:sldMk cId="2018749379" sldId="259"/>
            <ac:graphicFrameMk id="4" creationId="{07FF0458-443F-F9AE-4E58-104175CF042D}"/>
          </ac:graphicFrameMkLst>
        </pc:graphicFrameChg>
      </pc:sldChg>
      <pc:sldChg chg="modSp del mod">
        <pc:chgData name="Bettye Locklair" userId="c2d7acf3736df889" providerId="LiveId" clId="{84EB8D76-BE98-4E64-BD57-F7103DA403B3}" dt="2022-08-07T21:02:50.212" v="350" actId="47"/>
        <pc:sldMkLst>
          <pc:docMk/>
          <pc:sldMk cId="292806195" sldId="260"/>
        </pc:sldMkLst>
        <pc:graphicFrameChg chg="modGraphic">
          <ac:chgData name="Bettye Locklair" userId="c2d7acf3736df889" providerId="LiveId" clId="{84EB8D76-BE98-4E64-BD57-F7103DA403B3}" dt="2022-08-07T20:24:14.905" v="16" actId="6549"/>
          <ac:graphicFrameMkLst>
            <pc:docMk/>
            <pc:sldMk cId="292806195" sldId="260"/>
            <ac:graphicFrameMk id="4" creationId="{07FF0458-443F-F9AE-4E58-104175CF042D}"/>
          </ac:graphicFrameMkLst>
        </pc:graphicFrameChg>
      </pc:sldChg>
      <pc:sldChg chg="modSp mod">
        <pc:chgData name="Bettye Locklair" userId="c2d7acf3736df889" providerId="LiveId" clId="{84EB8D76-BE98-4E64-BD57-F7103DA403B3}" dt="2022-08-07T20:24:37.352" v="20" actId="6549"/>
        <pc:sldMkLst>
          <pc:docMk/>
          <pc:sldMk cId="73666359" sldId="261"/>
        </pc:sldMkLst>
        <pc:graphicFrameChg chg="modGraphic">
          <ac:chgData name="Bettye Locklair" userId="c2d7acf3736df889" providerId="LiveId" clId="{84EB8D76-BE98-4E64-BD57-F7103DA403B3}" dt="2022-08-07T20:24:37.352" v="20" actId="6549"/>
          <ac:graphicFrameMkLst>
            <pc:docMk/>
            <pc:sldMk cId="73666359" sldId="261"/>
            <ac:graphicFrameMk id="4" creationId="{07FF0458-443F-F9AE-4E58-104175CF042D}"/>
          </ac:graphicFrameMkLst>
        </pc:graphicFrameChg>
      </pc:sldChg>
      <pc:sldChg chg="modSp mod">
        <pc:chgData name="Bettye Locklair" userId="c2d7acf3736df889" providerId="LiveId" clId="{84EB8D76-BE98-4E64-BD57-F7103DA403B3}" dt="2022-08-07T20:24:57.789" v="24" actId="6549"/>
        <pc:sldMkLst>
          <pc:docMk/>
          <pc:sldMk cId="2619739590" sldId="262"/>
        </pc:sldMkLst>
        <pc:graphicFrameChg chg="modGraphic">
          <ac:chgData name="Bettye Locklair" userId="c2d7acf3736df889" providerId="LiveId" clId="{84EB8D76-BE98-4E64-BD57-F7103DA403B3}" dt="2022-08-07T20:24:57.789" v="24" actId="6549"/>
          <ac:graphicFrameMkLst>
            <pc:docMk/>
            <pc:sldMk cId="2619739590" sldId="262"/>
            <ac:graphicFrameMk id="4" creationId="{B2981529-DB5B-67D9-6AD2-C809926C870F}"/>
          </ac:graphicFrameMkLst>
        </pc:graphicFrameChg>
      </pc:sldChg>
      <pc:sldChg chg="modSp mod">
        <pc:chgData name="Bettye Locklair" userId="c2d7acf3736df889" providerId="LiveId" clId="{84EB8D76-BE98-4E64-BD57-F7103DA403B3}" dt="2022-08-07T20:25:36.650" v="31" actId="6549"/>
        <pc:sldMkLst>
          <pc:docMk/>
          <pc:sldMk cId="3878390675" sldId="263"/>
        </pc:sldMkLst>
        <pc:graphicFrameChg chg="modGraphic">
          <ac:chgData name="Bettye Locklair" userId="c2d7acf3736df889" providerId="LiveId" clId="{84EB8D76-BE98-4E64-BD57-F7103DA403B3}" dt="2022-08-07T20:25:36.650" v="31" actId="6549"/>
          <ac:graphicFrameMkLst>
            <pc:docMk/>
            <pc:sldMk cId="3878390675" sldId="263"/>
            <ac:graphicFrameMk id="4" creationId="{B2981529-DB5B-67D9-6AD2-C809926C870F}"/>
          </ac:graphicFrameMkLst>
        </pc:graphicFrameChg>
      </pc:sldChg>
      <pc:sldChg chg="modSp mod">
        <pc:chgData name="Bettye Locklair" userId="c2d7acf3736df889" providerId="LiveId" clId="{84EB8D76-BE98-4E64-BD57-F7103DA403B3}" dt="2022-08-07T20:25:17.338" v="27" actId="6549"/>
        <pc:sldMkLst>
          <pc:docMk/>
          <pc:sldMk cId="4123434745" sldId="264"/>
        </pc:sldMkLst>
        <pc:graphicFrameChg chg="modGraphic">
          <ac:chgData name="Bettye Locklair" userId="c2d7acf3736df889" providerId="LiveId" clId="{84EB8D76-BE98-4E64-BD57-F7103DA403B3}" dt="2022-08-07T20:25:17.338" v="27" actId="6549"/>
          <ac:graphicFrameMkLst>
            <pc:docMk/>
            <pc:sldMk cId="4123434745" sldId="264"/>
            <ac:graphicFrameMk id="4" creationId="{B2981529-DB5B-67D9-6AD2-C809926C870F}"/>
          </ac:graphicFrameMkLst>
        </pc:graphicFrameChg>
      </pc:sldChg>
      <pc:sldChg chg="modSp modAnim modNotesTx">
        <pc:chgData name="Bettye Locklair" userId="c2d7acf3736df889" providerId="LiveId" clId="{84EB8D76-BE98-4E64-BD57-F7103DA403B3}" dt="2022-08-07T21:13:31.064" v="551" actId="20577"/>
        <pc:sldMkLst>
          <pc:docMk/>
          <pc:sldMk cId="3505544914" sldId="265"/>
        </pc:sldMkLst>
        <pc:spChg chg="mod">
          <ac:chgData name="Bettye Locklair" userId="c2d7acf3736df889" providerId="LiveId" clId="{84EB8D76-BE98-4E64-BD57-F7103DA403B3}" dt="2022-08-07T20:28:57.364" v="42" actId="313"/>
          <ac:spMkLst>
            <pc:docMk/>
            <pc:sldMk cId="3505544914" sldId="265"/>
            <ac:spMk id="3" creationId="{45182617-759D-195A-4C09-B6F2A6F9C644}"/>
          </ac:spMkLst>
        </pc:spChg>
      </pc:sldChg>
      <pc:sldChg chg="modSp mod">
        <pc:chgData name="Bettye Locklair" userId="c2d7acf3736df889" providerId="LiveId" clId="{84EB8D76-BE98-4E64-BD57-F7103DA403B3}" dt="2022-08-07T20:25:26.603" v="29" actId="6549"/>
        <pc:sldMkLst>
          <pc:docMk/>
          <pc:sldMk cId="1538229909" sldId="266"/>
        </pc:sldMkLst>
        <pc:graphicFrameChg chg="modGraphic">
          <ac:chgData name="Bettye Locklair" userId="c2d7acf3736df889" providerId="LiveId" clId="{84EB8D76-BE98-4E64-BD57-F7103DA403B3}" dt="2022-08-07T20:25:26.603" v="29" actId="6549"/>
          <ac:graphicFrameMkLst>
            <pc:docMk/>
            <pc:sldMk cId="1538229909" sldId="266"/>
            <ac:graphicFrameMk id="4" creationId="{B2981529-DB5B-67D9-6AD2-C809926C870F}"/>
          </ac:graphicFrameMkLst>
        </pc:graphicFrameChg>
      </pc:sldChg>
      <pc:sldChg chg="modSp add mod">
        <pc:chgData name="Bettye Locklair" userId="c2d7acf3736df889" providerId="LiveId" clId="{84EB8D76-BE98-4E64-BD57-F7103DA403B3}" dt="2022-08-07T20:23:04.409" v="5" actId="6549"/>
        <pc:sldMkLst>
          <pc:docMk/>
          <pc:sldMk cId="1460758327" sldId="267"/>
        </pc:sldMkLst>
        <pc:graphicFrameChg chg="modGraphic">
          <ac:chgData name="Bettye Locklair" userId="c2d7acf3736df889" providerId="LiveId" clId="{84EB8D76-BE98-4E64-BD57-F7103DA403B3}" dt="2022-08-07T20:23:04.409" v="5" actId="6549"/>
          <ac:graphicFrameMkLst>
            <pc:docMk/>
            <pc:sldMk cId="1460758327" sldId="267"/>
            <ac:graphicFrameMk id="4" creationId="{07FF0458-443F-F9AE-4E58-104175CF042D}"/>
          </ac:graphicFrameMkLst>
        </pc:graphicFrameChg>
      </pc:sldChg>
      <pc:sldChg chg="add modNotesTx">
        <pc:chgData name="Bettye Locklair" userId="c2d7acf3736df889" providerId="LiveId" clId="{84EB8D76-BE98-4E64-BD57-F7103DA403B3}" dt="2022-08-07T20:41:37.433" v="114" actId="20577"/>
        <pc:sldMkLst>
          <pc:docMk/>
          <pc:sldMk cId="1488530016" sldId="268"/>
        </pc:sldMkLst>
      </pc:sldChg>
      <pc:sldChg chg="modSp add mod modNotesTx">
        <pc:chgData name="Bettye Locklair" userId="c2d7acf3736df889" providerId="LiveId" clId="{84EB8D76-BE98-4E64-BD57-F7103DA403B3}" dt="2022-08-07T20:52:21.471" v="223"/>
        <pc:sldMkLst>
          <pc:docMk/>
          <pc:sldMk cId="2153367827" sldId="269"/>
        </pc:sldMkLst>
        <pc:graphicFrameChg chg="modGraphic">
          <ac:chgData name="Bettye Locklair" userId="c2d7acf3736df889" providerId="LiveId" clId="{84EB8D76-BE98-4E64-BD57-F7103DA403B3}" dt="2022-08-07T20:22:59.375" v="4" actId="6549"/>
          <ac:graphicFrameMkLst>
            <pc:docMk/>
            <pc:sldMk cId="2153367827" sldId="269"/>
            <ac:graphicFrameMk id="4" creationId="{07FF0458-443F-F9AE-4E58-104175CF042D}"/>
          </ac:graphicFrameMkLst>
        </pc:graphicFrameChg>
      </pc:sldChg>
      <pc:sldChg chg="modSp add mod modNotesTx">
        <pc:chgData name="Bettye Locklair" userId="c2d7acf3736df889" providerId="LiveId" clId="{84EB8D76-BE98-4E64-BD57-F7103DA403B3}" dt="2022-08-07T20:54:19.933" v="224"/>
        <pc:sldMkLst>
          <pc:docMk/>
          <pc:sldMk cId="3956703600" sldId="270"/>
        </pc:sldMkLst>
        <pc:graphicFrameChg chg="modGraphic">
          <ac:chgData name="Bettye Locklair" userId="c2d7acf3736df889" providerId="LiveId" clId="{84EB8D76-BE98-4E64-BD57-F7103DA403B3}" dt="2022-08-07T20:23:31.012" v="9" actId="6549"/>
          <ac:graphicFrameMkLst>
            <pc:docMk/>
            <pc:sldMk cId="3956703600" sldId="270"/>
            <ac:graphicFrameMk id="4" creationId="{07FF0458-443F-F9AE-4E58-104175CF042D}"/>
          </ac:graphicFrameMkLst>
        </pc:graphicFrameChg>
      </pc:sldChg>
      <pc:sldChg chg="add modNotesTx">
        <pc:chgData name="Bettye Locklair" userId="c2d7acf3736df889" providerId="LiveId" clId="{84EB8D76-BE98-4E64-BD57-F7103DA403B3}" dt="2022-08-07T20:55:48.995" v="226"/>
        <pc:sldMkLst>
          <pc:docMk/>
          <pc:sldMk cId="1957019995" sldId="271"/>
        </pc:sldMkLst>
      </pc:sldChg>
      <pc:sldChg chg="modSp add mod modNotesTx">
        <pc:chgData name="Bettye Locklair" userId="c2d7acf3736df889" providerId="LiveId" clId="{84EB8D76-BE98-4E64-BD57-F7103DA403B3}" dt="2022-08-07T21:02:43.292" v="349" actId="20577"/>
        <pc:sldMkLst>
          <pc:docMk/>
          <pc:sldMk cId="3508864449" sldId="272"/>
        </pc:sldMkLst>
        <pc:graphicFrameChg chg="modGraphic">
          <ac:chgData name="Bettye Locklair" userId="c2d7acf3736df889" providerId="LiveId" clId="{84EB8D76-BE98-4E64-BD57-F7103DA403B3}" dt="2022-08-07T20:23:54.269" v="13" actId="6549"/>
          <ac:graphicFrameMkLst>
            <pc:docMk/>
            <pc:sldMk cId="3508864449" sldId="272"/>
            <ac:graphicFrameMk id="4" creationId="{07FF0458-443F-F9AE-4E58-104175CF042D}"/>
          </ac:graphicFrameMkLst>
        </pc:graphicFrameChg>
      </pc:sldChg>
      <pc:sldChg chg="add modNotesTx">
        <pc:chgData name="Bettye Locklair" userId="c2d7acf3736df889" providerId="LiveId" clId="{84EB8D76-BE98-4E64-BD57-F7103DA403B3}" dt="2022-08-07T21:02:00.982" v="309" actId="313"/>
        <pc:sldMkLst>
          <pc:docMk/>
          <pc:sldMk cId="1597308190" sldId="273"/>
        </pc:sldMkLst>
      </pc:sldChg>
      <pc:sldChg chg="modSp add del mod">
        <pc:chgData name="Bettye Locklair" userId="c2d7acf3736df889" providerId="LiveId" clId="{84EB8D76-BE98-4E64-BD57-F7103DA403B3}" dt="2022-08-07T21:02:50.915" v="351" actId="47"/>
        <pc:sldMkLst>
          <pc:docMk/>
          <pc:sldMk cId="3552659087" sldId="274"/>
        </pc:sldMkLst>
        <pc:graphicFrameChg chg="modGraphic">
          <ac:chgData name="Bettye Locklair" userId="c2d7acf3736df889" providerId="LiveId" clId="{84EB8D76-BE98-4E64-BD57-F7103DA403B3}" dt="2022-08-07T20:24:20.147" v="17" actId="6549"/>
          <ac:graphicFrameMkLst>
            <pc:docMk/>
            <pc:sldMk cId="3552659087" sldId="274"/>
            <ac:graphicFrameMk id="4" creationId="{07FF0458-443F-F9AE-4E58-104175CF042D}"/>
          </ac:graphicFrameMkLst>
        </pc:graphicFrameChg>
      </pc:sldChg>
      <pc:sldChg chg="modSp add mod ord">
        <pc:chgData name="Bettye Locklair" userId="c2d7acf3736df889" providerId="LiveId" clId="{84EB8D76-BE98-4E64-BD57-F7103DA403B3}" dt="2022-08-07T21:08:36.110" v="510" actId="6549"/>
        <pc:sldMkLst>
          <pc:docMk/>
          <pc:sldMk cId="4043795972" sldId="275"/>
        </pc:sldMkLst>
        <pc:graphicFrameChg chg="mod modGraphic">
          <ac:chgData name="Bettye Locklair" userId="c2d7acf3736df889" providerId="LiveId" clId="{84EB8D76-BE98-4E64-BD57-F7103DA403B3}" dt="2022-08-07T21:08:36.110" v="510" actId="6549"/>
          <ac:graphicFrameMkLst>
            <pc:docMk/>
            <pc:sldMk cId="4043795972" sldId="275"/>
            <ac:graphicFrameMk id="4" creationId="{07FF0458-443F-F9AE-4E58-104175CF042D}"/>
          </ac:graphicFrameMkLst>
        </pc:graphicFrameChg>
      </pc:sldChg>
      <pc:sldChg chg="modSp add mod">
        <pc:chgData name="Bettye Locklair" userId="c2d7acf3736df889" providerId="LiveId" clId="{84EB8D76-BE98-4E64-BD57-F7103DA403B3}" dt="2022-08-07T20:24:42.122" v="21" actId="6549"/>
        <pc:sldMkLst>
          <pc:docMk/>
          <pc:sldMk cId="1737611030" sldId="276"/>
        </pc:sldMkLst>
        <pc:graphicFrameChg chg="modGraphic">
          <ac:chgData name="Bettye Locklair" userId="c2d7acf3736df889" providerId="LiveId" clId="{84EB8D76-BE98-4E64-BD57-F7103DA403B3}" dt="2022-08-07T20:24:42.122" v="21" actId="6549"/>
          <ac:graphicFrameMkLst>
            <pc:docMk/>
            <pc:sldMk cId="1737611030" sldId="276"/>
            <ac:graphicFrameMk id="4" creationId="{07FF0458-443F-F9AE-4E58-104175CF042D}"/>
          </ac:graphicFrameMkLst>
        </pc:graphicFrameChg>
      </pc:sldChg>
      <pc:sldChg chg="add">
        <pc:chgData name="Bettye Locklair" userId="c2d7acf3736df889" providerId="LiveId" clId="{84EB8D76-BE98-4E64-BD57-F7103DA403B3}" dt="2022-08-07T20:24:32.013" v="19" actId="2890"/>
        <pc:sldMkLst>
          <pc:docMk/>
          <pc:sldMk cId="408832816" sldId="277"/>
        </pc:sldMkLst>
      </pc:sldChg>
      <pc:sldChg chg="modSp add mod">
        <pc:chgData name="Bettye Locklair" userId="c2d7acf3736df889" providerId="LiveId" clId="{84EB8D76-BE98-4E64-BD57-F7103DA403B3}" dt="2022-08-07T20:25:04.285" v="25" actId="6549"/>
        <pc:sldMkLst>
          <pc:docMk/>
          <pc:sldMk cId="550298140" sldId="278"/>
        </pc:sldMkLst>
        <pc:graphicFrameChg chg="modGraphic">
          <ac:chgData name="Bettye Locklair" userId="c2d7acf3736df889" providerId="LiveId" clId="{84EB8D76-BE98-4E64-BD57-F7103DA403B3}" dt="2022-08-07T20:25:04.285" v="25" actId="6549"/>
          <ac:graphicFrameMkLst>
            <pc:docMk/>
            <pc:sldMk cId="550298140" sldId="278"/>
            <ac:graphicFrameMk id="4" creationId="{B2981529-DB5B-67D9-6AD2-C809926C870F}"/>
          </ac:graphicFrameMkLst>
        </pc:graphicFrameChg>
      </pc:sldChg>
      <pc:sldChg chg="add">
        <pc:chgData name="Bettye Locklair" userId="c2d7acf3736df889" providerId="LiveId" clId="{84EB8D76-BE98-4E64-BD57-F7103DA403B3}" dt="2022-08-07T20:24:51.727" v="23" actId="2890"/>
        <pc:sldMkLst>
          <pc:docMk/>
          <pc:sldMk cId="1635109421" sldId="279"/>
        </pc:sldMkLst>
      </pc:sldChg>
      <pc:sldChg chg="add">
        <pc:chgData name="Bettye Locklair" userId="c2d7acf3736df889" providerId="LiveId" clId="{84EB8D76-BE98-4E64-BD57-F7103DA403B3}" dt="2022-08-07T20:25:12.473" v="26" actId="2890"/>
        <pc:sldMkLst>
          <pc:docMk/>
          <pc:sldMk cId="466345059" sldId="280"/>
        </pc:sldMkLst>
      </pc:sldChg>
      <pc:sldChg chg="add">
        <pc:chgData name="Bettye Locklair" userId="c2d7acf3736df889" providerId="LiveId" clId="{84EB8D76-BE98-4E64-BD57-F7103DA403B3}" dt="2022-08-07T20:25:22.660" v="28" actId="2890"/>
        <pc:sldMkLst>
          <pc:docMk/>
          <pc:sldMk cId="3788829590" sldId="281"/>
        </pc:sldMkLst>
      </pc:sldChg>
      <pc:sldChg chg="add">
        <pc:chgData name="Bettye Locklair" userId="c2d7acf3736df889" providerId="LiveId" clId="{84EB8D76-BE98-4E64-BD57-F7103DA403B3}" dt="2022-08-07T20:25:32.050" v="30" actId="2890"/>
        <pc:sldMkLst>
          <pc:docMk/>
          <pc:sldMk cId="2300363334" sldId="282"/>
        </pc:sldMkLst>
      </pc:sldChg>
      <pc:sldChg chg="modSp add mod modNotesTx">
        <pc:chgData name="Bettye Locklair" userId="c2d7acf3736df889" providerId="LiveId" clId="{84EB8D76-BE98-4E64-BD57-F7103DA403B3}" dt="2022-08-07T21:08:31.438" v="509" actId="6549"/>
        <pc:sldMkLst>
          <pc:docMk/>
          <pc:sldMk cId="1631474594" sldId="283"/>
        </pc:sldMkLst>
        <pc:graphicFrameChg chg="mod modGraphic">
          <ac:chgData name="Bettye Locklair" userId="c2d7acf3736df889" providerId="LiveId" clId="{84EB8D76-BE98-4E64-BD57-F7103DA403B3}" dt="2022-08-07T21:08:31.438" v="509" actId="6549"/>
          <ac:graphicFrameMkLst>
            <pc:docMk/>
            <pc:sldMk cId="1631474594" sldId="283"/>
            <ac:graphicFrameMk id="4" creationId="{07FF0458-443F-F9AE-4E58-104175CF042D}"/>
          </ac:graphicFrameMkLst>
        </pc:graphicFrameChg>
      </pc:sldChg>
      <pc:sldChg chg="modSp add del mod modNotesTx">
        <pc:chgData name="Bettye Locklair" userId="c2d7acf3736df889" providerId="LiveId" clId="{84EB8D76-BE98-4E64-BD57-F7103DA403B3}" dt="2022-08-07T21:10:01.304" v="518" actId="47"/>
        <pc:sldMkLst>
          <pc:docMk/>
          <pc:sldMk cId="755317273" sldId="284"/>
        </pc:sldMkLst>
        <pc:graphicFrameChg chg="modGraphic">
          <ac:chgData name="Bettye Locklair" userId="c2d7acf3736df889" providerId="LiveId" clId="{84EB8D76-BE98-4E64-BD57-F7103DA403B3}" dt="2022-08-07T20:46:15.495" v="123" actId="6549"/>
          <ac:graphicFrameMkLst>
            <pc:docMk/>
            <pc:sldMk cId="755317273" sldId="284"/>
            <ac:graphicFrameMk id="4" creationId="{07FF0458-443F-F9AE-4E58-104175CF042D}"/>
          </ac:graphicFrameMkLst>
        </pc:graphicFrameChg>
      </pc:sldChg>
      <pc:sldChg chg="modSp add del mod modNotesTx">
        <pc:chgData name="Bettye Locklair" userId="c2d7acf3736df889" providerId="LiveId" clId="{84EB8D76-BE98-4E64-BD57-F7103DA403B3}" dt="2022-08-07T21:10:56.259" v="521" actId="47"/>
        <pc:sldMkLst>
          <pc:docMk/>
          <pc:sldMk cId="883118553" sldId="285"/>
        </pc:sldMkLst>
        <pc:graphicFrameChg chg="modGraphic">
          <ac:chgData name="Bettye Locklair" userId="c2d7acf3736df889" providerId="LiveId" clId="{84EB8D76-BE98-4E64-BD57-F7103DA403B3}" dt="2022-08-07T21:07:29.321" v="504" actId="20577"/>
          <ac:graphicFrameMkLst>
            <pc:docMk/>
            <pc:sldMk cId="883118553" sldId="285"/>
            <ac:graphicFrameMk id="4" creationId="{07FF0458-443F-F9AE-4E58-104175CF042D}"/>
          </ac:graphicFrameMkLst>
        </pc:graphicFrameChg>
      </pc:sldChg>
      <pc:sldChg chg="modSp add mod modNotesTx">
        <pc:chgData name="Bettye Locklair" userId="c2d7acf3736df889" providerId="LiveId" clId="{84EB8D76-BE98-4E64-BD57-F7103DA403B3}" dt="2022-08-07T21:09:45.153" v="515"/>
        <pc:sldMkLst>
          <pc:docMk/>
          <pc:sldMk cId="1311380828" sldId="286"/>
        </pc:sldMkLst>
        <pc:graphicFrameChg chg="mod modGraphic">
          <ac:chgData name="Bettye Locklair" userId="c2d7acf3736df889" providerId="LiveId" clId="{84EB8D76-BE98-4E64-BD57-F7103DA403B3}" dt="2022-08-07T21:09:21.527" v="514" actId="6549"/>
          <ac:graphicFrameMkLst>
            <pc:docMk/>
            <pc:sldMk cId="1311380828" sldId="286"/>
            <ac:graphicFrameMk id="4" creationId="{07FF0458-443F-F9AE-4E58-104175CF042D}"/>
          </ac:graphicFrameMkLst>
        </pc:graphicFrameChg>
      </pc:sldChg>
      <pc:sldChg chg="modSp add modNotesTx">
        <pc:chgData name="Bettye Locklair" userId="c2d7acf3736df889" providerId="LiveId" clId="{84EB8D76-BE98-4E64-BD57-F7103DA403B3}" dt="2022-08-07T21:10:43.181" v="520"/>
        <pc:sldMkLst>
          <pc:docMk/>
          <pc:sldMk cId="2745331730" sldId="287"/>
        </pc:sldMkLst>
        <pc:graphicFrameChg chg="mod">
          <ac:chgData name="Bettye Locklair" userId="c2d7acf3736df889" providerId="LiveId" clId="{84EB8D76-BE98-4E64-BD57-F7103DA403B3}" dt="2022-08-07T21:10:43.181" v="520"/>
          <ac:graphicFrameMkLst>
            <pc:docMk/>
            <pc:sldMk cId="2745331730" sldId="287"/>
            <ac:graphicFrameMk id="4" creationId="{07FF0458-443F-F9AE-4E58-104175CF042D}"/>
          </ac:graphicFrameMkLst>
        </pc:graphicFrameChg>
      </pc:sldChg>
      <pc:sldChg chg="modSp new mod ord setBg">
        <pc:chgData name="Bettye Locklair" userId="c2d7acf3736df889" providerId="LiveId" clId="{84EB8D76-BE98-4E64-BD57-F7103DA403B3}" dt="2022-08-07T21:25:20.424" v="787" actId="20577"/>
        <pc:sldMkLst>
          <pc:docMk/>
          <pc:sldMk cId="3936925406" sldId="288"/>
        </pc:sldMkLst>
        <pc:spChg chg="mod">
          <ac:chgData name="Bettye Locklair" userId="c2d7acf3736df889" providerId="LiveId" clId="{84EB8D76-BE98-4E64-BD57-F7103DA403B3}" dt="2022-08-07T21:24:02.656" v="591" actId="122"/>
          <ac:spMkLst>
            <pc:docMk/>
            <pc:sldMk cId="3936925406" sldId="288"/>
            <ac:spMk id="2" creationId="{45BC4C97-4D62-5918-C54F-2A11006C3764}"/>
          </ac:spMkLst>
        </pc:spChg>
        <pc:spChg chg="mod">
          <ac:chgData name="Bettye Locklair" userId="c2d7acf3736df889" providerId="LiveId" clId="{84EB8D76-BE98-4E64-BD57-F7103DA403B3}" dt="2022-08-07T21:25:20.424" v="787" actId="20577"/>
          <ac:spMkLst>
            <pc:docMk/>
            <pc:sldMk cId="3936925406" sldId="288"/>
            <ac:spMk id="3" creationId="{736335F6-A6D9-831E-7BBC-4FB344580F7B}"/>
          </ac:spMkLst>
        </pc:spChg>
      </pc:sldChg>
      <pc:sldChg chg="add ord">
        <pc:chgData name="Bettye Locklair" userId="c2d7acf3736df889" providerId="LiveId" clId="{84EB8D76-BE98-4E64-BD57-F7103DA403B3}" dt="2022-08-07T21:25:31.253" v="790"/>
        <pc:sldMkLst>
          <pc:docMk/>
          <pc:sldMk cId="180191743" sldId="28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77CC30-E71E-47E2-8F36-AD8B5F2B6ADB}" type="datetimeFigureOut">
              <a:rPr lang="en-US" smtClean="0"/>
              <a:t>8/7/2022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0265C5-3CDB-4963-8167-CA69B4D5002F}" type="slidenum">
              <a:rPr lang="en-US" smtClean="0"/>
              <a:t>‹#›</a:t>
            </a:fld>
            <a:endParaRPr lang="en-US"/>
          </a:p>
        </p:txBody>
      </p:sp>
    </p:spTree>
    <p:extLst>
      <p:ext uri="{BB962C8B-B14F-4D97-AF65-F5344CB8AC3E}">
        <p14:creationId xmlns:p14="http://schemas.microsoft.com/office/powerpoint/2010/main" val="425813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jw.org/en/library/bible/study-bible/books/psalms/78/#v19078070-v19078072"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s://www.jw.org/en/library/bible/study-bible/books/psalms/23/#v19023001-v19023004" TargetMode="External"/><Relationship Id="rId4" Type="http://schemas.openxmlformats.org/officeDocument/2006/relationships/hyperlink" Target="https://www.jw.org/en/library/bible/study-bible/books/isaiah/40/#v23040010-v23040011"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blueletterbible.org/search/preSearch.cfm?Criteria=John+10.8&amp;t=NKJV"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292929"/>
                </a:solidFill>
                <a:effectLst/>
                <a:latin typeface="NotoSans"/>
              </a:rPr>
              <a:t>Shepherds in Bible- Abraham, Moses, King David. David Psalm 23 protected sheep, responsibilities &amp; concerns of a good shepherd. </a:t>
            </a:r>
            <a:r>
              <a:rPr lang="en-US" b="0" i="0" u="none" strike="noStrike" dirty="0">
                <a:solidFill>
                  <a:srgbClr val="292929"/>
                </a:solidFill>
                <a:effectLst/>
                <a:latin typeface="NotoSans"/>
                <a:hlinkClick r:id="rId3"/>
              </a:rPr>
              <a:t>Psalm 78:70-72</a:t>
            </a:r>
            <a:r>
              <a:rPr lang="en-US" b="0" i="0" dirty="0">
                <a:solidFill>
                  <a:srgbClr val="292929"/>
                </a:solidFill>
                <a:effectLst/>
                <a:latin typeface="NotoSans"/>
              </a:rPr>
              <a:t>. Jesus “the good shepherd” &amp; taught important lessons- physical- spiritual. God, is likened to “a shepherd.”​—</a:t>
            </a:r>
            <a:r>
              <a:rPr lang="en-US" b="0" i="0" u="none" strike="noStrike" dirty="0">
                <a:solidFill>
                  <a:srgbClr val="292929"/>
                </a:solidFill>
                <a:effectLst/>
                <a:latin typeface="NotoSans"/>
                <a:hlinkClick r:id="rId4"/>
              </a:rPr>
              <a:t>Isaiah 40:10, 11;</a:t>
            </a:r>
            <a:r>
              <a:rPr lang="en-US" b="0" i="0" u="none" strike="noStrike" dirty="0">
                <a:solidFill>
                  <a:srgbClr val="292929"/>
                </a:solidFill>
                <a:effectLst/>
                <a:latin typeface="NotoSans"/>
                <a:hlinkClick r:id="rId5"/>
              </a:rPr>
              <a:t> Psalm 23:1-4</a:t>
            </a:r>
            <a:r>
              <a:rPr lang="en-US" b="0" i="0" dirty="0">
                <a:solidFill>
                  <a:srgbClr val="292929"/>
                </a:solidFill>
                <a:effectLst/>
                <a:latin typeface="NotoSans"/>
              </a:rPr>
              <a:t>. while we like sheep have gone astray. </a:t>
            </a:r>
          </a:p>
          <a:p>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2</a:t>
            </a:fld>
            <a:endParaRPr lang="en-US"/>
          </a:p>
        </p:txBody>
      </p:sp>
    </p:spTree>
    <p:extLst>
      <p:ext uri="{BB962C8B-B14F-4D97-AF65-F5344CB8AC3E}">
        <p14:creationId xmlns:p14="http://schemas.microsoft.com/office/powerpoint/2010/main" val="1698892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tahoma" panose="020B0604030504040204" pitchFamily="34" charset="0"/>
              </a:rPr>
              <a:t>those religious leaders who were actually tools in Satan’s hand – as Jesus told some of these religious leaders that their father was actually the devil. “Because the Pharisees are blind leaders, they are also bogus shepherds, and come under the category of those designated in </a:t>
            </a:r>
            <a:r>
              <a:rPr lang="en-US" b="0" i="0" u="none" strike="noStrike" dirty="0">
                <a:solidFill>
                  <a:srgbClr val="004161"/>
                </a:solidFill>
                <a:effectLst/>
                <a:latin typeface="tahoma" panose="020B0604030504040204" pitchFamily="34" charset="0"/>
                <a:hlinkClick r:id="rId3"/>
              </a:rPr>
              <a:t>John 10:8</a:t>
            </a:r>
            <a:r>
              <a:rPr lang="en-US" b="0" i="0" dirty="0">
                <a:solidFill>
                  <a:srgbClr val="414042"/>
                </a:solidFill>
                <a:effectLst/>
                <a:latin typeface="tahoma" panose="020B0604030504040204" pitchFamily="34" charset="0"/>
              </a:rPr>
              <a:t> </a:t>
            </a:r>
            <a:r>
              <a:rPr lang="en-US" b="0" i="1" dirty="0">
                <a:solidFill>
                  <a:srgbClr val="414042"/>
                </a:solidFill>
                <a:effectLst/>
                <a:latin typeface="tahoma" panose="020B0604030504040204" pitchFamily="34" charset="0"/>
              </a:rPr>
              <a:t>thieves and robbers</a:t>
            </a:r>
            <a:r>
              <a:rPr lang="en-US" b="0" i="0" dirty="0">
                <a:solidFill>
                  <a:srgbClr val="414042"/>
                </a:solidFill>
                <a:effectLst/>
                <a:latin typeface="tahoma" panose="020B0604030504040204" pitchFamily="34" charset="0"/>
              </a:rPr>
              <a:t>.” (Tasker)</a:t>
            </a:r>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12</a:t>
            </a:fld>
            <a:endParaRPr lang="en-US"/>
          </a:p>
        </p:txBody>
      </p:sp>
    </p:spTree>
    <p:extLst>
      <p:ext uri="{BB962C8B-B14F-4D97-AF65-F5344CB8AC3E}">
        <p14:creationId xmlns:p14="http://schemas.microsoft.com/office/powerpoint/2010/main" val="25436374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tahoma" panose="020B0604030504040204" pitchFamily="34" charset="0"/>
              </a:rPr>
              <a:t>Shepherds may take risks for the safety of the sheep, but it is probably rare to find one who would willingly die for their sheep. “In the Latin tongue the word for money is akin to the word ‘sheep,’ because, to many of the first Romans, wool was their wealth, and their fortunes lay in their flocks. The Lord Jesus is our Shepherd: we are his wealth.” (Spurgeon)</a:t>
            </a:r>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13</a:t>
            </a:fld>
            <a:endParaRPr lang="en-US"/>
          </a:p>
        </p:txBody>
      </p:sp>
    </p:spTree>
    <p:extLst>
      <p:ext uri="{BB962C8B-B14F-4D97-AF65-F5344CB8AC3E}">
        <p14:creationId xmlns:p14="http://schemas.microsoft.com/office/powerpoint/2010/main" val="27680416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died for everyone (Heb. 2:9)</a:t>
            </a:r>
          </a:p>
        </p:txBody>
      </p:sp>
      <p:sp>
        <p:nvSpPr>
          <p:cNvPr id="4" name="Slide Number Placeholder 3"/>
          <p:cNvSpPr>
            <a:spLocks noGrp="1"/>
          </p:cNvSpPr>
          <p:nvPr>
            <p:ph type="sldNum" sz="quarter" idx="5"/>
          </p:nvPr>
        </p:nvSpPr>
        <p:spPr/>
        <p:txBody>
          <a:bodyPr/>
          <a:lstStyle/>
          <a:p>
            <a:fld id="{A20265C5-3CDB-4963-8167-CA69B4D5002F}" type="slidenum">
              <a:rPr lang="en-US" smtClean="0"/>
              <a:t>14</a:t>
            </a:fld>
            <a:endParaRPr lang="en-US"/>
          </a:p>
        </p:txBody>
      </p:sp>
    </p:spTree>
    <p:extLst>
      <p:ext uri="{BB962C8B-B14F-4D97-AF65-F5344CB8AC3E}">
        <p14:creationId xmlns:p14="http://schemas.microsoft.com/office/powerpoint/2010/main" val="28995861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tahoma" panose="020B0604030504040204" pitchFamily="34" charset="0"/>
              </a:rPr>
              <a:t>“The purposes of this </a:t>
            </a:r>
            <a:r>
              <a:rPr lang="en-US" b="1" i="0" dirty="0">
                <a:solidFill>
                  <a:srgbClr val="004161"/>
                </a:solidFill>
                <a:effectLst/>
                <a:latin typeface="tahoma" panose="020B0604030504040204" pitchFamily="34" charset="0"/>
              </a:rPr>
              <a:t>wolf</a:t>
            </a:r>
            <a:r>
              <a:rPr lang="en-US" b="0" i="0" dirty="0">
                <a:solidFill>
                  <a:srgbClr val="414042"/>
                </a:solidFill>
                <a:effectLst/>
                <a:latin typeface="tahoma" panose="020B0604030504040204" pitchFamily="34" charset="0"/>
              </a:rPr>
              <a:t> are the same as those of the thief in verse 10, and in the allegory he is the same; – </a:t>
            </a:r>
            <a:r>
              <a:rPr lang="en-US" b="0" i="1" dirty="0">
                <a:solidFill>
                  <a:srgbClr val="414042"/>
                </a:solidFill>
                <a:effectLst/>
                <a:latin typeface="tahoma" panose="020B0604030504040204" pitchFamily="34" charset="0"/>
              </a:rPr>
              <a:t>the great Foe of the sheep of Christ</a:t>
            </a:r>
            <a:r>
              <a:rPr lang="en-US" b="0" i="0" dirty="0">
                <a:solidFill>
                  <a:srgbClr val="414042"/>
                </a:solidFill>
                <a:effectLst/>
                <a:latin typeface="tahoma" panose="020B0604030504040204" pitchFamily="34" charset="0"/>
              </a:rPr>
              <a:t>.” (Alford) “How many are hirelings, because, when they see false doctrine &amp; error abroad, they don’t oppose it! They are willing to put up with anything for the sake of peace and quietness.” (Spurgeon)</a:t>
            </a:r>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15</a:t>
            </a:fld>
            <a:endParaRPr lang="en-US"/>
          </a:p>
        </p:txBody>
      </p:sp>
    </p:spTree>
    <p:extLst>
      <p:ext uri="{BB962C8B-B14F-4D97-AF65-F5344CB8AC3E}">
        <p14:creationId xmlns:p14="http://schemas.microsoft.com/office/powerpoint/2010/main" val="3198187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1,5,8,11,14,17,20,22,24,26,27</a:t>
            </a:r>
          </a:p>
        </p:txBody>
      </p:sp>
      <p:sp>
        <p:nvSpPr>
          <p:cNvPr id="4" name="Slide Number Placeholder 3"/>
          <p:cNvSpPr>
            <a:spLocks noGrp="1"/>
          </p:cNvSpPr>
          <p:nvPr>
            <p:ph type="sldNum" sz="quarter" idx="5"/>
          </p:nvPr>
        </p:nvSpPr>
        <p:spPr/>
        <p:txBody>
          <a:bodyPr/>
          <a:lstStyle/>
          <a:p>
            <a:fld id="{A20265C5-3CDB-4963-8167-CA69B4D5002F}" type="slidenum">
              <a:rPr lang="en-US" smtClean="0"/>
              <a:t>28</a:t>
            </a:fld>
            <a:endParaRPr lang="en-US"/>
          </a:p>
        </p:txBody>
      </p:sp>
    </p:spTree>
    <p:extLst>
      <p:ext uri="{BB962C8B-B14F-4D97-AF65-F5344CB8AC3E}">
        <p14:creationId xmlns:p14="http://schemas.microsoft.com/office/powerpoint/2010/main" val="146952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b="0" i="0" dirty="0">
                <a:solidFill>
                  <a:srgbClr val="414042"/>
                </a:solidFill>
                <a:effectLst/>
                <a:latin typeface="tahoma" panose="020B0604030504040204" pitchFamily="34" charset="0"/>
              </a:rPr>
              <a:t>The shepherd </a:t>
            </a:r>
            <a:r>
              <a:rPr lang="en-US" b="1" i="0" dirty="0">
                <a:solidFill>
                  <a:srgbClr val="004161"/>
                </a:solidFill>
                <a:effectLst/>
                <a:latin typeface="tahoma" panose="020B0604030504040204" pitchFamily="34" charset="0"/>
              </a:rPr>
              <a:t>leads them</a:t>
            </a:r>
            <a:r>
              <a:rPr lang="en-US" b="0" i="0" dirty="0">
                <a:solidFill>
                  <a:srgbClr val="414042"/>
                </a:solidFill>
                <a:effectLst/>
                <a:latin typeface="tahoma" panose="020B0604030504040204" pitchFamily="34" charset="0"/>
              </a:rPr>
              <a:t>, providing direction &amp; leadership – w/o </a:t>
            </a:r>
            <a:r>
              <a:rPr lang="en-US" b="0" i="1" dirty="0">
                <a:solidFill>
                  <a:srgbClr val="414042"/>
                </a:solidFill>
                <a:effectLst/>
                <a:latin typeface="tahoma" panose="020B0604030504040204" pitchFamily="34" charset="0"/>
              </a:rPr>
              <a:t>driving</a:t>
            </a:r>
            <a:r>
              <a:rPr lang="en-US" b="0" i="0" dirty="0">
                <a:solidFill>
                  <a:srgbClr val="414042"/>
                </a:solidFill>
                <a:effectLst/>
                <a:latin typeface="tahoma" panose="020B0604030504040204" pitchFamily="34" charset="0"/>
              </a:rPr>
              <a:t> the sheep. As we have names for horses, dogs, cows, so the Eastern shepherds for their sheep.” (Dods) ii. “In my youth some shepherds in the Scottish Highlands not only called their individual sheep by name, but claimed that an individual sheep would recognize its own name and respond to it.” (Bruce) Jesus knows His sheep &amp; called His disciples by name. </a:t>
            </a:r>
          </a:p>
          <a:p>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4</a:t>
            </a:fld>
            <a:endParaRPr lang="en-US"/>
          </a:p>
        </p:txBody>
      </p:sp>
    </p:spTree>
    <p:extLst>
      <p:ext uri="{BB962C8B-B14F-4D97-AF65-F5344CB8AC3E}">
        <p14:creationId xmlns:p14="http://schemas.microsoft.com/office/powerpoint/2010/main" val="2418231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14042"/>
                </a:solidFill>
                <a:effectLst/>
                <a:latin typeface="tahoma" panose="020B0604030504040204" pitchFamily="34" charset="0"/>
              </a:rPr>
              <a:t>In the common sheepfolds of ancient times, the shepherd merely gave his distinctive call and his sheep came out from the others, following him out of the sheepfold. Sheep are experts at discerning their shepherd’s </a:t>
            </a:r>
            <a:r>
              <a:rPr lang="en-US" b="1" i="0" dirty="0">
                <a:solidFill>
                  <a:srgbClr val="004161"/>
                </a:solidFill>
                <a:effectLst/>
                <a:latin typeface="tahoma" panose="020B0604030504040204" pitchFamily="34" charset="0"/>
              </a:rPr>
              <a:t>voice</a:t>
            </a:r>
            <a:r>
              <a:rPr lang="en-US" b="0" i="0" dirty="0">
                <a:solidFill>
                  <a:srgbClr val="414042"/>
                </a:solidFill>
                <a:effectLst/>
                <a:latin typeface="tahoma" panose="020B0604030504040204" pitchFamily="34" charset="0"/>
              </a:rPr>
              <a:t>.</a:t>
            </a:r>
            <a:endParaRPr lang="en-US" dirty="0"/>
          </a:p>
          <a:p>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5</a:t>
            </a:fld>
            <a:endParaRPr lang="en-US"/>
          </a:p>
        </p:txBody>
      </p:sp>
    </p:spTree>
    <p:extLst>
      <p:ext uri="{BB962C8B-B14F-4D97-AF65-F5344CB8AC3E}">
        <p14:creationId xmlns:p14="http://schemas.microsoft.com/office/powerpoint/2010/main" val="1211118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14042"/>
                </a:solidFill>
                <a:effectLst/>
                <a:latin typeface="tahoma" panose="020B0604030504040204" pitchFamily="34" charset="0"/>
              </a:rPr>
              <a:t>World War I, soldiers tried to steal a flock of sheep from a hillside near Jerusalem. Sleeping shepherd awoke to find his flock being driven off. He couldn’t recapture them by force, so he called out to his flock with his distinctive call. The sheep listened, and returned to their rightful owner. The soldiers couldn’t stop the sheep from returning to their shepherd’s voice.</a:t>
            </a:r>
            <a:endParaRPr lang="en-US" dirty="0"/>
          </a:p>
          <a:p>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6</a:t>
            </a:fld>
            <a:endParaRPr lang="en-US"/>
          </a:p>
        </p:txBody>
      </p:sp>
    </p:spTree>
    <p:extLst>
      <p:ext uri="{BB962C8B-B14F-4D97-AF65-F5344CB8AC3E}">
        <p14:creationId xmlns:p14="http://schemas.microsoft.com/office/powerpoint/2010/main" val="92304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tahoma" panose="020B0604030504040204" pitchFamily="34" charset="0"/>
              </a:rPr>
              <a:t>Jesus used another picture from sheep farming in His time. Out in the pasturelands for sheep, pens were made with only one entrance. The door for those sheep pens was the shepherd himself. He laid his body across the entrance, to keep the sheep in and to keep out the wolves. The shepherd was in fact the </a:t>
            </a:r>
            <a:r>
              <a:rPr lang="en-US" b="1" i="0" dirty="0">
                <a:solidFill>
                  <a:srgbClr val="004161"/>
                </a:solidFill>
                <a:effectLst/>
                <a:latin typeface="tahoma" panose="020B0604030504040204" pitchFamily="34" charset="0"/>
              </a:rPr>
              <a:t>door</a:t>
            </a:r>
            <a:r>
              <a:rPr lang="en-US" b="0" i="0" dirty="0">
                <a:solidFill>
                  <a:srgbClr val="414042"/>
                </a:solidFill>
                <a:effectLst/>
                <a:latin typeface="tahoma" panose="020B0604030504040204" pitchFamily="34" charset="0"/>
              </a:rPr>
              <a:t>.</a:t>
            </a:r>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7</a:t>
            </a:fld>
            <a:endParaRPr lang="en-US"/>
          </a:p>
        </p:txBody>
      </p:sp>
    </p:spTree>
    <p:extLst>
      <p:ext uri="{BB962C8B-B14F-4D97-AF65-F5344CB8AC3E}">
        <p14:creationId xmlns:p14="http://schemas.microsoft.com/office/powerpoint/2010/main" val="3673708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8</a:t>
            </a:fld>
            <a:endParaRPr lang="en-US"/>
          </a:p>
        </p:txBody>
      </p:sp>
    </p:spTree>
    <p:extLst>
      <p:ext uri="{BB962C8B-B14F-4D97-AF65-F5344CB8AC3E}">
        <p14:creationId xmlns:p14="http://schemas.microsoft.com/office/powerpoint/2010/main" val="29008175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tahoma" panose="020B0604030504040204" pitchFamily="34" charset="0"/>
              </a:rPr>
              <a:t>Political &amp; spiritual leaders were often called </a:t>
            </a:r>
            <a:r>
              <a:rPr lang="en-US" b="0" i="1" dirty="0">
                <a:solidFill>
                  <a:srgbClr val="414042"/>
                </a:solidFill>
                <a:effectLst/>
                <a:latin typeface="tahoma" panose="020B0604030504040204" pitchFamily="34" charset="0"/>
              </a:rPr>
              <a:t>shepherds</a:t>
            </a:r>
            <a:r>
              <a:rPr lang="en-US" b="0" i="0" dirty="0">
                <a:solidFill>
                  <a:srgbClr val="414042"/>
                </a:solidFill>
                <a:effectLst/>
                <a:latin typeface="tahoma" panose="020B0604030504040204" pitchFamily="34" charset="0"/>
              </a:rPr>
              <a:t> in the ancient world (bad shepherds- </a:t>
            </a:r>
            <a:r>
              <a:rPr lang="en-US" b="0" i="0" dirty="0" err="1">
                <a:solidFill>
                  <a:srgbClr val="414042"/>
                </a:solidFill>
                <a:effectLst/>
                <a:latin typeface="tahoma" panose="020B0604030504040204" pitchFamily="34" charset="0"/>
              </a:rPr>
              <a:t>Ezk</a:t>
            </a:r>
            <a:r>
              <a:rPr lang="en-US" b="0" i="0" dirty="0">
                <a:solidFill>
                  <a:srgbClr val="414042"/>
                </a:solidFill>
                <a:effectLst/>
                <a:latin typeface="tahoma" panose="020B0604030504040204" pitchFamily="34" charset="0"/>
              </a:rPr>
              <a:t>. 34). Jesus explained that not everyone among the sheep is a true shepherd; some are like thieves and robbers. One mark of their being </a:t>
            </a:r>
            <a:r>
              <a:rPr lang="en-US" b="1" i="0" dirty="0">
                <a:solidFill>
                  <a:srgbClr val="004161"/>
                </a:solidFill>
                <a:effectLst/>
                <a:latin typeface="tahoma" panose="020B0604030504040204" pitchFamily="34" charset="0"/>
              </a:rPr>
              <a:t>a thief and a robber</a:t>
            </a:r>
            <a:r>
              <a:rPr lang="en-US" b="0" i="0" dirty="0">
                <a:solidFill>
                  <a:srgbClr val="414042"/>
                </a:solidFill>
                <a:effectLst/>
                <a:latin typeface="tahoma" panose="020B0604030504040204" pitchFamily="34" charset="0"/>
              </a:rPr>
              <a:t> is </a:t>
            </a:r>
            <a:r>
              <a:rPr lang="en-US" b="0" i="1" dirty="0">
                <a:solidFill>
                  <a:srgbClr val="414042"/>
                </a:solidFill>
                <a:effectLst/>
                <a:latin typeface="tahoma" panose="020B0604030504040204" pitchFamily="34" charset="0"/>
              </a:rPr>
              <a:t>how they gain entry among the sheep</a:t>
            </a:r>
            <a:r>
              <a:rPr lang="en-US" b="0" i="0" dirty="0">
                <a:solidFill>
                  <a:srgbClr val="414042"/>
                </a:solidFill>
                <a:effectLst/>
                <a:latin typeface="tahoma" panose="020B0604030504040204" pitchFamily="34" charset="0"/>
              </a:rPr>
              <a:t>.</a:t>
            </a:r>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9</a:t>
            </a:fld>
            <a:endParaRPr lang="en-US"/>
          </a:p>
        </p:txBody>
      </p:sp>
    </p:spTree>
    <p:extLst>
      <p:ext uri="{BB962C8B-B14F-4D97-AF65-F5344CB8AC3E}">
        <p14:creationId xmlns:p14="http://schemas.microsoft.com/office/powerpoint/2010/main" val="219838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tahoma" panose="020B0604030504040204" pitchFamily="34" charset="0"/>
              </a:rPr>
              <a:t>The abundant life is above all the contented life, in which our contentment is based upon the fact that God is equal to every emergency and is able to supply all our needs according to His riches and glory in Christ Jesus.” (</a:t>
            </a:r>
            <a:r>
              <a:rPr lang="en-US" b="0" i="0" dirty="0" err="1">
                <a:solidFill>
                  <a:srgbClr val="414042"/>
                </a:solidFill>
                <a:effectLst/>
                <a:latin typeface="tahoma" panose="020B0604030504040204" pitchFamily="34" charset="0"/>
              </a:rPr>
              <a:t>Boice</a:t>
            </a:r>
            <a:r>
              <a:rPr lang="en-US" b="0" i="0" dirty="0">
                <a:solidFill>
                  <a:srgbClr val="414042"/>
                </a:solidFill>
                <a:effectLst/>
                <a:latin typeface="tahoma" panose="020B0604030504040204" pitchFamily="34" charset="0"/>
              </a:rPr>
              <a:t>)</a:t>
            </a:r>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10</a:t>
            </a:fld>
            <a:endParaRPr lang="en-US"/>
          </a:p>
        </p:txBody>
      </p:sp>
    </p:spTree>
    <p:extLst>
      <p:ext uri="{BB962C8B-B14F-4D97-AF65-F5344CB8AC3E}">
        <p14:creationId xmlns:p14="http://schemas.microsoft.com/office/powerpoint/2010/main" val="1225419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14042"/>
                </a:solidFill>
                <a:effectLst/>
                <a:latin typeface="tahoma" panose="020B0604030504040204" pitchFamily="34" charset="0"/>
              </a:rPr>
              <a:t>Jesus described the settled, satisfied life enjoyed by His sheep, those over whom He exercises a shepherd’s care.</a:t>
            </a:r>
            <a:endParaRPr lang="en-US" dirty="0"/>
          </a:p>
        </p:txBody>
      </p:sp>
      <p:sp>
        <p:nvSpPr>
          <p:cNvPr id="4" name="Slide Number Placeholder 3"/>
          <p:cNvSpPr>
            <a:spLocks noGrp="1"/>
          </p:cNvSpPr>
          <p:nvPr>
            <p:ph type="sldNum" sz="quarter" idx="5"/>
          </p:nvPr>
        </p:nvSpPr>
        <p:spPr/>
        <p:txBody>
          <a:bodyPr/>
          <a:lstStyle/>
          <a:p>
            <a:fld id="{A20265C5-3CDB-4963-8167-CA69B4D5002F}" type="slidenum">
              <a:rPr lang="en-US" smtClean="0"/>
              <a:t>11</a:t>
            </a:fld>
            <a:endParaRPr lang="en-US"/>
          </a:p>
        </p:txBody>
      </p:sp>
    </p:spTree>
    <p:extLst>
      <p:ext uri="{BB962C8B-B14F-4D97-AF65-F5344CB8AC3E}">
        <p14:creationId xmlns:p14="http://schemas.microsoft.com/office/powerpoint/2010/main" val="3655960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F7522-29BC-16EA-73CF-70A94C72AB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488934-16C7-7348-DBF9-546FF1EA52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72B10E-A0F7-80B1-601B-2959FBD75ABA}"/>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5" name="Footer Placeholder 4">
            <a:extLst>
              <a:ext uri="{FF2B5EF4-FFF2-40B4-BE49-F238E27FC236}">
                <a16:creationId xmlns:a16="http://schemas.microsoft.com/office/drawing/2014/main" id="{4DB70FDD-E245-146D-7AA4-FB4568E2A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2C2EC4-9E2B-B2D3-3F49-257526AAA256}"/>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389826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812B4-7C15-C7B6-996E-B48B09DA8E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A12276-2E3D-FCEA-6F9D-1D8E476085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CBB6EA-8FDE-6FD1-21E6-035988A539A8}"/>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5" name="Footer Placeholder 4">
            <a:extLst>
              <a:ext uri="{FF2B5EF4-FFF2-40B4-BE49-F238E27FC236}">
                <a16:creationId xmlns:a16="http://schemas.microsoft.com/office/drawing/2014/main" id="{3C90DF8D-2EBD-1194-2307-7D2096E854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AB5B97-25F3-3185-9B7F-3F371B1BFA07}"/>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3645424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569515-D1FA-0573-41A4-13AA02817AE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04E9C3-ED04-0ED0-D962-756EA6800C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E4C10E-2AE2-1402-064F-0A2465296335}"/>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5" name="Footer Placeholder 4">
            <a:extLst>
              <a:ext uri="{FF2B5EF4-FFF2-40B4-BE49-F238E27FC236}">
                <a16:creationId xmlns:a16="http://schemas.microsoft.com/office/drawing/2014/main" id="{BCF21326-4DD7-B1CF-EEBF-AB40DF56DB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BF6BC-79DC-D186-E07C-7E471F86FE1F}"/>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214876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ACEAB-05CE-E0FF-770D-CF4F51DFDF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A69997-5A69-815D-734C-B86E2E48A0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75DEEC-E46B-1C1A-E38E-1BD406C20CAB}"/>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5" name="Footer Placeholder 4">
            <a:extLst>
              <a:ext uri="{FF2B5EF4-FFF2-40B4-BE49-F238E27FC236}">
                <a16:creationId xmlns:a16="http://schemas.microsoft.com/office/drawing/2014/main" id="{8ACAB366-D382-FBCF-1AA6-BB5503580A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CA505-A003-1E0F-3229-21E08C9B7F93}"/>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3419210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26528-E78E-E360-96CD-0A5C784C28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29CAB0E-A890-AF07-2ED1-11577D1D1C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FE3D8B-7938-AA1E-4605-61490A89DF2C}"/>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5" name="Footer Placeholder 4">
            <a:extLst>
              <a:ext uri="{FF2B5EF4-FFF2-40B4-BE49-F238E27FC236}">
                <a16:creationId xmlns:a16="http://schemas.microsoft.com/office/drawing/2014/main" id="{39669152-0595-DCD4-6363-C92B12FAC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21BA3-EC28-21BD-01A5-8ABABC06EC95}"/>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790995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C71C9-65AA-6C7F-8252-1A89B676A9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AEA334-88BC-065F-9130-74B951A620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1FA7E3-006C-34BF-8D86-E9E82357C85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F93868-FBEF-9E87-1D19-77B071062092}"/>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6" name="Footer Placeholder 5">
            <a:extLst>
              <a:ext uri="{FF2B5EF4-FFF2-40B4-BE49-F238E27FC236}">
                <a16:creationId xmlns:a16="http://schemas.microsoft.com/office/drawing/2014/main" id="{1D2E8F0C-9A96-A8B2-15BA-B5BD4E9DA2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D8EA20-C902-8034-EA03-499FA21D97C9}"/>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92391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7AF23-83FE-905C-B41A-320D8E876A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2661AA-1CB1-A9DE-7EE2-CF4AE0A709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468D83-AD08-33DF-FF08-D6C1222F6E6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F2EEAC-8848-56F4-4920-0EBCDA66F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B62657-1F3A-B592-9FC8-648E166897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9814D5-3C9D-6FF1-F240-9A4728C05C3A}"/>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8" name="Footer Placeholder 7">
            <a:extLst>
              <a:ext uri="{FF2B5EF4-FFF2-40B4-BE49-F238E27FC236}">
                <a16:creationId xmlns:a16="http://schemas.microsoft.com/office/drawing/2014/main" id="{B8B29219-198E-17CE-6688-7F92B5DB13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D3C123-568B-7AA7-6185-A87C5C1A712F}"/>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2959333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C43B7-07F3-D72B-7501-196ABDE568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6DC567-8F6E-96FD-2740-C7049F762A0E}"/>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4" name="Footer Placeholder 3">
            <a:extLst>
              <a:ext uri="{FF2B5EF4-FFF2-40B4-BE49-F238E27FC236}">
                <a16:creationId xmlns:a16="http://schemas.microsoft.com/office/drawing/2014/main" id="{4FF1D3C6-0811-F27B-38EF-ECE958272C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71A33F-9373-9A6C-07FB-69D8BEE9C1FE}"/>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2330138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74B1CE-770F-2967-D70F-9C0CC1B8EB00}"/>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3" name="Footer Placeholder 2">
            <a:extLst>
              <a:ext uri="{FF2B5EF4-FFF2-40B4-BE49-F238E27FC236}">
                <a16:creationId xmlns:a16="http://schemas.microsoft.com/office/drawing/2014/main" id="{530B46DF-C76B-425A-73FF-F524C58C64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D6CA05-CFA0-B27E-A2BE-08590B4C024D}"/>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1261107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346CC-F691-7266-70D9-AD22D2E2D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8ABD3C-96D3-8EAE-5CC7-CA2B4F3CBF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DB24FF-A9DD-8ED8-F0FA-02B17FAA6D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6919D2-2F14-4608-D9C7-BC94BEFEF5B1}"/>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6" name="Footer Placeholder 5">
            <a:extLst>
              <a:ext uri="{FF2B5EF4-FFF2-40B4-BE49-F238E27FC236}">
                <a16:creationId xmlns:a16="http://schemas.microsoft.com/office/drawing/2014/main" id="{C563E160-7C0A-F818-9D63-64BB28906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DD6D70-A895-E9C8-8FA0-B01D3152E562}"/>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107596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3DBE0-F614-4726-9DF8-09DDA4CC2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397900-5A18-1552-0767-3CA3F256E3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455CC6-9DBD-AA46-AACA-687748AA0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26041-C19F-CAA1-CA30-2106D7E23ACD}"/>
              </a:ext>
            </a:extLst>
          </p:cNvPr>
          <p:cNvSpPr>
            <a:spLocks noGrp="1"/>
          </p:cNvSpPr>
          <p:nvPr>
            <p:ph type="dt" sz="half" idx="10"/>
          </p:nvPr>
        </p:nvSpPr>
        <p:spPr/>
        <p:txBody>
          <a:bodyPr/>
          <a:lstStyle/>
          <a:p>
            <a:fld id="{02DEDF53-424D-43D4-966A-480B98EF1AE7}" type="datetimeFigureOut">
              <a:rPr lang="en-US" smtClean="0"/>
              <a:t>8/7/2022</a:t>
            </a:fld>
            <a:endParaRPr lang="en-US"/>
          </a:p>
        </p:txBody>
      </p:sp>
      <p:sp>
        <p:nvSpPr>
          <p:cNvPr id="6" name="Footer Placeholder 5">
            <a:extLst>
              <a:ext uri="{FF2B5EF4-FFF2-40B4-BE49-F238E27FC236}">
                <a16:creationId xmlns:a16="http://schemas.microsoft.com/office/drawing/2014/main" id="{AA41D7DF-EAA8-8EFC-6060-1094B1CE8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9EFC24-50D1-1588-0EFF-AD0949DC73D2}"/>
              </a:ext>
            </a:extLst>
          </p:cNvPr>
          <p:cNvSpPr>
            <a:spLocks noGrp="1"/>
          </p:cNvSpPr>
          <p:nvPr>
            <p:ph type="sldNum" sz="quarter" idx="12"/>
          </p:nvPr>
        </p:nvSpPr>
        <p:spPr/>
        <p:txBody>
          <a:bodyPr/>
          <a:lstStyle/>
          <a:p>
            <a:fld id="{EC6AC702-353F-4619-A72C-21108F2D0BA9}" type="slidenum">
              <a:rPr lang="en-US" smtClean="0"/>
              <a:t>‹#›</a:t>
            </a:fld>
            <a:endParaRPr lang="en-US"/>
          </a:p>
        </p:txBody>
      </p:sp>
    </p:spTree>
    <p:extLst>
      <p:ext uri="{BB962C8B-B14F-4D97-AF65-F5344CB8AC3E}">
        <p14:creationId xmlns:p14="http://schemas.microsoft.com/office/powerpoint/2010/main" val="1260266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2C34C7-5DF8-72CA-3D03-E40737CBDD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F8C7448-15F9-C847-5CC8-BD7688D4F1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87D999-AD37-6892-216B-B05ED7FC7F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DEDF53-424D-43D4-966A-480B98EF1AE7}" type="datetimeFigureOut">
              <a:rPr lang="en-US" smtClean="0"/>
              <a:t>8/7/2022</a:t>
            </a:fld>
            <a:endParaRPr lang="en-US"/>
          </a:p>
        </p:txBody>
      </p:sp>
      <p:sp>
        <p:nvSpPr>
          <p:cNvPr id="5" name="Footer Placeholder 4">
            <a:extLst>
              <a:ext uri="{FF2B5EF4-FFF2-40B4-BE49-F238E27FC236}">
                <a16:creationId xmlns:a16="http://schemas.microsoft.com/office/drawing/2014/main" id="{43884FD6-19F0-D349-243B-5410821EDE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3FBBE0-AD2A-74B0-7AEC-BF0887D35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6AC702-353F-4619-A72C-21108F2D0BA9}" type="slidenum">
              <a:rPr lang="en-US" smtClean="0"/>
              <a:t>‹#›</a:t>
            </a:fld>
            <a:endParaRPr lang="en-US"/>
          </a:p>
        </p:txBody>
      </p:sp>
    </p:spTree>
    <p:extLst>
      <p:ext uri="{BB962C8B-B14F-4D97-AF65-F5344CB8AC3E}">
        <p14:creationId xmlns:p14="http://schemas.microsoft.com/office/powerpoint/2010/main" val="207056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4C97-4D62-5918-C54F-2A11006C3764}"/>
              </a:ext>
            </a:extLst>
          </p:cNvPr>
          <p:cNvSpPr>
            <a:spLocks noGrp="1"/>
          </p:cNvSpPr>
          <p:nvPr>
            <p:ph type="title"/>
          </p:nvPr>
        </p:nvSpPr>
        <p:spPr>
          <a:xfrm>
            <a:off x="0" y="1"/>
            <a:ext cx="12192000" cy="117565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736335F6-A6D9-831E-7BBC-4FB344580F7B}"/>
              </a:ext>
            </a:extLst>
          </p:cNvPr>
          <p:cNvSpPr>
            <a:spLocks noGrp="1"/>
          </p:cNvSpPr>
          <p:nvPr>
            <p:ph idx="1"/>
          </p:nvPr>
        </p:nvSpPr>
        <p:spPr>
          <a:xfrm>
            <a:off x="0" y="1306286"/>
            <a:ext cx="12192000" cy="5551713"/>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496 We Have an Anchor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420 O Thou Fount of Every Blessing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375 The Lord’s My Shepherd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272 Jesus the Loving Shepherd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258 Home of the Soul</a:t>
            </a:r>
          </a:p>
        </p:txBody>
      </p:sp>
    </p:spTree>
    <p:extLst>
      <p:ext uri="{BB962C8B-B14F-4D97-AF65-F5344CB8AC3E}">
        <p14:creationId xmlns:p14="http://schemas.microsoft.com/office/powerpoint/2010/main" val="3936925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1302273969"/>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provides the abundant life (Jn. 10:9)</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005181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2191535350"/>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provides the abundant life (Jn. 10:9)</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Are saved with the shepherd who provides good pasture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for them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10:9)</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3956703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provides the abundant life (Jn. 10:9)</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Are saved with the shepherd who provides good pasture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for them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10:9)</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He’s like a thief who came to steal, kill, &amp; destroy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10:10)</a:t>
                      </a: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95701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2814172961"/>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laid down His life for the sheep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10:11-18)</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2018749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1624220847"/>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laid down His life for the sheep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10:11-18)</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Jews &amp; Gentiles would become one flock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10:16;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Eph. 2:11-18)</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3508864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laid down His life for the sheep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10:11-18)</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Jews &amp; Gentiles would become one flock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10:16;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Eph. 2:11-18)</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flees when the wolf comes because he doesn’t care about the sheep (Jn. 10:11-13)</a:t>
                      </a: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597308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3212343634"/>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leads the sheep out and goes ahead of them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73666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4188528154"/>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leads the sheep out and goes ahead of them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They follow the shepherd because they know His voice (Jn. 10:4, 27)</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7376110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leads the sheep out and goes ahead of them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They follow the shepherd because they know His voice (Jn. 10:4, 27)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sheep flee from him because they don’t know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his voice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10:5)</a:t>
                      </a: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408832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extLst>
              <p:ext uri="{D42A27DB-BD31-4B8C-83A1-F6EECF244321}">
                <p14:modId xmlns:p14="http://schemas.microsoft.com/office/powerpoint/2010/main" val="947399181"/>
              </p:ext>
            </p:extLst>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endParaRPr lang="en-US" sz="4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261973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6E83AB4-90D9-99B2-F8C3-A5862C034F7C}"/>
              </a:ext>
            </a:extLst>
          </p:cNvPr>
          <p:cNvSpPr>
            <a:spLocks noGrp="1"/>
          </p:cNvSpPr>
          <p:nvPr>
            <p:ph type="subTitle" idx="1"/>
          </p:nvPr>
        </p:nvSpPr>
        <p:spPr>
          <a:xfrm>
            <a:off x="0" y="182880"/>
            <a:ext cx="12192000" cy="928468"/>
          </a:xfrm>
        </p:spPr>
        <p:txBody>
          <a:bodyPr>
            <a:normAutofit/>
          </a:bodyPr>
          <a:lstStyle/>
          <a:p>
            <a:r>
              <a:rPr lang="en-US" sz="5800" dirty="0">
                <a:solidFill>
                  <a:srgbClr val="FFFF00"/>
                </a:solidFill>
                <a:latin typeface="Tahoma" panose="020B0604030504040204" pitchFamily="34" charset="0"/>
                <a:ea typeface="Tahoma" panose="020B0604030504040204" pitchFamily="34" charset="0"/>
                <a:cs typeface="Tahoma" panose="020B0604030504040204" pitchFamily="34" charset="0"/>
              </a:rPr>
              <a:t>The Shepherd, Hireling &amp; the Sheep</a:t>
            </a:r>
          </a:p>
        </p:txBody>
      </p:sp>
      <p:pic>
        <p:nvPicPr>
          <p:cNvPr id="1026" name="Picture 2" descr="But a hireling, he who is not the shepherd, one who does not own the sheep,  sees the wolf coming… | by Butch Dias | Medium">
            <a:extLst>
              <a:ext uri="{FF2B5EF4-FFF2-40B4-BE49-F238E27FC236}">
                <a16:creationId xmlns:a16="http://schemas.microsoft.com/office/drawing/2014/main" id="{5BF2A6B3-1245-2A9D-CC47-0B1516E984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209822"/>
            <a:ext cx="12192000" cy="56481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726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extLst>
              <p:ext uri="{D42A27DB-BD31-4B8C-83A1-F6EECF244321}">
                <p14:modId xmlns:p14="http://schemas.microsoft.com/office/powerpoint/2010/main" val="3364074131"/>
              </p:ext>
            </p:extLst>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He died for the sheep </a:t>
                      </a:r>
                    </a:p>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with His own blood </a:t>
                      </a:r>
                    </a:p>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[the one true church belongs to Him]- </a:t>
                      </a:r>
                    </a:p>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(Matt. 16:18; Acts 20:28)</a:t>
                      </a:r>
                    </a:p>
                  </a:txBody>
                  <a:tcPr marL="68580" marR="68580" marT="0" marB="0"/>
                </a:tc>
                <a:tc>
                  <a:txBody>
                    <a:bodyPr/>
                    <a:lstStyle/>
                    <a:p>
                      <a:pPr marL="0" marR="0" algn="ctr">
                        <a:lnSpc>
                          <a:spcPct val="107000"/>
                        </a:lnSpc>
                        <a:spcBef>
                          <a:spcPts val="0"/>
                        </a:spcBef>
                        <a:spcAft>
                          <a:spcPts val="0"/>
                        </a:spcAft>
                      </a:pPr>
                      <a:endParaRPr lang="en-US" sz="41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550298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He died for the sheep </a:t>
                      </a:r>
                    </a:p>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with His own blood </a:t>
                      </a:r>
                    </a:p>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[the one true church belongs to Him]- </a:t>
                      </a:r>
                    </a:p>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(Matt. 16:18; Acts 20:28)</a:t>
                      </a:r>
                    </a:p>
                  </a:txBody>
                  <a:tcPr marL="68580" marR="68580" marT="0" marB="0"/>
                </a:tc>
                <a:tc>
                  <a:txBody>
                    <a:bodyPr/>
                    <a:lstStyle/>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He says you can go to the church of your choice and claims that there are many denominations </a:t>
                      </a:r>
                    </a:p>
                    <a:p>
                      <a:pPr marL="0" marR="0" algn="ctr">
                        <a:lnSpc>
                          <a:spcPct val="107000"/>
                        </a:lnSpc>
                        <a:spcBef>
                          <a:spcPts val="0"/>
                        </a:spcBef>
                        <a:spcAft>
                          <a:spcPts val="0"/>
                        </a:spcAft>
                      </a:pPr>
                      <a:r>
                        <a:rPr lang="en-US" sz="4100" dirty="0">
                          <a:effectLst/>
                          <a:latin typeface="Tahoma" panose="020B0604030504040204" pitchFamily="34" charset="0"/>
                          <a:ea typeface="Tahoma" panose="020B0604030504040204" pitchFamily="34" charset="0"/>
                          <a:cs typeface="Tahoma" panose="020B0604030504040204" pitchFamily="34" charset="0"/>
                        </a:rPr>
                        <a:t>that are of Christ</a:t>
                      </a: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1635109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extLst>
              <p:ext uri="{D42A27DB-BD31-4B8C-83A1-F6EECF244321}">
                <p14:modId xmlns:p14="http://schemas.microsoft.com/office/powerpoint/2010/main" val="1442823032"/>
              </p:ext>
            </p:extLst>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guides His sheep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by His voice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[His word]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(John 10:3; Rom. 10:17)</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41234347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guides His sheep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by His voice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[His word]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(John 10:3; Rom. 10:17)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says that the sheep are guided by a direct operation of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Holy Spirit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[apart from His word]</a:t>
                      </a: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466345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extLst>
              <p:ext uri="{D42A27DB-BD31-4B8C-83A1-F6EECF244321}">
                <p14:modId xmlns:p14="http://schemas.microsoft.com/office/powerpoint/2010/main" val="211085983"/>
              </p:ext>
            </p:extLst>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Elders (plural) are to shepherd the flock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(local church)</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(Acts 14:23;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1 Peter 5:1-4)</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1538229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Elders (plural) are to shepherd the flock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(local church)</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(Acts 14:23;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1 Peter 5:1-4)</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teaches that one pastor is over the flock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(local or universal church- Pope)</a:t>
                      </a: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3788829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extLst>
              <p:ext uri="{D42A27DB-BD31-4B8C-83A1-F6EECF244321}">
                <p14:modId xmlns:p14="http://schemas.microsoft.com/office/powerpoint/2010/main" val="3143366876"/>
              </p:ext>
            </p:extLst>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is [the door] only way to eternal life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(John 14:6;</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Luke 13:23-24)</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3878390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5846-E861-9D35-61A9-BF9DEBA44EFF}"/>
              </a:ext>
            </a:extLst>
          </p:cNvPr>
          <p:cNvSpPr>
            <a:spLocks noGrp="1"/>
          </p:cNvSpPr>
          <p:nvPr>
            <p:ph type="title"/>
          </p:nvPr>
        </p:nvSpPr>
        <p:spPr>
          <a:xfrm>
            <a:off x="0" y="1"/>
            <a:ext cx="12192000" cy="1088570"/>
          </a:xfrm>
        </p:spPr>
        <p:txBody>
          <a:bodyPr>
            <a:normAutofit/>
          </a:bodyPr>
          <a:lstStyle/>
          <a:p>
            <a:pPr algn="ctr"/>
            <a:r>
              <a:rPr lang="en-US" sz="5900" dirty="0">
                <a:solidFill>
                  <a:srgbClr val="FFFF00"/>
                </a:solidFill>
                <a:latin typeface="Tahoma" panose="020B0604030504040204" pitchFamily="34" charset="0"/>
                <a:ea typeface="Tahoma" panose="020B0604030504040204" pitchFamily="34" charset="0"/>
                <a:cs typeface="Tahoma" panose="020B0604030504040204" pitchFamily="34" charset="0"/>
              </a:rPr>
              <a:t>Who Will You Listen to and Follow?</a:t>
            </a:r>
          </a:p>
        </p:txBody>
      </p:sp>
      <p:graphicFrame>
        <p:nvGraphicFramePr>
          <p:cNvPr id="4" name="Table 4">
            <a:extLst>
              <a:ext uri="{FF2B5EF4-FFF2-40B4-BE49-F238E27FC236}">
                <a16:creationId xmlns:a16="http://schemas.microsoft.com/office/drawing/2014/main" id="{B2981529-DB5B-67D9-6AD2-C809926C870F}"/>
              </a:ext>
            </a:extLst>
          </p:cNvPr>
          <p:cNvGraphicFramePr>
            <a:graphicFrameLocks noGrp="1"/>
          </p:cNvGraphicFramePr>
          <p:nvPr>
            <p:ph idx="1"/>
          </p:nvPr>
        </p:nvGraphicFramePr>
        <p:xfrm>
          <a:off x="-1" y="1277257"/>
          <a:ext cx="12192000" cy="5580742"/>
        </p:xfrm>
        <a:graphic>
          <a:graphicData uri="http://schemas.openxmlformats.org/drawingml/2006/table">
            <a:tbl>
              <a:tblPr firstRow="1" bandRow="1">
                <a:tableStyleId>{073A0DAA-6AF3-43AB-8588-CEC1D06C72B9}</a:tableStyleId>
              </a:tblPr>
              <a:tblGrid>
                <a:gridCol w="6096000">
                  <a:extLst>
                    <a:ext uri="{9D8B030D-6E8A-4147-A177-3AD203B41FA5}">
                      <a16:colId xmlns:a16="http://schemas.microsoft.com/office/drawing/2014/main" val="1549690418"/>
                    </a:ext>
                  </a:extLst>
                </a:gridCol>
                <a:gridCol w="6096000">
                  <a:extLst>
                    <a:ext uri="{9D8B030D-6E8A-4147-A177-3AD203B41FA5}">
                      <a16:colId xmlns:a16="http://schemas.microsoft.com/office/drawing/2014/main" val="2115850078"/>
                    </a:ext>
                  </a:extLst>
                </a:gridCol>
              </a:tblGrid>
              <a:tr h="168102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Good Shepherd</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 (Christ)</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Hireling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(False Teacher)</a:t>
                      </a:r>
                    </a:p>
                  </a:txBody>
                  <a:tcPr marL="68580" marR="68580" marT="0" marB="0"/>
                </a:tc>
                <a:extLst>
                  <a:ext uri="{0D108BD9-81ED-4DB2-BD59-A6C34878D82A}">
                    <a16:rowId xmlns:a16="http://schemas.microsoft.com/office/drawing/2014/main" val="470944983"/>
                  </a:ext>
                </a:extLst>
              </a:tr>
              <a:tr h="3899716">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is [the door] only way to eternal life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(John 14:6;</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Luke 13:23-24)</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teaches that there are many roads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that lead to heaven</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(Matthew 7:13-23)</a:t>
                      </a:r>
                    </a:p>
                  </a:txBody>
                  <a:tcPr marL="68580" marR="68580" marT="0" marB="0"/>
                </a:tc>
                <a:extLst>
                  <a:ext uri="{0D108BD9-81ED-4DB2-BD59-A6C34878D82A}">
                    <a16:rowId xmlns:a16="http://schemas.microsoft.com/office/drawing/2014/main" val="3483405100"/>
                  </a:ext>
                </a:extLst>
              </a:tr>
            </a:tbl>
          </a:graphicData>
        </a:graphic>
      </p:graphicFrame>
    </p:spTree>
    <p:extLst>
      <p:ext uri="{BB962C8B-B14F-4D97-AF65-F5344CB8AC3E}">
        <p14:creationId xmlns:p14="http://schemas.microsoft.com/office/powerpoint/2010/main" val="2300363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82617-759D-195A-4C09-B6F2A6F9C644}"/>
              </a:ext>
            </a:extLst>
          </p:cNvPr>
          <p:cNvSpPr>
            <a:spLocks noGrp="1"/>
          </p:cNvSpPr>
          <p:nvPr>
            <p:ph idx="1"/>
          </p:nvPr>
        </p:nvSpPr>
        <p:spPr>
          <a:xfrm>
            <a:off x="0" y="0"/>
            <a:ext cx="12192000" cy="6857999"/>
          </a:xfrm>
        </p:spPr>
        <p:txBody>
          <a:bodyPr>
            <a:normAutofit/>
          </a:bodyPr>
          <a:lstStyle/>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We all like sheep have gone astray but Jesus came to seek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and save the lost by dying for them (Luke 15:7; 19:10)!</a:t>
            </a:r>
          </a:p>
          <a:p>
            <a:pPr marL="0" indent="0">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The Ethiopian eunuch read the passage about one who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was led as a sheep to the slaughter and Philip preached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Jesus to him. When he came to some water he asked what</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hindered him from being baptized. Philip said, “If you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believe with all your heart you may” and he said “I believe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Jesus Christ is the Son of God” and he was baptized</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8:32-39)</a:t>
            </a:r>
          </a:p>
          <a:p>
            <a:pPr marL="0" indent="0" algn="ctr">
              <a:buNone/>
            </a:pPr>
            <a:endParaRPr lang="en-US" sz="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Have you been baptized for the forgiveness of your sins?</a:t>
            </a:r>
          </a:p>
        </p:txBody>
      </p:sp>
    </p:spTree>
    <p:extLst>
      <p:ext uri="{BB962C8B-B14F-4D97-AF65-F5344CB8AC3E}">
        <p14:creationId xmlns:p14="http://schemas.microsoft.com/office/powerpoint/2010/main" val="350554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1" end="11"/>
                                            </p:txEl>
                                          </p:spTgt>
                                        </p:tgtEl>
                                        <p:attrNameLst>
                                          <p:attrName>style.visibility</p:attrName>
                                        </p:attrNameLst>
                                      </p:cBhvr>
                                      <p:to>
                                        <p:strVal val="visible"/>
                                      </p:to>
                                    </p:set>
                                    <p:animEffect transition="in" filter="fade">
                                      <p:cBhvr>
                                        <p:cTn id="3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C4C97-4D62-5918-C54F-2A11006C3764}"/>
              </a:ext>
            </a:extLst>
          </p:cNvPr>
          <p:cNvSpPr>
            <a:spLocks noGrp="1"/>
          </p:cNvSpPr>
          <p:nvPr>
            <p:ph type="title"/>
          </p:nvPr>
        </p:nvSpPr>
        <p:spPr>
          <a:xfrm>
            <a:off x="0" y="1"/>
            <a:ext cx="12192000" cy="1175656"/>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736335F6-A6D9-831E-7BBC-4FB344580F7B}"/>
              </a:ext>
            </a:extLst>
          </p:cNvPr>
          <p:cNvSpPr>
            <a:spLocks noGrp="1"/>
          </p:cNvSpPr>
          <p:nvPr>
            <p:ph idx="1"/>
          </p:nvPr>
        </p:nvSpPr>
        <p:spPr>
          <a:xfrm>
            <a:off x="0" y="1306286"/>
            <a:ext cx="12192000" cy="5551713"/>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496 We Have an Anchor</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420 O Thou Fount of Every Blessing</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189 When I Survey the Wondrous Cross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375 The Lord’s My Shepherd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272 Jesus the Loving Shepherd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258 Home of the Soul</a:t>
            </a:r>
          </a:p>
        </p:txBody>
      </p:sp>
    </p:spTree>
    <p:extLst>
      <p:ext uri="{BB962C8B-B14F-4D97-AF65-F5344CB8AC3E}">
        <p14:creationId xmlns:p14="http://schemas.microsoft.com/office/powerpoint/2010/main" val="18019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3307814772"/>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4043795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2332749203"/>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knows the sheep, calls them by name, and leads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them out</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 14)</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631474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3680508536"/>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knows the sheep, calls them by name, and leads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them out</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 14)</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They hear Him &amp; follow the shepherd because they know His voice</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 27)</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311380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2188868948"/>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He knows the sheep, calls them by name, and leads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them out</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 14)</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They hear Him &amp; follow the shepherd because they know His voice</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10:3, 27)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 sheep don’t hear his voice &amp; don’t follow him</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10:5)</a:t>
                      </a:r>
                    </a:p>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2745331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303404074"/>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tabLst>
                          <a:tab pos="1098550" algn="l"/>
                        </a:tabLst>
                      </a:pPr>
                      <a:r>
                        <a:rPr lang="en-US" sz="4200" dirty="0">
                          <a:effectLst/>
                          <a:latin typeface="Tahoma" panose="020B0604030504040204" pitchFamily="34" charset="0"/>
                          <a:ea typeface="Tahoma" panose="020B0604030504040204" pitchFamily="34" charset="0"/>
                          <a:cs typeface="Tahoma" panose="020B0604030504040204" pitchFamily="34" charset="0"/>
                        </a:rPr>
                        <a:t>He is the Door (Jn. 10:7)</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215336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extLst>
              <p:ext uri="{D42A27DB-BD31-4B8C-83A1-F6EECF244321}">
                <p14:modId xmlns:p14="http://schemas.microsoft.com/office/powerpoint/2010/main" val="1890011634"/>
              </p:ext>
            </p:extLst>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tabLst>
                          <a:tab pos="1098550" algn="l"/>
                        </a:tabLst>
                      </a:pPr>
                      <a:r>
                        <a:rPr lang="en-US" sz="4200" dirty="0">
                          <a:effectLst/>
                          <a:latin typeface="Tahoma" panose="020B0604030504040204" pitchFamily="34" charset="0"/>
                          <a:ea typeface="Tahoma" panose="020B0604030504040204" pitchFamily="34" charset="0"/>
                          <a:cs typeface="Tahoma" panose="020B0604030504040204" pitchFamily="34" charset="0"/>
                        </a:rPr>
                        <a:t>He is the Door (Jn. 10:7)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They enter through the door and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are saved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10:9)</a:t>
                      </a:r>
                    </a:p>
                  </a:txBody>
                  <a:tcPr marL="68580" marR="68580" marT="0" marB="0"/>
                </a:tc>
                <a:tc>
                  <a:txBody>
                    <a:bodyPr/>
                    <a:lstStyle/>
                    <a:p>
                      <a:pPr marL="0" marR="0" algn="ctr">
                        <a:lnSpc>
                          <a:spcPct val="107000"/>
                        </a:lnSpc>
                        <a:spcBef>
                          <a:spcPts val="0"/>
                        </a:spcBef>
                        <a:spcAft>
                          <a:spcPts val="0"/>
                        </a:spcAft>
                      </a:pPr>
                      <a:endParaRPr lang="en-US" sz="4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46075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07FF0458-443F-F9AE-4E58-104175CF042D}"/>
              </a:ext>
            </a:extLst>
          </p:cNvPr>
          <p:cNvGraphicFramePr>
            <a:graphicFrameLocks noGrp="1"/>
          </p:cNvGraphicFramePr>
          <p:nvPr>
            <p:ph idx="1"/>
          </p:nvPr>
        </p:nvGraphicFramePr>
        <p:xfrm>
          <a:off x="0" y="0"/>
          <a:ext cx="12192000" cy="6858000"/>
        </p:xfrm>
        <a:graphic>
          <a:graphicData uri="http://schemas.openxmlformats.org/drawingml/2006/table">
            <a:tbl>
              <a:tblPr firstRow="1" bandRow="1">
                <a:tableStyleId>{073A0DAA-6AF3-43AB-8588-CEC1D06C72B9}</a:tableStyleId>
              </a:tblPr>
              <a:tblGrid>
                <a:gridCol w="4064000">
                  <a:extLst>
                    <a:ext uri="{9D8B030D-6E8A-4147-A177-3AD203B41FA5}">
                      <a16:colId xmlns:a16="http://schemas.microsoft.com/office/drawing/2014/main" val="1428580591"/>
                    </a:ext>
                  </a:extLst>
                </a:gridCol>
                <a:gridCol w="4064000">
                  <a:extLst>
                    <a:ext uri="{9D8B030D-6E8A-4147-A177-3AD203B41FA5}">
                      <a16:colId xmlns:a16="http://schemas.microsoft.com/office/drawing/2014/main" val="3530925163"/>
                    </a:ext>
                  </a:extLst>
                </a:gridCol>
                <a:gridCol w="4064000">
                  <a:extLst>
                    <a:ext uri="{9D8B030D-6E8A-4147-A177-3AD203B41FA5}">
                      <a16:colId xmlns:a16="http://schemas.microsoft.com/office/drawing/2014/main" val="3716053716"/>
                    </a:ext>
                  </a:extLst>
                </a:gridCol>
              </a:tblGrid>
              <a:tr h="2552016">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Good Shepherd/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My Sheep/ Flock who Obey Christ</a:t>
                      </a:r>
                    </a:p>
                  </a:txBody>
                  <a:tcPr marL="68580" marR="68580" marT="0" marB="0"/>
                </a:tc>
                <a:tc>
                  <a:txBody>
                    <a:bodyPr/>
                    <a:lstStyle/>
                    <a:p>
                      <a:pPr marL="0" marR="0" algn="ctr">
                        <a:lnSpc>
                          <a:spcPct val="107000"/>
                        </a:lnSpc>
                        <a:spcBef>
                          <a:spcPts val="0"/>
                        </a:spcBef>
                        <a:spcAft>
                          <a:spcPts val="0"/>
                        </a:spcAft>
                      </a:pPr>
                      <a:r>
                        <a:rPr lang="en-US" sz="4400" dirty="0">
                          <a:effectLst/>
                          <a:latin typeface="Tahoma" panose="020B0604030504040204" pitchFamily="34" charset="0"/>
                          <a:ea typeface="Tahoma" panose="020B0604030504040204" pitchFamily="34" charset="0"/>
                          <a:cs typeface="Tahoma" panose="020B0604030504040204" pitchFamily="34" charset="0"/>
                        </a:rPr>
                        <a:t>The hireling/ stranger</a:t>
                      </a:r>
                    </a:p>
                  </a:txBody>
                  <a:tcPr marL="68580" marR="68580" marT="0" marB="0"/>
                </a:tc>
                <a:extLst>
                  <a:ext uri="{0D108BD9-81ED-4DB2-BD59-A6C34878D82A}">
                    <a16:rowId xmlns:a16="http://schemas.microsoft.com/office/drawing/2014/main" val="2627304357"/>
                  </a:ext>
                </a:extLst>
              </a:tr>
              <a:tr h="4305984">
                <a:tc>
                  <a:txBody>
                    <a:bodyPr/>
                    <a:lstStyle/>
                    <a:p>
                      <a:pPr marL="0" marR="0" algn="ctr">
                        <a:lnSpc>
                          <a:spcPct val="107000"/>
                        </a:lnSpc>
                        <a:spcBef>
                          <a:spcPts val="0"/>
                        </a:spcBef>
                        <a:spcAft>
                          <a:spcPts val="0"/>
                        </a:spcAft>
                        <a:tabLst>
                          <a:tab pos="1098550" algn="l"/>
                        </a:tabLst>
                      </a:pPr>
                      <a:r>
                        <a:rPr lang="en-US" sz="4200" dirty="0">
                          <a:effectLst/>
                          <a:latin typeface="Tahoma" panose="020B0604030504040204" pitchFamily="34" charset="0"/>
                          <a:ea typeface="Tahoma" panose="020B0604030504040204" pitchFamily="34" charset="0"/>
                          <a:cs typeface="Tahoma" panose="020B0604030504040204" pitchFamily="34" charset="0"/>
                        </a:rPr>
                        <a:t>He is the Door (Jn. 10:7)</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They enter through the door and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are saved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10:9)</a:t>
                      </a:r>
                    </a:p>
                  </a:txBody>
                  <a:tcPr marL="68580" marR="68580" marT="0" marB="0"/>
                </a:tc>
                <a:tc>
                  <a:txBody>
                    <a:bodyPr/>
                    <a:lstStyle/>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A thief and a robber who climbs up some other way </a:t>
                      </a:r>
                    </a:p>
                    <a:p>
                      <a:pPr marL="0" marR="0" algn="ctr">
                        <a:lnSpc>
                          <a:spcPct val="107000"/>
                        </a:lnSpc>
                        <a:spcBef>
                          <a:spcPts val="0"/>
                        </a:spcBef>
                        <a:spcAft>
                          <a:spcPts val="0"/>
                        </a:spcAft>
                      </a:pPr>
                      <a:r>
                        <a:rPr lang="en-US" sz="4200" dirty="0">
                          <a:effectLst/>
                          <a:latin typeface="Tahoma" panose="020B0604030504040204" pitchFamily="34" charset="0"/>
                          <a:ea typeface="Tahoma" panose="020B0604030504040204" pitchFamily="34" charset="0"/>
                          <a:cs typeface="Tahoma" panose="020B0604030504040204" pitchFamily="34" charset="0"/>
                        </a:rPr>
                        <a:t>(Jn. 10:1)</a:t>
                      </a:r>
                    </a:p>
                  </a:txBody>
                  <a:tcPr marL="68580" marR="68580" marT="0" marB="0"/>
                </a:tc>
                <a:extLst>
                  <a:ext uri="{0D108BD9-81ED-4DB2-BD59-A6C34878D82A}">
                    <a16:rowId xmlns:a16="http://schemas.microsoft.com/office/drawing/2014/main" val="901934538"/>
                  </a:ext>
                </a:extLst>
              </a:tr>
            </a:tbl>
          </a:graphicData>
        </a:graphic>
      </p:graphicFrame>
    </p:spTree>
    <p:extLst>
      <p:ext uri="{BB962C8B-B14F-4D97-AF65-F5344CB8AC3E}">
        <p14:creationId xmlns:p14="http://schemas.microsoft.com/office/powerpoint/2010/main" val="14885300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2021</Words>
  <Application>Microsoft Office PowerPoint</Application>
  <PresentationFormat>Widescreen</PresentationFormat>
  <Paragraphs>248</Paragraphs>
  <Slides>29</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Calibri Light</vt:lpstr>
      <vt:lpstr>NotoSans</vt:lpstr>
      <vt:lpstr>Tahoma</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Will You Listen to and Follow?</vt:lpstr>
      <vt:lpstr>Who Will You Listen to and Follow?</vt:lpstr>
      <vt:lpstr>Who Will You Listen to and Follow?</vt:lpstr>
      <vt:lpstr>Who Will You Listen to and Follow?</vt:lpstr>
      <vt:lpstr>Who Will You Listen to and Follow?</vt:lpstr>
      <vt:lpstr>Who Will You Listen to and Follow?</vt:lpstr>
      <vt:lpstr>Who Will You Listen to and Follow?</vt:lpstr>
      <vt:lpstr>Who Will You Listen to and Follow?</vt:lpstr>
      <vt:lpstr>Who Will You Listen to and Follow?</vt:lpstr>
      <vt:lpstr>PowerPoint Presentation</vt:lpstr>
      <vt:lpstr>Hymns for Worship at Woodmont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6</cp:revision>
  <dcterms:created xsi:type="dcterms:W3CDTF">2022-08-07T19:07:46Z</dcterms:created>
  <dcterms:modified xsi:type="dcterms:W3CDTF">2022-08-07T21:26:21Z</dcterms:modified>
</cp:coreProperties>
</file>