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05" r:id="rId2"/>
    <p:sldId id="257" r:id="rId3"/>
    <p:sldId id="258" r:id="rId4"/>
    <p:sldId id="262" r:id="rId5"/>
    <p:sldId id="265" r:id="rId6"/>
    <p:sldId id="279" r:id="rId7"/>
    <p:sldId id="280" r:id="rId8"/>
    <p:sldId id="281" r:id="rId9"/>
    <p:sldId id="264" r:id="rId10"/>
    <p:sldId id="282" r:id="rId11"/>
    <p:sldId id="266" r:id="rId12"/>
    <p:sldId id="284" r:id="rId13"/>
    <p:sldId id="285" r:id="rId14"/>
    <p:sldId id="287" r:id="rId15"/>
    <p:sldId id="283" r:id="rId16"/>
    <p:sldId id="288" r:id="rId17"/>
    <p:sldId id="259" r:id="rId18"/>
    <p:sldId id="269" r:id="rId19"/>
    <p:sldId id="289" r:id="rId20"/>
    <p:sldId id="290" r:id="rId21"/>
    <p:sldId id="291" r:id="rId22"/>
    <p:sldId id="268" r:id="rId23"/>
    <p:sldId id="270" r:id="rId24"/>
    <p:sldId id="292" r:id="rId25"/>
    <p:sldId id="293" r:id="rId26"/>
    <p:sldId id="294" r:id="rId27"/>
    <p:sldId id="295" r:id="rId28"/>
    <p:sldId id="260" r:id="rId29"/>
    <p:sldId id="274" r:id="rId30"/>
    <p:sldId id="296" r:id="rId31"/>
    <p:sldId id="298" r:id="rId32"/>
    <p:sldId id="300" r:id="rId33"/>
    <p:sldId id="301" r:id="rId34"/>
    <p:sldId id="302" r:id="rId35"/>
    <p:sldId id="303" r:id="rId36"/>
    <p:sldId id="304" r:id="rId37"/>
    <p:sldId id="261" r:id="rId38"/>
    <p:sldId id="30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288B36EB-4C92-41F4-993F-F24C8298E69F}"/>
    <pc:docChg chg="undo custSel addSld delSld modSld sldOrd">
      <pc:chgData name="Bettye Locklair" userId="c2d7acf3736df889" providerId="LiveId" clId="{288B36EB-4C92-41F4-993F-F24C8298E69F}" dt="2022-09-18T15:27:34.031" v="7371" actId="6549"/>
      <pc:docMkLst>
        <pc:docMk/>
      </pc:docMkLst>
      <pc:sldChg chg="modSp">
        <pc:chgData name="Bettye Locklair" userId="c2d7acf3736df889" providerId="LiveId" clId="{288B36EB-4C92-41F4-993F-F24C8298E69F}" dt="2022-09-18T10:50:33.716" v="2060" actId="207"/>
        <pc:sldMkLst>
          <pc:docMk/>
          <pc:sldMk cId="1157797667" sldId="257"/>
        </pc:sldMkLst>
        <pc:spChg chg="mod">
          <ac:chgData name="Bettye Locklair" userId="c2d7acf3736df889" providerId="LiveId" clId="{288B36EB-4C92-41F4-993F-F24C8298E69F}" dt="2022-09-18T10:50:33.716" v="2060" actId="207"/>
          <ac:spMkLst>
            <pc:docMk/>
            <pc:sldMk cId="1157797667" sldId="257"/>
            <ac:spMk id="2" creationId="{5E73499C-7132-F17E-15B2-D1325A62E999}"/>
          </ac:spMkLst>
        </pc:spChg>
      </pc:sldChg>
      <pc:sldChg chg="modSp mod">
        <pc:chgData name="Bettye Locklair" userId="c2d7acf3736df889" providerId="LiveId" clId="{288B36EB-4C92-41F4-993F-F24C8298E69F}" dt="2022-09-18T10:50:40.202" v="2061" actId="207"/>
        <pc:sldMkLst>
          <pc:docMk/>
          <pc:sldMk cId="960132740" sldId="258"/>
        </pc:sldMkLst>
        <pc:spChg chg="mod">
          <ac:chgData name="Bettye Locklair" userId="c2d7acf3736df889" providerId="LiveId" clId="{288B36EB-4C92-41F4-993F-F24C8298E69F}" dt="2022-09-18T10:50:40.202" v="2061" actId="207"/>
          <ac:spMkLst>
            <pc:docMk/>
            <pc:sldMk cId="960132740" sldId="258"/>
            <ac:spMk id="2" creationId="{5E73499C-7132-F17E-15B2-D1325A62E999}"/>
          </ac:spMkLst>
        </pc:spChg>
        <pc:graphicFrameChg chg="modGraphic">
          <ac:chgData name="Bettye Locklair" userId="c2d7acf3736df889" providerId="LiveId" clId="{288B36EB-4C92-41F4-993F-F24C8298E69F}" dt="2022-09-18T09:55:16.022" v="2" actId="6549"/>
          <ac:graphicFrameMkLst>
            <pc:docMk/>
            <pc:sldMk cId="960132740" sldId="258"/>
            <ac:graphicFrameMk id="4" creationId="{8987FF66-B3E6-19F3-6A20-A648C0916FDD}"/>
          </ac:graphicFrameMkLst>
        </pc:graphicFrameChg>
      </pc:sldChg>
      <pc:sldChg chg="modSp mod">
        <pc:chgData name="Bettye Locklair" userId="c2d7acf3736df889" providerId="LiveId" clId="{288B36EB-4C92-41F4-993F-F24C8298E69F}" dt="2022-09-18T10:51:21.328" v="2066" actId="207"/>
        <pc:sldMkLst>
          <pc:docMk/>
          <pc:sldMk cId="3697997079" sldId="259"/>
        </pc:sldMkLst>
        <pc:spChg chg="mod">
          <ac:chgData name="Bettye Locklair" userId="c2d7acf3736df889" providerId="LiveId" clId="{288B36EB-4C92-41F4-993F-F24C8298E69F}" dt="2022-09-18T10:51:21.328" v="2066" actId="207"/>
          <ac:spMkLst>
            <pc:docMk/>
            <pc:sldMk cId="3697997079" sldId="259"/>
            <ac:spMk id="2" creationId="{5E73499C-7132-F17E-15B2-D1325A62E999}"/>
          </ac:spMkLst>
        </pc:spChg>
        <pc:graphicFrameChg chg="modGraphic">
          <ac:chgData name="Bettye Locklair" userId="c2d7acf3736df889" providerId="LiveId" clId="{288B36EB-4C92-41F4-993F-F24C8298E69F}" dt="2022-09-18T10:13:01.006" v="1015" actId="6549"/>
          <ac:graphicFrameMkLst>
            <pc:docMk/>
            <pc:sldMk cId="3697997079" sldId="259"/>
            <ac:graphicFrameMk id="4" creationId="{8987FF66-B3E6-19F3-6A20-A648C0916FDD}"/>
          </ac:graphicFrameMkLst>
        </pc:graphicFrameChg>
      </pc:sldChg>
      <pc:sldChg chg="modSp mod modNotesTx">
        <pc:chgData name="Bettye Locklair" userId="c2d7acf3736df889" providerId="LiveId" clId="{288B36EB-4C92-41F4-993F-F24C8298E69F}" dt="2022-09-18T10:51:52.552" v="2070" actId="207"/>
        <pc:sldMkLst>
          <pc:docMk/>
          <pc:sldMk cId="2327797472" sldId="260"/>
        </pc:sldMkLst>
        <pc:spChg chg="mod">
          <ac:chgData name="Bettye Locklair" userId="c2d7acf3736df889" providerId="LiveId" clId="{288B36EB-4C92-41F4-993F-F24C8298E69F}" dt="2022-09-18T10:51:52.552" v="2070" actId="207"/>
          <ac:spMkLst>
            <pc:docMk/>
            <pc:sldMk cId="2327797472" sldId="260"/>
            <ac:spMk id="2" creationId="{5E73499C-7132-F17E-15B2-D1325A62E999}"/>
          </ac:spMkLst>
        </pc:spChg>
        <pc:graphicFrameChg chg="modGraphic">
          <ac:chgData name="Bettye Locklair" userId="c2d7acf3736df889" providerId="LiveId" clId="{288B36EB-4C92-41F4-993F-F24C8298E69F}" dt="2022-09-18T10:27:06.087" v="1823" actId="115"/>
          <ac:graphicFrameMkLst>
            <pc:docMk/>
            <pc:sldMk cId="2327797472" sldId="260"/>
            <ac:graphicFrameMk id="4" creationId="{8987FF66-B3E6-19F3-6A20-A648C0916FDD}"/>
          </ac:graphicFrameMkLst>
        </pc:graphicFrameChg>
      </pc:sldChg>
      <pc:sldChg chg="modAnim modNotesTx">
        <pc:chgData name="Bettye Locklair" userId="c2d7acf3736df889" providerId="LiveId" clId="{288B36EB-4C92-41F4-993F-F24C8298E69F}" dt="2022-09-18T10:56:26.166" v="2532" actId="20577"/>
        <pc:sldMkLst>
          <pc:docMk/>
          <pc:sldMk cId="2844112729" sldId="261"/>
        </pc:sldMkLst>
      </pc:sldChg>
      <pc:sldChg chg="modSp add mod">
        <pc:chgData name="Bettye Locklair" userId="c2d7acf3736df889" providerId="LiveId" clId="{288B36EB-4C92-41F4-993F-F24C8298E69F}" dt="2022-09-18T10:57:09.002" v="2533" actId="207"/>
        <pc:sldMkLst>
          <pc:docMk/>
          <pc:sldMk cId="3700124762" sldId="262"/>
        </pc:sldMkLst>
        <pc:spChg chg="mod">
          <ac:chgData name="Bettye Locklair" userId="c2d7acf3736df889" providerId="LiveId" clId="{288B36EB-4C92-41F4-993F-F24C8298E69F}" dt="2022-09-18T10:50:46.315" v="2062" actId="207"/>
          <ac:spMkLst>
            <pc:docMk/>
            <pc:sldMk cId="3700124762" sldId="262"/>
            <ac:spMk id="2" creationId="{5E73499C-7132-F17E-15B2-D1325A62E999}"/>
          </ac:spMkLst>
        </pc:spChg>
        <pc:graphicFrameChg chg="modGraphic">
          <ac:chgData name="Bettye Locklair" userId="c2d7acf3736df889" providerId="LiveId" clId="{288B36EB-4C92-41F4-993F-F24C8298E69F}" dt="2022-09-18T10:57:09.002" v="2533" actId="207"/>
          <ac:graphicFrameMkLst>
            <pc:docMk/>
            <pc:sldMk cId="3700124762" sldId="262"/>
            <ac:graphicFrameMk id="4" creationId="{8987FF66-B3E6-19F3-6A20-A648C0916FDD}"/>
          </ac:graphicFrameMkLst>
        </pc:graphicFrameChg>
      </pc:sldChg>
      <pc:sldChg chg="add del">
        <pc:chgData name="Bettye Locklair" userId="c2d7acf3736df889" providerId="LiveId" clId="{288B36EB-4C92-41F4-993F-F24C8298E69F}" dt="2022-09-18T10:03:41.577" v="95" actId="47"/>
        <pc:sldMkLst>
          <pc:docMk/>
          <pc:sldMk cId="1935666454" sldId="263"/>
        </pc:sldMkLst>
      </pc:sldChg>
      <pc:sldChg chg="modSp add mod">
        <pc:chgData name="Bettye Locklair" userId="c2d7acf3736df889" providerId="LiveId" clId="{288B36EB-4C92-41F4-993F-F24C8298E69F}" dt="2022-09-18T10:51:02.605" v="2064" actId="207"/>
        <pc:sldMkLst>
          <pc:docMk/>
          <pc:sldMk cId="287726774" sldId="264"/>
        </pc:sldMkLst>
        <pc:spChg chg="mod">
          <ac:chgData name="Bettye Locklair" userId="c2d7acf3736df889" providerId="LiveId" clId="{288B36EB-4C92-41F4-993F-F24C8298E69F}" dt="2022-09-18T10:51:02.605" v="2064" actId="207"/>
          <ac:spMkLst>
            <pc:docMk/>
            <pc:sldMk cId="287726774" sldId="264"/>
            <ac:spMk id="2" creationId="{5E73499C-7132-F17E-15B2-D1325A62E999}"/>
          </ac:spMkLst>
        </pc:spChg>
        <pc:graphicFrameChg chg="modGraphic">
          <ac:chgData name="Bettye Locklair" userId="c2d7acf3736df889" providerId="LiveId" clId="{288B36EB-4C92-41F4-993F-F24C8298E69F}" dt="2022-09-18T09:58:40.469" v="12" actId="207"/>
          <ac:graphicFrameMkLst>
            <pc:docMk/>
            <pc:sldMk cId="287726774" sldId="264"/>
            <ac:graphicFrameMk id="4" creationId="{8987FF66-B3E6-19F3-6A20-A648C0916FDD}"/>
          </ac:graphicFrameMkLst>
        </pc:graphicFrameChg>
      </pc:sldChg>
      <pc:sldChg chg="modSp add mod modNotesTx">
        <pc:chgData name="Bettye Locklair" userId="c2d7acf3736df889" providerId="LiveId" clId="{288B36EB-4C92-41F4-993F-F24C8298E69F}" dt="2022-09-18T10:50:52.072" v="2063" actId="207"/>
        <pc:sldMkLst>
          <pc:docMk/>
          <pc:sldMk cId="4216280550" sldId="265"/>
        </pc:sldMkLst>
        <pc:spChg chg="mod">
          <ac:chgData name="Bettye Locklair" userId="c2d7acf3736df889" providerId="LiveId" clId="{288B36EB-4C92-41F4-993F-F24C8298E69F}" dt="2022-09-18T10:50:52.072" v="2063" actId="207"/>
          <ac:spMkLst>
            <pc:docMk/>
            <pc:sldMk cId="4216280550" sldId="265"/>
            <ac:spMk id="2" creationId="{5E73499C-7132-F17E-15B2-D1325A62E999}"/>
          </ac:spMkLst>
        </pc:spChg>
        <pc:graphicFrameChg chg="modGraphic">
          <ac:chgData name="Bettye Locklair" userId="c2d7acf3736df889" providerId="LiveId" clId="{288B36EB-4C92-41F4-993F-F24C8298E69F}" dt="2022-09-18T10:03:18.630" v="93" actId="115"/>
          <ac:graphicFrameMkLst>
            <pc:docMk/>
            <pc:sldMk cId="4216280550" sldId="265"/>
            <ac:graphicFrameMk id="4" creationId="{8987FF66-B3E6-19F3-6A20-A648C0916FDD}"/>
          </ac:graphicFrameMkLst>
        </pc:graphicFrameChg>
      </pc:sldChg>
      <pc:sldChg chg="modSp add mod modNotesTx">
        <pc:chgData name="Bettye Locklair" userId="c2d7acf3736df889" providerId="LiveId" clId="{288B36EB-4C92-41F4-993F-F24C8298E69F}" dt="2022-09-18T10:51:12.728" v="2065" actId="207"/>
        <pc:sldMkLst>
          <pc:docMk/>
          <pc:sldMk cId="2760701345" sldId="266"/>
        </pc:sldMkLst>
        <pc:spChg chg="mod">
          <ac:chgData name="Bettye Locklair" userId="c2d7acf3736df889" providerId="LiveId" clId="{288B36EB-4C92-41F4-993F-F24C8298E69F}" dt="2022-09-18T10:51:12.728" v="2065" actId="207"/>
          <ac:spMkLst>
            <pc:docMk/>
            <pc:sldMk cId="2760701345" sldId="266"/>
            <ac:spMk id="2" creationId="{5E73499C-7132-F17E-15B2-D1325A62E999}"/>
          </ac:spMkLst>
        </pc:spChg>
        <pc:graphicFrameChg chg="mod modGraphic">
          <ac:chgData name="Bettye Locklair" userId="c2d7acf3736df889" providerId="LiveId" clId="{288B36EB-4C92-41F4-993F-F24C8298E69F}" dt="2022-09-18T10:03:31.224" v="94" actId="115"/>
          <ac:graphicFrameMkLst>
            <pc:docMk/>
            <pc:sldMk cId="2760701345" sldId="266"/>
            <ac:graphicFrameMk id="4" creationId="{8987FF66-B3E6-19F3-6A20-A648C0916FDD}"/>
          </ac:graphicFrameMkLst>
        </pc:graphicFrameChg>
      </pc:sldChg>
      <pc:sldChg chg="add del">
        <pc:chgData name="Bettye Locklair" userId="c2d7acf3736df889" providerId="LiveId" clId="{288B36EB-4C92-41F4-993F-F24C8298E69F}" dt="2022-09-18T10:20:37.368" v="1668" actId="47"/>
        <pc:sldMkLst>
          <pc:docMk/>
          <pc:sldMk cId="337539424" sldId="267"/>
        </pc:sldMkLst>
      </pc:sldChg>
      <pc:sldChg chg="modSp add mod modNotesTx">
        <pc:chgData name="Bettye Locklair" userId="c2d7acf3736df889" providerId="LiveId" clId="{288B36EB-4C92-41F4-993F-F24C8298E69F}" dt="2022-09-18T10:51:37.135" v="2068" actId="207"/>
        <pc:sldMkLst>
          <pc:docMk/>
          <pc:sldMk cId="4185625038" sldId="268"/>
        </pc:sldMkLst>
        <pc:spChg chg="mod">
          <ac:chgData name="Bettye Locklair" userId="c2d7acf3736df889" providerId="LiveId" clId="{288B36EB-4C92-41F4-993F-F24C8298E69F}" dt="2022-09-18T10:51:37.135" v="2068" actId="207"/>
          <ac:spMkLst>
            <pc:docMk/>
            <pc:sldMk cId="4185625038" sldId="268"/>
            <ac:spMk id="2" creationId="{5E73499C-7132-F17E-15B2-D1325A62E999}"/>
          </ac:spMkLst>
        </pc:spChg>
        <pc:graphicFrameChg chg="modGraphic">
          <ac:chgData name="Bettye Locklair" userId="c2d7acf3736df889" providerId="LiveId" clId="{288B36EB-4C92-41F4-993F-F24C8298E69F}" dt="2022-09-18T10:20:11.142" v="1666" actId="6549"/>
          <ac:graphicFrameMkLst>
            <pc:docMk/>
            <pc:sldMk cId="4185625038" sldId="268"/>
            <ac:graphicFrameMk id="4" creationId="{8987FF66-B3E6-19F3-6A20-A648C0916FDD}"/>
          </ac:graphicFrameMkLst>
        </pc:graphicFrameChg>
      </pc:sldChg>
      <pc:sldChg chg="modSp add mod">
        <pc:chgData name="Bettye Locklair" userId="c2d7acf3736df889" providerId="LiveId" clId="{288B36EB-4C92-41F4-993F-F24C8298E69F}" dt="2022-09-18T10:51:29.337" v="2067" actId="207"/>
        <pc:sldMkLst>
          <pc:docMk/>
          <pc:sldMk cId="3904506423" sldId="269"/>
        </pc:sldMkLst>
        <pc:spChg chg="mod">
          <ac:chgData name="Bettye Locklair" userId="c2d7acf3736df889" providerId="LiveId" clId="{288B36EB-4C92-41F4-993F-F24C8298E69F}" dt="2022-09-18T10:51:29.337" v="2067" actId="207"/>
          <ac:spMkLst>
            <pc:docMk/>
            <pc:sldMk cId="3904506423" sldId="269"/>
            <ac:spMk id="2" creationId="{5E73499C-7132-F17E-15B2-D1325A62E999}"/>
          </ac:spMkLst>
        </pc:spChg>
      </pc:sldChg>
      <pc:sldChg chg="modSp add mod ord modNotesTx">
        <pc:chgData name="Bettye Locklair" userId="c2d7acf3736df889" providerId="LiveId" clId="{288B36EB-4C92-41F4-993F-F24C8298E69F}" dt="2022-09-18T11:58:06.465" v="4360"/>
        <pc:sldMkLst>
          <pc:docMk/>
          <pc:sldMk cId="3552352351" sldId="270"/>
        </pc:sldMkLst>
        <pc:spChg chg="mod">
          <ac:chgData name="Bettye Locklair" userId="c2d7acf3736df889" providerId="LiveId" clId="{288B36EB-4C92-41F4-993F-F24C8298E69F}" dt="2022-09-18T10:51:45.451" v="2069" actId="207"/>
          <ac:spMkLst>
            <pc:docMk/>
            <pc:sldMk cId="3552352351" sldId="270"/>
            <ac:spMk id="2" creationId="{5E73499C-7132-F17E-15B2-D1325A62E999}"/>
          </ac:spMkLst>
        </pc:spChg>
        <pc:graphicFrameChg chg="modGraphic">
          <ac:chgData name="Bettye Locklair" userId="c2d7acf3736df889" providerId="LiveId" clId="{288B36EB-4C92-41F4-993F-F24C8298E69F}" dt="2022-09-18T10:20:22.677" v="1667" actId="115"/>
          <ac:graphicFrameMkLst>
            <pc:docMk/>
            <pc:sldMk cId="3552352351" sldId="270"/>
            <ac:graphicFrameMk id="4" creationId="{8987FF66-B3E6-19F3-6A20-A648C0916FDD}"/>
          </ac:graphicFrameMkLst>
        </pc:graphicFrameChg>
      </pc:sldChg>
      <pc:sldChg chg="modSp add del mod">
        <pc:chgData name="Bettye Locklair" userId="c2d7acf3736df889" providerId="LiveId" clId="{288B36EB-4C92-41F4-993F-F24C8298E69F}" dt="2022-09-18T12:52:04.824" v="6323" actId="47"/>
        <pc:sldMkLst>
          <pc:docMk/>
          <pc:sldMk cId="219220023" sldId="271"/>
        </pc:sldMkLst>
        <pc:spChg chg="mod">
          <ac:chgData name="Bettye Locklair" userId="c2d7acf3736df889" providerId="LiveId" clId="{288B36EB-4C92-41F4-993F-F24C8298E69F}" dt="2022-09-18T10:52:07.260" v="2072" actId="207"/>
          <ac:spMkLst>
            <pc:docMk/>
            <pc:sldMk cId="219220023" sldId="271"/>
            <ac:spMk id="2" creationId="{5E73499C-7132-F17E-15B2-D1325A62E999}"/>
          </ac:spMkLst>
        </pc:spChg>
        <pc:graphicFrameChg chg="modGraphic">
          <ac:chgData name="Bettye Locklair" userId="c2d7acf3736df889" providerId="LiveId" clId="{288B36EB-4C92-41F4-993F-F24C8298E69F}" dt="2022-09-18T10:40:22.332" v="2049" actId="20577"/>
          <ac:graphicFrameMkLst>
            <pc:docMk/>
            <pc:sldMk cId="219220023" sldId="271"/>
            <ac:graphicFrameMk id="4" creationId="{8987FF66-B3E6-19F3-6A20-A648C0916FDD}"/>
          </ac:graphicFrameMkLst>
        </pc:graphicFrameChg>
      </pc:sldChg>
      <pc:sldChg chg="add del">
        <pc:chgData name="Bettye Locklair" userId="c2d7acf3736df889" providerId="LiveId" clId="{288B36EB-4C92-41F4-993F-F24C8298E69F}" dt="2022-09-18T10:29:32.518" v="1837" actId="47"/>
        <pc:sldMkLst>
          <pc:docMk/>
          <pc:sldMk cId="408877150" sldId="272"/>
        </pc:sldMkLst>
      </pc:sldChg>
      <pc:sldChg chg="add del">
        <pc:chgData name="Bettye Locklair" userId="c2d7acf3736df889" providerId="LiveId" clId="{288B36EB-4C92-41F4-993F-F24C8298E69F}" dt="2022-09-18T10:27:43.099" v="1828" actId="47"/>
        <pc:sldMkLst>
          <pc:docMk/>
          <pc:sldMk cId="2452402533" sldId="273"/>
        </pc:sldMkLst>
      </pc:sldChg>
      <pc:sldChg chg="modSp add mod">
        <pc:chgData name="Bettye Locklair" userId="c2d7acf3736df889" providerId="LiveId" clId="{288B36EB-4C92-41F4-993F-F24C8298E69F}" dt="2022-09-18T12:19:47.903" v="5416" actId="20577"/>
        <pc:sldMkLst>
          <pc:docMk/>
          <pc:sldMk cId="4192736409" sldId="274"/>
        </pc:sldMkLst>
        <pc:spChg chg="mod">
          <ac:chgData name="Bettye Locklair" userId="c2d7acf3736df889" providerId="LiveId" clId="{288B36EB-4C92-41F4-993F-F24C8298E69F}" dt="2022-09-18T10:52:00.023" v="2071" actId="207"/>
          <ac:spMkLst>
            <pc:docMk/>
            <pc:sldMk cId="4192736409" sldId="274"/>
            <ac:spMk id="2" creationId="{5E73499C-7132-F17E-15B2-D1325A62E999}"/>
          </ac:spMkLst>
        </pc:spChg>
        <pc:graphicFrameChg chg="mod modGraphic">
          <ac:chgData name="Bettye Locklair" userId="c2d7acf3736df889" providerId="LiveId" clId="{288B36EB-4C92-41F4-993F-F24C8298E69F}" dt="2022-09-18T12:19:47.903" v="5416" actId="20577"/>
          <ac:graphicFrameMkLst>
            <pc:docMk/>
            <pc:sldMk cId="4192736409" sldId="274"/>
            <ac:graphicFrameMk id="4" creationId="{8987FF66-B3E6-19F3-6A20-A648C0916FDD}"/>
          </ac:graphicFrameMkLst>
        </pc:graphicFrameChg>
      </pc:sldChg>
      <pc:sldChg chg="add del">
        <pc:chgData name="Bettye Locklair" userId="c2d7acf3736df889" providerId="LiveId" clId="{288B36EB-4C92-41F4-993F-F24C8298E69F}" dt="2022-09-18T10:28:04.465" v="1829" actId="47"/>
        <pc:sldMkLst>
          <pc:docMk/>
          <pc:sldMk cId="1622675290" sldId="275"/>
        </pc:sldMkLst>
      </pc:sldChg>
      <pc:sldChg chg="modSp add del mod">
        <pc:chgData name="Bettye Locklair" userId="c2d7acf3736df889" providerId="LiveId" clId="{288B36EB-4C92-41F4-993F-F24C8298E69F}" dt="2022-09-18T10:49:37.894" v="2059" actId="47"/>
        <pc:sldMkLst>
          <pc:docMk/>
          <pc:sldMk cId="2067279361" sldId="275"/>
        </pc:sldMkLst>
        <pc:graphicFrameChg chg="modGraphic">
          <ac:chgData name="Bettye Locklair" userId="c2d7acf3736df889" providerId="LiveId" clId="{288B36EB-4C92-41F4-993F-F24C8298E69F}" dt="2022-09-18T10:34:04.790" v="1851" actId="6549"/>
          <ac:graphicFrameMkLst>
            <pc:docMk/>
            <pc:sldMk cId="2067279361" sldId="275"/>
            <ac:graphicFrameMk id="4" creationId="{8987FF66-B3E6-19F3-6A20-A648C0916FDD}"/>
          </ac:graphicFrameMkLst>
        </pc:graphicFrameChg>
      </pc:sldChg>
      <pc:sldChg chg="modSp add del mod">
        <pc:chgData name="Bettye Locklair" userId="c2d7acf3736df889" providerId="LiveId" clId="{288B36EB-4C92-41F4-993F-F24C8298E69F}" dt="2022-09-18T10:41:56.376" v="2055" actId="47"/>
        <pc:sldMkLst>
          <pc:docMk/>
          <pc:sldMk cId="838766257" sldId="276"/>
        </pc:sldMkLst>
        <pc:graphicFrameChg chg="mod modGraphic">
          <ac:chgData name="Bettye Locklair" userId="c2d7acf3736df889" providerId="LiveId" clId="{288B36EB-4C92-41F4-993F-F24C8298E69F}" dt="2022-09-18T10:41:29.256" v="2051" actId="21"/>
          <ac:graphicFrameMkLst>
            <pc:docMk/>
            <pc:sldMk cId="838766257" sldId="276"/>
            <ac:graphicFrameMk id="4" creationId="{8987FF66-B3E6-19F3-6A20-A648C0916FDD}"/>
          </ac:graphicFrameMkLst>
        </pc:graphicFrameChg>
      </pc:sldChg>
      <pc:sldChg chg="modSp add del mod">
        <pc:chgData name="Bettye Locklair" userId="c2d7acf3736df889" providerId="LiveId" clId="{288B36EB-4C92-41F4-993F-F24C8298E69F}" dt="2022-09-18T12:52:28.582" v="6325" actId="47"/>
        <pc:sldMkLst>
          <pc:docMk/>
          <pc:sldMk cId="2168443104" sldId="277"/>
        </pc:sldMkLst>
        <pc:spChg chg="mod">
          <ac:chgData name="Bettye Locklair" userId="c2d7acf3736df889" providerId="LiveId" clId="{288B36EB-4C92-41F4-993F-F24C8298E69F}" dt="2022-09-18T10:52:16.906" v="2073" actId="207"/>
          <ac:spMkLst>
            <pc:docMk/>
            <pc:sldMk cId="2168443104" sldId="277"/>
            <ac:spMk id="2" creationId="{5E73499C-7132-F17E-15B2-D1325A62E999}"/>
          </ac:spMkLst>
        </pc:spChg>
        <pc:graphicFrameChg chg="mod modGraphic">
          <ac:chgData name="Bettye Locklair" userId="c2d7acf3736df889" providerId="LiveId" clId="{288B36EB-4C92-41F4-993F-F24C8298E69F}" dt="2022-09-18T10:41:37.264" v="2053" actId="6549"/>
          <ac:graphicFrameMkLst>
            <pc:docMk/>
            <pc:sldMk cId="2168443104" sldId="277"/>
            <ac:graphicFrameMk id="4" creationId="{8987FF66-B3E6-19F3-6A20-A648C0916FDD}"/>
          </ac:graphicFrameMkLst>
        </pc:graphicFrameChg>
      </pc:sldChg>
      <pc:sldChg chg="modSp add del mod">
        <pc:chgData name="Bettye Locklair" userId="c2d7acf3736df889" providerId="LiveId" clId="{288B36EB-4C92-41F4-993F-F24C8298E69F}" dt="2022-09-18T13:37:12.333" v="6515" actId="47"/>
        <pc:sldMkLst>
          <pc:docMk/>
          <pc:sldMk cId="423169830" sldId="278"/>
        </pc:sldMkLst>
        <pc:spChg chg="mod">
          <ac:chgData name="Bettye Locklair" userId="c2d7acf3736df889" providerId="LiveId" clId="{288B36EB-4C92-41F4-993F-F24C8298E69F}" dt="2022-09-18T10:52:23.933" v="2074" actId="207"/>
          <ac:spMkLst>
            <pc:docMk/>
            <pc:sldMk cId="423169830" sldId="278"/>
            <ac:spMk id="2" creationId="{5E73499C-7132-F17E-15B2-D1325A62E999}"/>
          </ac:spMkLst>
        </pc:spChg>
        <pc:graphicFrameChg chg="mod modGraphic">
          <ac:chgData name="Bettye Locklair" userId="c2d7acf3736df889" providerId="LiveId" clId="{288B36EB-4C92-41F4-993F-F24C8298E69F}" dt="2022-09-18T10:42:40.514" v="2058" actId="255"/>
          <ac:graphicFrameMkLst>
            <pc:docMk/>
            <pc:sldMk cId="423169830" sldId="278"/>
            <ac:graphicFrameMk id="4" creationId="{8987FF66-B3E6-19F3-6A20-A648C0916FDD}"/>
          </ac:graphicFrameMkLst>
        </pc:graphicFrameChg>
      </pc:sldChg>
      <pc:sldChg chg="modSp new mod setBg">
        <pc:chgData name="Bettye Locklair" userId="c2d7acf3736df889" providerId="LiveId" clId="{288B36EB-4C92-41F4-993F-F24C8298E69F}" dt="2022-09-18T11:06:10.766" v="2767" actId="115"/>
        <pc:sldMkLst>
          <pc:docMk/>
          <pc:sldMk cId="1657526341" sldId="279"/>
        </pc:sldMkLst>
        <pc:spChg chg="mod">
          <ac:chgData name="Bettye Locklair" userId="c2d7acf3736df889" providerId="LiveId" clId="{288B36EB-4C92-41F4-993F-F24C8298E69F}" dt="2022-09-18T11:03:10.761" v="2708" actId="207"/>
          <ac:spMkLst>
            <pc:docMk/>
            <pc:sldMk cId="1657526341" sldId="279"/>
            <ac:spMk id="2" creationId="{201A0C03-0C45-CC3B-47D1-DBA78D71B552}"/>
          </ac:spMkLst>
        </pc:spChg>
        <pc:spChg chg="mod">
          <ac:chgData name="Bettye Locklair" userId="c2d7acf3736df889" providerId="LiveId" clId="{288B36EB-4C92-41F4-993F-F24C8298E69F}" dt="2022-09-18T11:06:10.766" v="2767" actId="115"/>
          <ac:spMkLst>
            <pc:docMk/>
            <pc:sldMk cId="1657526341" sldId="279"/>
            <ac:spMk id="3" creationId="{6286D2A1-06E2-0671-7AF2-A1C9582D398B}"/>
          </ac:spMkLst>
        </pc:spChg>
      </pc:sldChg>
      <pc:sldChg chg="modSp add mod">
        <pc:chgData name="Bettye Locklair" userId="c2d7acf3736df889" providerId="LiveId" clId="{288B36EB-4C92-41F4-993F-F24C8298E69F}" dt="2022-09-18T11:07:05.530" v="2781" actId="20577"/>
        <pc:sldMkLst>
          <pc:docMk/>
          <pc:sldMk cId="602937318" sldId="280"/>
        </pc:sldMkLst>
        <pc:spChg chg="mod">
          <ac:chgData name="Bettye Locklair" userId="c2d7acf3736df889" providerId="LiveId" clId="{288B36EB-4C92-41F4-993F-F24C8298E69F}" dt="2022-09-18T11:07:05.530" v="2781" actId="20577"/>
          <ac:spMkLst>
            <pc:docMk/>
            <pc:sldMk cId="602937318" sldId="280"/>
            <ac:spMk id="3" creationId="{6286D2A1-06E2-0671-7AF2-A1C9582D398B}"/>
          </ac:spMkLst>
        </pc:spChg>
      </pc:sldChg>
      <pc:sldChg chg="modSp add mod">
        <pc:chgData name="Bettye Locklair" userId="c2d7acf3736df889" providerId="LiveId" clId="{288B36EB-4C92-41F4-993F-F24C8298E69F}" dt="2022-09-18T11:19:05.158" v="3388" actId="207"/>
        <pc:sldMkLst>
          <pc:docMk/>
          <pc:sldMk cId="4179832732" sldId="281"/>
        </pc:sldMkLst>
        <pc:spChg chg="mod">
          <ac:chgData name="Bettye Locklair" userId="c2d7acf3736df889" providerId="LiveId" clId="{288B36EB-4C92-41F4-993F-F24C8298E69F}" dt="2022-09-18T11:11:04.104" v="2929" actId="255"/>
          <ac:spMkLst>
            <pc:docMk/>
            <pc:sldMk cId="4179832732" sldId="281"/>
            <ac:spMk id="2" creationId="{201A0C03-0C45-CC3B-47D1-DBA78D71B552}"/>
          </ac:spMkLst>
        </pc:spChg>
        <pc:spChg chg="mod">
          <ac:chgData name="Bettye Locklair" userId="c2d7acf3736df889" providerId="LiveId" clId="{288B36EB-4C92-41F4-993F-F24C8298E69F}" dt="2022-09-18T11:19:05.158" v="3388" actId="207"/>
          <ac:spMkLst>
            <pc:docMk/>
            <pc:sldMk cId="4179832732" sldId="281"/>
            <ac:spMk id="3" creationId="{6286D2A1-06E2-0671-7AF2-A1C9582D398B}"/>
          </ac:spMkLst>
        </pc:spChg>
      </pc:sldChg>
      <pc:sldChg chg="modSp add mod ord">
        <pc:chgData name="Bettye Locklair" userId="c2d7acf3736df889" providerId="LiveId" clId="{288B36EB-4C92-41F4-993F-F24C8298E69F}" dt="2022-09-18T11:43:20.580" v="3948" actId="207"/>
        <pc:sldMkLst>
          <pc:docMk/>
          <pc:sldMk cId="218627415" sldId="282"/>
        </pc:sldMkLst>
        <pc:spChg chg="mod">
          <ac:chgData name="Bettye Locklair" userId="c2d7acf3736df889" providerId="LiveId" clId="{288B36EB-4C92-41F4-993F-F24C8298E69F}" dt="2022-09-18T11:23:20.569" v="3532" actId="207"/>
          <ac:spMkLst>
            <pc:docMk/>
            <pc:sldMk cId="218627415" sldId="282"/>
            <ac:spMk id="2" creationId="{201A0C03-0C45-CC3B-47D1-DBA78D71B552}"/>
          </ac:spMkLst>
        </pc:spChg>
        <pc:spChg chg="mod">
          <ac:chgData name="Bettye Locklair" userId="c2d7acf3736df889" providerId="LiveId" clId="{288B36EB-4C92-41F4-993F-F24C8298E69F}" dt="2022-09-18T11:43:20.580" v="3948" actId="207"/>
          <ac:spMkLst>
            <pc:docMk/>
            <pc:sldMk cId="218627415" sldId="282"/>
            <ac:spMk id="3" creationId="{6286D2A1-06E2-0671-7AF2-A1C9582D398B}"/>
          </ac:spMkLst>
        </pc:spChg>
      </pc:sldChg>
      <pc:sldChg chg="modSp add mod ord">
        <pc:chgData name="Bettye Locklair" userId="c2d7acf3736df889" providerId="LiveId" clId="{288B36EB-4C92-41F4-993F-F24C8298E69F}" dt="2022-09-18T11:36:00.698" v="3857" actId="20577"/>
        <pc:sldMkLst>
          <pc:docMk/>
          <pc:sldMk cId="2137139720" sldId="283"/>
        </pc:sldMkLst>
        <pc:spChg chg="mod">
          <ac:chgData name="Bettye Locklair" userId="c2d7acf3736df889" providerId="LiveId" clId="{288B36EB-4C92-41F4-993F-F24C8298E69F}" dt="2022-09-18T11:27:20.009" v="3650" actId="255"/>
          <ac:spMkLst>
            <pc:docMk/>
            <pc:sldMk cId="2137139720" sldId="283"/>
            <ac:spMk id="2" creationId="{201A0C03-0C45-CC3B-47D1-DBA78D71B552}"/>
          </ac:spMkLst>
        </pc:spChg>
        <pc:spChg chg="mod">
          <ac:chgData name="Bettye Locklair" userId="c2d7acf3736df889" providerId="LiveId" clId="{288B36EB-4C92-41F4-993F-F24C8298E69F}" dt="2022-09-18T11:36:00.698" v="3857" actId="20577"/>
          <ac:spMkLst>
            <pc:docMk/>
            <pc:sldMk cId="2137139720" sldId="283"/>
            <ac:spMk id="3" creationId="{6286D2A1-06E2-0671-7AF2-A1C9582D398B}"/>
          </ac:spMkLst>
        </pc:spChg>
      </pc:sldChg>
      <pc:sldChg chg="modSp add mod">
        <pc:chgData name="Bettye Locklair" userId="c2d7acf3736df889" providerId="LiveId" clId="{288B36EB-4C92-41F4-993F-F24C8298E69F}" dt="2022-09-18T11:43:44.941" v="3949" actId="207"/>
        <pc:sldMkLst>
          <pc:docMk/>
          <pc:sldMk cId="148430929" sldId="284"/>
        </pc:sldMkLst>
        <pc:spChg chg="mod">
          <ac:chgData name="Bettye Locklair" userId="c2d7acf3736df889" providerId="LiveId" clId="{288B36EB-4C92-41F4-993F-F24C8298E69F}" dt="2022-09-18T11:43:44.941" v="3949" actId="207"/>
          <ac:spMkLst>
            <pc:docMk/>
            <pc:sldMk cId="148430929" sldId="284"/>
            <ac:spMk id="3" creationId="{6286D2A1-06E2-0671-7AF2-A1C9582D398B}"/>
          </ac:spMkLst>
        </pc:spChg>
      </pc:sldChg>
      <pc:sldChg chg="modSp add mod">
        <pc:chgData name="Bettye Locklair" userId="c2d7acf3736df889" providerId="LiveId" clId="{288B36EB-4C92-41F4-993F-F24C8298E69F}" dt="2022-09-18T11:43:55.346" v="3950" actId="207"/>
        <pc:sldMkLst>
          <pc:docMk/>
          <pc:sldMk cId="3344195797" sldId="285"/>
        </pc:sldMkLst>
        <pc:spChg chg="mod">
          <ac:chgData name="Bettye Locklair" userId="c2d7acf3736df889" providerId="LiveId" clId="{288B36EB-4C92-41F4-993F-F24C8298E69F}" dt="2022-09-18T11:43:55.346" v="3950" actId="207"/>
          <ac:spMkLst>
            <pc:docMk/>
            <pc:sldMk cId="3344195797" sldId="285"/>
            <ac:spMk id="3" creationId="{6286D2A1-06E2-0671-7AF2-A1C9582D398B}"/>
          </ac:spMkLst>
        </pc:spChg>
      </pc:sldChg>
      <pc:sldChg chg="add del">
        <pc:chgData name="Bettye Locklair" userId="c2d7acf3736df889" providerId="LiveId" clId="{288B36EB-4C92-41F4-993F-F24C8298E69F}" dt="2022-09-18T11:42:15.107" v="3946" actId="47"/>
        <pc:sldMkLst>
          <pc:docMk/>
          <pc:sldMk cId="3596943491" sldId="286"/>
        </pc:sldMkLst>
      </pc:sldChg>
      <pc:sldChg chg="modSp add mod">
        <pc:chgData name="Bettye Locklair" userId="c2d7acf3736df889" providerId="LiveId" clId="{288B36EB-4C92-41F4-993F-F24C8298E69F}" dt="2022-09-18T11:44:04.648" v="3951" actId="207"/>
        <pc:sldMkLst>
          <pc:docMk/>
          <pc:sldMk cId="107198376" sldId="287"/>
        </pc:sldMkLst>
        <pc:spChg chg="mod">
          <ac:chgData name="Bettye Locklair" userId="c2d7acf3736df889" providerId="LiveId" clId="{288B36EB-4C92-41F4-993F-F24C8298E69F}" dt="2022-09-18T11:44:04.648" v="3951" actId="207"/>
          <ac:spMkLst>
            <pc:docMk/>
            <pc:sldMk cId="107198376" sldId="287"/>
            <ac:spMk id="3" creationId="{6286D2A1-06E2-0671-7AF2-A1C9582D398B}"/>
          </ac:spMkLst>
        </pc:spChg>
      </pc:sldChg>
      <pc:sldChg chg="modSp add mod">
        <pc:chgData name="Bettye Locklair" userId="c2d7acf3736df889" providerId="LiveId" clId="{288B36EB-4C92-41F4-993F-F24C8298E69F}" dt="2022-09-18T11:44:32.975" v="3953" actId="207"/>
        <pc:sldMkLst>
          <pc:docMk/>
          <pc:sldMk cId="417459612" sldId="288"/>
        </pc:sldMkLst>
        <pc:spChg chg="mod">
          <ac:chgData name="Bettye Locklair" userId="c2d7acf3736df889" providerId="LiveId" clId="{288B36EB-4C92-41F4-993F-F24C8298E69F}" dt="2022-09-18T11:44:32.975" v="3953" actId="207"/>
          <ac:spMkLst>
            <pc:docMk/>
            <pc:sldMk cId="417459612" sldId="288"/>
            <ac:spMk id="3" creationId="{6286D2A1-06E2-0671-7AF2-A1C9582D398B}"/>
          </ac:spMkLst>
        </pc:spChg>
      </pc:sldChg>
      <pc:sldChg chg="modSp add mod ord">
        <pc:chgData name="Bettye Locklair" userId="c2d7acf3736df889" providerId="LiveId" clId="{288B36EB-4C92-41F4-993F-F24C8298E69F}" dt="2022-09-18T11:48:35.977" v="4076" actId="207"/>
        <pc:sldMkLst>
          <pc:docMk/>
          <pc:sldMk cId="4202551109" sldId="289"/>
        </pc:sldMkLst>
        <pc:spChg chg="mod">
          <ac:chgData name="Bettye Locklair" userId="c2d7acf3736df889" providerId="LiveId" clId="{288B36EB-4C92-41F4-993F-F24C8298E69F}" dt="2022-09-18T11:45:48.127" v="4008" actId="255"/>
          <ac:spMkLst>
            <pc:docMk/>
            <pc:sldMk cId="4202551109" sldId="289"/>
            <ac:spMk id="2" creationId="{201A0C03-0C45-CC3B-47D1-DBA78D71B552}"/>
          </ac:spMkLst>
        </pc:spChg>
        <pc:spChg chg="mod">
          <ac:chgData name="Bettye Locklair" userId="c2d7acf3736df889" providerId="LiveId" clId="{288B36EB-4C92-41F4-993F-F24C8298E69F}" dt="2022-09-18T11:48:35.977" v="4076" actId="207"/>
          <ac:spMkLst>
            <pc:docMk/>
            <pc:sldMk cId="4202551109" sldId="289"/>
            <ac:spMk id="3" creationId="{6286D2A1-06E2-0671-7AF2-A1C9582D398B}"/>
          </ac:spMkLst>
        </pc:spChg>
      </pc:sldChg>
      <pc:sldChg chg="modSp add mod modNotesTx">
        <pc:chgData name="Bettye Locklair" userId="c2d7acf3736df889" providerId="LiveId" clId="{288B36EB-4C92-41F4-993F-F24C8298E69F}" dt="2022-09-18T11:53:44.465" v="4301" actId="20577"/>
        <pc:sldMkLst>
          <pc:docMk/>
          <pc:sldMk cId="2812281981" sldId="290"/>
        </pc:sldMkLst>
        <pc:spChg chg="mod">
          <ac:chgData name="Bettye Locklair" userId="c2d7acf3736df889" providerId="LiveId" clId="{288B36EB-4C92-41F4-993F-F24C8298E69F}" dt="2022-09-18T11:52:23.145" v="4209" actId="207"/>
          <ac:spMkLst>
            <pc:docMk/>
            <pc:sldMk cId="2812281981" sldId="290"/>
            <ac:spMk id="2" creationId="{201A0C03-0C45-CC3B-47D1-DBA78D71B552}"/>
          </ac:spMkLst>
        </pc:spChg>
        <pc:spChg chg="mod">
          <ac:chgData name="Bettye Locklair" userId="c2d7acf3736df889" providerId="LiveId" clId="{288B36EB-4C92-41F4-993F-F24C8298E69F}" dt="2022-09-18T11:53:16.972" v="4232" actId="20577"/>
          <ac:spMkLst>
            <pc:docMk/>
            <pc:sldMk cId="2812281981" sldId="290"/>
            <ac:spMk id="3" creationId="{6286D2A1-06E2-0671-7AF2-A1C9582D398B}"/>
          </ac:spMkLst>
        </pc:spChg>
      </pc:sldChg>
      <pc:sldChg chg="modSp add mod ord">
        <pc:chgData name="Bettye Locklair" userId="c2d7acf3736df889" providerId="LiveId" clId="{288B36EB-4C92-41F4-993F-F24C8298E69F}" dt="2022-09-18T11:57:21.784" v="4355" actId="207"/>
        <pc:sldMkLst>
          <pc:docMk/>
          <pc:sldMk cId="1947568997" sldId="291"/>
        </pc:sldMkLst>
        <pc:spChg chg="mod">
          <ac:chgData name="Bettye Locklair" userId="c2d7acf3736df889" providerId="LiveId" clId="{288B36EB-4C92-41F4-993F-F24C8298E69F}" dt="2022-09-18T11:57:21.784" v="4355" actId="207"/>
          <ac:spMkLst>
            <pc:docMk/>
            <pc:sldMk cId="1947568997" sldId="291"/>
            <ac:spMk id="3" creationId="{6286D2A1-06E2-0671-7AF2-A1C9582D398B}"/>
          </ac:spMkLst>
        </pc:spChg>
      </pc:sldChg>
      <pc:sldChg chg="modSp add mod ord modNotesTx">
        <pc:chgData name="Bettye Locklair" userId="c2d7acf3736df889" providerId="LiveId" clId="{288B36EB-4C92-41F4-993F-F24C8298E69F}" dt="2022-09-18T12:18:29.296" v="5383" actId="207"/>
        <pc:sldMkLst>
          <pc:docMk/>
          <pc:sldMk cId="2923628935" sldId="292"/>
        </pc:sldMkLst>
        <pc:spChg chg="mod">
          <ac:chgData name="Bettye Locklair" userId="c2d7acf3736df889" providerId="LiveId" clId="{288B36EB-4C92-41F4-993F-F24C8298E69F}" dt="2022-09-18T12:05:55.863" v="5107" actId="20577"/>
          <ac:spMkLst>
            <pc:docMk/>
            <pc:sldMk cId="2923628935" sldId="292"/>
            <ac:spMk id="2" creationId="{201A0C03-0C45-CC3B-47D1-DBA78D71B552}"/>
          </ac:spMkLst>
        </pc:spChg>
        <pc:spChg chg="mod">
          <ac:chgData name="Bettye Locklair" userId="c2d7acf3736df889" providerId="LiveId" clId="{288B36EB-4C92-41F4-993F-F24C8298E69F}" dt="2022-09-18T12:18:29.296" v="5383" actId="207"/>
          <ac:spMkLst>
            <pc:docMk/>
            <pc:sldMk cId="2923628935" sldId="292"/>
            <ac:spMk id="3" creationId="{6286D2A1-06E2-0671-7AF2-A1C9582D398B}"/>
          </ac:spMkLst>
        </pc:spChg>
      </pc:sldChg>
      <pc:sldChg chg="modSp add mod modNotesTx">
        <pc:chgData name="Bettye Locklair" userId="c2d7acf3736df889" providerId="LiveId" clId="{288B36EB-4C92-41F4-993F-F24C8298E69F}" dt="2022-09-18T12:10:13.963" v="5251" actId="115"/>
        <pc:sldMkLst>
          <pc:docMk/>
          <pc:sldMk cId="1787012120" sldId="293"/>
        </pc:sldMkLst>
        <pc:spChg chg="mod">
          <ac:chgData name="Bettye Locklair" userId="c2d7acf3736df889" providerId="LiveId" clId="{288B36EB-4C92-41F4-993F-F24C8298E69F}" dt="2022-09-18T12:06:01.079" v="5111" actId="20577"/>
          <ac:spMkLst>
            <pc:docMk/>
            <pc:sldMk cId="1787012120" sldId="293"/>
            <ac:spMk id="2" creationId="{201A0C03-0C45-CC3B-47D1-DBA78D71B552}"/>
          </ac:spMkLst>
        </pc:spChg>
        <pc:spChg chg="mod">
          <ac:chgData name="Bettye Locklair" userId="c2d7acf3736df889" providerId="LiveId" clId="{288B36EB-4C92-41F4-993F-F24C8298E69F}" dt="2022-09-18T12:10:13.963" v="5251" actId="115"/>
          <ac:spMkLst>
            <pc:docMk/>
            <pc:sldMk cId="1787012120" sldId="293"/>
            <ac:spMk id="3" creationId="{6286D2A1-06E2-0671-7AF2-A1C9582D398B}"/>
          </ac:spMkLst>
        </pc:spChg>
      </pc:sldChg>
      <pc:sldChg chg="modSp add mod">
        <pc:chgData name="Bettye Locklair" userId="c2d7acf3736df889" providerId="LiveId" clId="{288B36EB-4C92-41F4-993F-F24C8298E69F}" dt="2022-09-18T12:14:42.440" v="5316" actId="207"/>
        <pc:sldMkLst>
          <pc:docMk/>
          <pc:sldMk cId="2755686210" sldId="294"/>
        </pc:sldMkLst>
        <pc:spChg chg="mod">
          <ac:chgData name="Bettye Locklair" userId="c2d7acf3736df889" providerId="LiveId" clId="{288B36EB-4C92-41F4-993F-F24C8298E69F}" dt="2022-09-18T12:14:42.440" v="5316" actId="207"/>
          <ac:spMkLst>
            <pc:docMk/>
            <pc:sldMk cId="2755686210" sldId="294"/>
            <ac:spMk id="3" creationId="{6286D2A1-06E2-0671-7AF2-A1C9582D398B}"/>
          </ac:spMkLst>
        </pc:spChg>
      </pc:sldChg>
      <pc:sldChg chg="modSp add mod">
        <pc:chgData name="Bettye Locklair" userId="c2d7acf3736df889" providerId="LiveId" clId="{288B36EB-4C92-41F4-993F-F24C8298E69F}" dt="2022-09-18T12:18:16.108" v="5382" actId="207"/>
        <pc:sldMkLst>
          <pc:docMk/>
          <pc:sldMk cId="360955974" sldId="295"/>
        </pc:sldMkLst>
        <pc:spChg chg="mod">
          <ac:chgData name="Bettye Locklair" userId="c2d7acf3736df889" providerId="LiveId" clId="{288B36EB-4C92-41F4-993F-F24C8298E69F}" dt="2022-09-18T12:18:16.108" v="5382" actId="207"/>
          <ac:spMkLst>
            <pc:docMk/>
            <pc:sldMk cId="360955974" sldId="295"/>
            <ac:spMk id="3" creationId="{6286D2A1-06E2-0671-7AF2-A1C9582D398B}"/>
          </ac:spMkLst>
        </pc:spChg>
      </pc:sldChg>
      <pc:sldChg chg="modSp add mod ord modAnim">
        <pc:chgData name="Bettye Locklair" userId="c2d7acf3736df889" providerId="LiveId" clId="{288B36EB-4C92-41F4-993F-F24C8298E69F}" dt="2022-09-18T15:25:41.668" v="7369"/>
        <pc:sldMkLst>
          <pc:docMk/>
          <pc:sldMk cId="898433048" sldId="296"/>
        </pc:sldMkLst>
        <pc:spChg chg="mod">
          <ac:chgData name="Bettye Locklair" userId="c2d7acf3736df889" providerId="LiveId" clId="{288B36EB-4C92-41F4-993F-F24C8298E69F}" dt="2022-09-18T12:19:21.079" v="5408" actId="20577"/>
          <ac:spMkLst>
            <pc:docMk/>
            <pc:sldMk cId="898433048" sldId="296"/>
            <ac:spMk id="2" creationId="{201A0C03-0C45-CC3B-47D1-DBA78D71B552}"/>
          </ac:spMkLst>
        </pc:spChg>
        <pc:spChg chg="mod">
          <ac:chgData name="Bettye Locklair" userId="c2d7acf3736df889" providerId="LiveId" clId="{288B36EB-4C92-41F4-993F-F24C8298E69F}" dt="2022-09-18T12:23:54.390" v="5739" actId="20577"/>
          <ac:spMkLst>
            <pc:docMk/>
            <pc:sldMk cId="898433048" sldId="296"/>
            <ac:spMk id="3" creationId="{6286D2A1-06E2-0671-7AF2-A1C9582D398B}"/>
          </ac:spMkLst>
        </pc:spChg>
      </pc:sldChg>
      <pc:sldChg chg="modSp add del mod">
        <pc:chgData name="Bettye Locklair" userId="c2d7acf3736df889" providerId="LiveId" clId="{288B36EB-4C92-41F4-993F-F24C8298E69F}" dt="2022-09-18T12:43:29.134" v="6217" actId="47"/>
        <pc:sldMkLst>
          <pc:docMk/>
          <pc:sldMk cId="2193167628" sldId="297"/>
        </pc:sldMkLst>
        <pc:spChg chg="mod">
          <ac:chgData name="Bettye Locklair" userId="c2d7acf3736df889" providerId="LiveId" clId="{288B36EB-4C92-41F4-993F-F24C8298E69F}" dt="2022-09-18T12:31:47.705" v="5907" actId="207"/>
          <ac:spMkLst>
            <pc:docMk/>
            <pc:sldMk cId="2193167628" sldId="297"/>
            <ac:spMk id="3" creationId="{6286D2A1-06E2-0671-7AF2-A1C9582D398B}"/>
          </ac:spMkLst>
        </pc:spChg>
      </pc:sldChg>
      <pc:sldChg chg="modSp add mod">
        <pc:chgData name="Bettye Locklair" userId="c2d7acf3736df889" providerId="LiveId" clId="{288B36EB-4C92-41F4-993F-F24C8298E69F}" dt="2022-09-18T12:39:49.469" v="6094" actId="20577"/>
        <pc:sldMkLst>
          <pc:docMk/>
          <pc:sldMk cId="3574671040" sldId="298"/>
        </pc:sldMkLst>
        <pc:spChg chg="mod">
          <ac:chgData name="Bettye Locklair" userId="c2d7acf3736df889" providerId="LiveId" clId="{288B36EB-4C92-41F4-993F-F24C8298E69F}" dt="2022-09-18T12:39:49.469" v="6094" actId="20577"/>
          <ac:spMkLst>
            <pc:docMk/>
            <pc:sldMk cId="3574671040" sldId="298"/>
            <ac:spMk id="3" creationId="{6286D2A1-06E2-0671-7AF2-A1C9582D398B}"/>
          </ac:spMkLst>
        </pc:spChg>
      </pc:sldChg>
      <pc:sldChg chg="modSp add del mod ord">
        <pc:chgData name="Bettye Locklair" userId="c2d7acf3736df889" providerId="LiveId" clId="{288B36EB-4C92-41F4-993F-F24C8298E69F}" dt="2022-09-18T12:50:26.227" v="6322" actId="47"/>
        <pc:sldMkLst>
          <pc:docMk/>
          <pc:sldMk cId="990986532" sldId="299"/>
        </pc:sldMkLst>
        <pc:spChg chg="mod">
          <ac:chgData name="Bettye Locklair" userId="c2d7acf3736df889" providerId="LiveId" clId="{288B36EB-4C92-41F4-993F-F24C8298E69F}" dt="2022-09-18T12:43:24.499" v="6216" actId="6549"/>
          <ac:spMkLst>
            <pc:docMk/>
            <pc:sldMk cId="990986532" sldId="299"/>
            <ac:spMk id="3" creationId="{6286D2A1-06E2-0671-7AF2-A1C9582D398B}"/>
          </ac:spMkLst>
        </pc:spChg>
      </pc:sldChg>
      <pc:sldChg chg="add ord">
        <pc:chgData name="Bettye Locklair" userId="c2d7acf3736df889" providerId="LiveId" clId="{288B36EB-4C92-41F4-993F-F24C8298E69F}" dt="2022-09-18T12:40:48.249" v="6097"/>
        <pc:sldMkLst>
          <pc:docMk/>
          <pc:sldMk cId="1140875898" sldId="300"/>
        </pc:sldMkLst>
      </pc:sldChg>
      <pc:sldChg chg="modSp add mod ord">
        <pc:chgData name="Bettye Locklair" userId="c2d7acf3736df889" providerId="LiveId" clId="{288B36EB-4C92-41F4-993F-F24C8298E69F}" dt="2022-09-18T13:36:52.100" v="6514" actId="6549"/>
        <pc:sldMkLst>
          <pc:docMk/>
          <pc:sldMk cId="3189955" sldId="301"/>
        </pc:sldMkLst>
        <pc:graphicFrameChg chg="mod modGraphic">
          <ac:chgData name="Bettye Locklair" userId="c2d7acf3736df889" providerId="LiveId" clId="{288B36EB-4C92-41F4-993F-F24C8298E69F}" dt="2022-09-18T13:36:52.100" v="6514" actId="6549"/>
          <ac:graphicFrameMkLst>
            <pc:docMk/>
            <pc:sldMk cId="3189955" sldId="301"/>
            <ac:graphicFrameMk id="4" creationId="{8987FF66-B3E6-19F3-6A20-A648C0916FDD}"/>
          </ac:graphicFrameMkLst>
        </pc:graphicFrameChg>
      </pc:sldChg>
      <pc:sldChg chg="modSp add del mod ord">
        <pc:chgData name="Bettye Locklair" userId="c2d7acf3736df889" providerId="LiveId" clId="{288B36EB-4C92-41F4-993F-F24C8298E69F}" dt="2022-09-18T12:52:06.767" v="6324" actId="47"/>
        <pc:sldMkLst>
          <pc:docMk/>
          <pc:sldMk cId="1116445673" sldId="301"/>
        </pc:sldMkLst>
        <pc:spChg chg="mod">
          <ac:chgData name="Bettye Locklair" userId="c2d7acf3736df889" providerId="LiveId" clId="{288B36EB-4C92-41F4-993F-F24C8298E69F}" dt="2022-09-18T12:48:45.993" v="6321" actId="20577"/>
          <ac:spMkLst>
            <pc:docMk/>
            <pc:sldMk cId="1116445673" sldId="301"/>
            <ac:spMk id="2" creationId="{201A0C03-0C45-CC3B-47D1-DBA78D71B552}"/>
          </ac:spMkLst>
        </pc:spChg>
        <pc:spChg chg="mod">
          <ac:chgData name="Bettye Locklair" userId="c2d7acf3736df889" providerId="LiveId" clId="{288B36EB-4C92-41F4-993F-F24C8298E69F}" dt="2022-09-18T12:44:24.510" v="6221" actId="6549"/>
          <ac:spMkLst>
            <pc:docMk/>
            <pc:sldMk cId="1116445673" sldId="301"/>
            <ac:spMk id="3" creationId="{6286D2A1-06E2-0671-7AF2-A1C9582D398B}"/>
          </ac:spMkLst>
        </pc:spChg>
      </pc:sldChg>
      <pc:sldChg chg="modSp add del mod ord">
        <pc:chgData name="Bettye Locklair" userId="c2d7acf3736df889" providerId="LiveId" clId="{288B36EB-4C92-41F4-993F-F24C8298E69F}" dt="2022-09-18T12:54:38.227" v="6507" actId="47"/>
        <pc:sldMkLst>
          <pc:docMk/>
          <pc:sldMk cId="1882147981" sldId="301"/>
        </pc:sldMkLst>
        <pc:spChg chg="mod">
          <ac:chgData name="Bettye Locklair" userId="c2d7acf3736df889" providerId="LiveId" clId="{288B36EB-4C92-41F4-993F-F24C8298E69F}" dt="2022-09-18T12:53:11.596" v="6365" actId="207"/>
          <ac:spMkLst>
            <pc:docMk/>
            <pc:sldMk cId="1882147981" sldId="301"/>
            <ac:spMk id="2" creationId="{201A0C03-0C45-CC3B-47D1-DBA78D71B552}"/>
          </ac:spMkLst>
        </pc:spChg>
        <pc:spChg chg="mod">
          <ac:chgData name="Bettye Locklair" userId="c2d7acf3736df889" providerId="LiveId" clId="{288B36EB-4C92-41F4-993F-F24C8298E69F}" dt="2022-09-18T12:54:28.390" v="6506" actId="255"/>
          <ac:spMkLst>
            <pc:docMk/>
            <pc:sldMk cId="1882147981" sldId="301"/>
            <ac:spMk id="3" creationId="{6286D2A1-06E2-0671-7AF2-A1C9582D398B}"/>
          </ac:spMkLst>
        </pc:spChg>
      </pc:sldChg>
      <pc:sldChg chg="modSp add mod ord modAnim">
        <pc:chgData name="Bettye Locklair" userId="c2d7acf3736df889" providerId="LiveId" clId="{288B36EB-4C92-41F4-993F-F24C8298E69F}" dt="2022-09-18T15:25:23.234" v="7367"/>
        <pc:sldMkLst>
          <pc:docMk/>
          <pc:sldMk cId="3779127554" sldId="302"/>
        </pc:sldMkLst>
        <pc:spChg chg="mod">
          <ac:chgData name="Bettye Locklair" userId="c2d7acf3736df889" providerId="LiveId" clId="{288B36EB-4C92-41F4-993F-F24C8298E69F}" dt="2022-09-18T13:39:09.781" v="6589" actId="255"/>
          <ac:spMkLst>
            <pc:docMk/>
            <pc:sldMk cId="3779127554" sldId="302"/>
            <ac:spMk id="2" creationId="{201A0C03-0C45-CC3B-47D1-DBA78D71B552}"/>
          </ac:spMkLst>
        </pc:spChg>
        <pc:spChg chg="mod">
          <ac:chgData name="Bettye Locklair" userId="c2d7acf3736df889" providerId="LiveId" clId="{288B36EB-4C92-41F4-993F-F24C8298E69F}" dt="2022-09-18T13:43:57.281" v="6781" actId="20577"/>
          <ac:spMkLst>
            <pc:docMk/>
            <pc:sldMk cId="3779127554" sldId="302"/>
            <ac:spMk id="3" creationId="{6286D2A1-06E2-0671-7AF2-A1C9582D398B}"/>
          </ac:spMkLst>
        </pc:spChg>
      </pc:sldChg>
      <pc:sldChg chg="modSp add mod">
        <pc:chgData name="Bettye Locklair" userId="c2d7acf3736df889" providerId="LiveId" clId="{288B36EB-4C92-41F4-993F-F24C8298E69F}" dt="2022-09-18T13:48:11.302" v="6995" actId="207"/>
        <pc:sldMkLst>
          <pc:docMk/>
          <pc:sldMk cId="446776698" sldId="303"/>
        </pc:sldMkLst>
        <pc:spChg chg="mod">
          <ac:chgData name="Bettye Locklair" userId="c2d7acf3736df889" providerId="LiveId" clId="{288B36EB-4C92-41F4-993F-F24C8298E69F}" dt="2022-09-18T13:48:11.302" v="6995" actId="207"/>
          <ac:spMkLst>
            <pc:docMk/>
            <pc:sldMk cId="446776698" sldId="303"/>
            <ac:spMk id="3" creationId="{6286D2A1-06E2-0671-7AF2-A1C9582D398B}"/>
          </ac:spMkLst>
        </pc:spChg>
      </pc:sldChg>
      <pc:sldChg chg="modSp add mod">
        <pc:chgData name="Bettye Locklair" userId="c2d7acf3736df889" providerId="LiveId" clId="{288B36EB-4C92-41F4-993F-F24C8298E69F}" dt="2022-09-18T13:50:37.772" v="7104" actId="313"/>
        <pc:sldMkLst>
          <pc:docMk/>
          <pc:sldMk cId="48206514" sldId="304"/>
        </pc:sldMkLst>
        <pc:spChg chg="mod">
          <ac:chgData name="Bettye Locklair" userId="c2d7acf3736df889" providerId="LiveId" clId="{288B36EB-4C92-41F4-993F-F24C8298E69F}" dt="2022-09-18T13:48:49.697" v="7063" actId="20577"/>
          <ac:spMkLst>
            <pc:docMk/>
            <pc:sldMk cId="48206514" sldId="304"/>
            <ac:spMk id="2" creationId="{201A0C03-0C45-CC3B-47D1-DBA78D71B552}"/>
          </ac:spMkLst>
        </pc:spChg>
        <pc:spChg chg="mod">
          <ac:chgData name="Bettye Locklair" userId="c2d7acf3736df889" providerId="LiveId" clId="{288B36EB-4C92-41F4-993F-F24C8298E69F}" dt="2022-09-18T13:50:37.772" v="7104" actId="313"/>
          <ac:spMkLst>
            <pc:docMk/>
            <pc:sldMk cId="48206514" sldId="304"/>
            <ac:spMk id="3" creationId="{6286D2A1-06E2-0671-7AF2-A1C9582D398B}"/>
          </ac:spMkLst>
        </pc:spChg>
      </pc:sldChg>
      <pc:sldChg chg="modSp new mod ord setBg modNotesTx">
        <pc:chgData name="Bettye Locklair" userId="c2d7acf3736df889" providerId="LiveId" clId="{288B36EB-4C92-41F4-993F-F24C8298E69F}" dt="2022-09-18T15:27:34.031" v="7371" actId="6549"/>
        <pc:sldMkLst>
          <pc:docMk/>
          <pc:sldMk cId="499706524" sldId="305"/>
        </pc:sldMkLst>
        <pc:spChg chg="mod">
          <ac:chgData name="Bettye Locklair" userId="c2d7acf3736df889" providerId="LiveId" clId="{288B36EB-4C92-41F4-993F-F24C8298E69F}" dt="2022-09-18T15:19:13.473" v="7148" actId="122"/>
          <ac:spMkLst>
            <pc:docMk/>
            <pc:sldMk cId="499706524" sldId="305"/>
            <ac:spMk id="2" creationId="{BBB81384-C056-70D6-1302-2BE31E85EDCE}"/>
          </ac:spMkLst>
        </pc:spChg>
        <pc:spChg chg="mod">
          <ac:chgData name="Bettye Locklair" userId="c2d7acf3736df889" providerId="LiveId" clId="{288B36EB-4C92-41F4-993F-F24C8298E69F}" dt="2022-09-18T15:24:47.493" v="7362" actId="114"/>
          <ac:spMkLst>
            <pc:docMk/>
            <pc:sldMk cId="499706524" sldId="305"/>
            <ac:spMk id="3" creationId="{4184C60F-A757-484F-B216-85CFA179E890}"/>
          </ac:spMkLst>
        </pc:spChg>
      </pc:sldChg>
      <pc:sldChg chg="add ord">
        <pc:chgData name="Bettye Locklair" userId="c2d7acf3736df889" providerId="LiveId" clId="{288B36EB-4C92-41F4-993F-F24C8298E69F}" dt="2022-09-18T15:25:00.458" v="7365"/>
        <pc:sldMkLst>
          <pc:docMk/>
          <pc:sldMk cId="2526085191" sldId="30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18D4E-A73A-47B1-96D7-7770FF7EBB82}" type="datetimeFigureOut">
              <a:rPr lang="en-US" smtClean="0"/>
              <a:t>9/17/2022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8B181F-CDBD-4954-B299-8FC43913C2B7}" type="slidenum">
              <a:rPr lang="en-US" smtClean="0"/>
              <a:t>‹#›</a:t>
            </a:fld>
            <a:endParaRPr lang="en-US"/>
          </a:p>
        </p:txBody>
      </p:sp>
    </p:spTree>
    <p:extLst>
      <p:ext uri="{BB962C8B-B14F-4D97-AF65-F5344CB8AC3E}">
        <p14:creationId xmlns:p14="http://schemas.microsoft.com/office/powerpoint/2010/main" val="9123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clean up the house, things pile up, can’t find things you need, frustration, &amp; it can become insurmountable.   Same thing spiritually.  </a:t>
            </a:r>
          </a:p>
        </p:txBody>
      </p:sp>
      <p:sp>
        <p:nvSpPr>
          <p:cNvPr id="4" name="Slide Number Placeholder 3"/>
          <p:cNvSpPr>
            <a:spLocks noGrp="1"/>
          </p:cNvSpPr>
          <p:nvPr>
            <p:ph type="sldNum" sz="quarter" idx="5"/>
          </p:nvPr>
        </p:nvSpPr>
        <p:spPr/>
        <p:txBody>
          <a:bodyPr/>
          <a:lstStyle/>
          <a:p>
            <a:fld id="{F48B181F-CDBD-4954-B299-8FC43913C2B7}" type="slidenum">
              <a:rPr lang="en-US" smtClean="0"/>
              <a:t>1</a:t>
            </a:fld>
            <a:endParaRPr lang="en-US"/>
          </a:p>
        </p:txBody>
      </p:sp>
    </p:spTree>
    <p:extLst>
      <p:ext uri="{BB962C8B-B14F-4D97-AF65-F5344CB8AC3E}">
        <p14:creationId xmlns:p14="http://schemas.microsoft.com/office/powerpoint/2010/main" val="517558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Euphemisms- using God’s name in vain, </a:t>
            </a:r>
          </a:p>
        </p:txBody>
      </p:sp>
      <p:sp>
        <p:nvSpPr>
          <p:cNvPr id="4" name="Slide Number Placeholder 3"/>
          <p:cNvSpPr>
            <a:spLocks noGrp="1"/>
          </p:cNvSpPr>
          <p:nvPr>
            <p:ph type="sldNum" sz="quarter" idx="5"/>
          </p:nvPr>
        </p:nvSpPr>
        <p:spPr/>
        <p:txBody>
          <a:bodyPr/>
          <a:lstStyle/>
          <a:p>
            <a:fld id="{F48B181F-CDBD-4954-B299-8FC43913C2B7}" type="slidenum">
              <a:rPr lang="en-US" smtClean="0"/>
              <a:t>20</a:t>
            </a:fld>
            <a:endParaRPr lang="en-US"/>
          </a:p>
        </p:txBody>
      </p:sp>
    </p:spTree>
    <p:extLst>
      <p:ext uri="{BB962C8B-B14F-4D97-AF65-F5344CB8AC3E}">
        <p14:creationId xmlns:p14="http://schemas.microsoft.com/office/powerpoint/2010/main" val="3720156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being intimidated by your persecutors when you stand for truth &amp; answering your critics with hatred, vitriol, and profanity you can speak the truth in love to save their souls.  You be ready when the opportunity comes to give an answer for the hope within you with gentleness &amp; reverence.  The Lord will help you save a soul from death.  Righteous think before they speak, wicked spew out lies, stir up strife, trying to get you mad enough to talk trash back to them so they won’t ever have to repent. </a:t>
            </a:r>
          </a:p>
        </p:txBody>
      </p:sp>
      <p:sp>
        <p:nvSpPr>
          <p:cNvPr id="4" name="Slide Number Placeholder 3"/>
          <p:cNvSpPr>
            <a:spLocks noGrp="1"/>
          </p:cNvSpPr>
          <p:nvPr>
            <p:ph type="sldNum" sz="quarter" idx="5"/>
          </p:nvPr>
        </p:nvSpPr>
        <p:spPr/>
        <p:txBody>
          <a:bodyPr/>
          <a:lstStyle/>
          <a:p>
            <a:fld id="{F48B181F-CDBD-4954-B299-8FC43913C2B7}" type="slidenum">
              <a:rPr lang="en-US" smtClean="0"/>
              <a:t>22</a:t>
            </a:fld>
            <a:endParaRPr lang="en-US"/>
          </a:p>
        </p:txBody>
      </p:sp>
    </p:spTree>
    <p:extLst>
      <p:ext uri="{BB962C8B-B14F-4D97-AF65-F5344CB8AC3E}">
        <p14:creationId xmlns:p14="http://schemas.microsoft.com/office/powerpoint/2010/main" val="347208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you’re clean you can help others to enjoy the same blessings you have but it’s not easy but the Lord will be with you.  Instead of being intimidated by your persecutors when you stand for truth &amp; answering your critics with hatred, vitriol, and profanity you can speak the truth in love to save their souls.  You be ready when the opportunity comes to give an answer for the hope within you with gentleness &amp; reverence.  The Lord will help you save a soul from death.  Righteous think before they speak, wicked spew out lies, stir up strife, trying to get you mad enough to talk trash back to them so they won’t ever have to repent. </a:t>
            </a:r>
          </a:p>
        </p:txBody>
      </p:sp>
      <p:sp>
        <p:nvSpPr>
          <p:cNvPr id="4" name="Slide Number Placeholder 3"/>
          <p:cNvSpPr>
            <a:spLocks noGrp="1"/>
          </p:cNvSpPr>
          <p:nvPr>
            <p:ph type="sldNum" sz="quarter" idx="5"/>
          </p:nvPr>
        </p:nvSpPr>
        <p:spPr/>
        <p:txBody>
          <a:bodyPr/>
          <a:lstStyle/>
          <a:p>
            <a:fld id="{F48B181F-CDBD-4954-B299-8FC43913C2B7}" type="slidenum">
              <a:rPr lang="en-US" smtClean="0"/>
              <a:t>23</a:t>
            </a:fld>
            <a:endParaRPr lang="en-US"/>
          </a:p>
        </p:txBody>
      </p:sp>
    </p:spTree>
    <p:extLst>
      <p:ext uri="{BB962C8B-B14F-4D97-AF65-F5344CB8AC3E}">
        <p14:creationId xmlns:p14="http://schemas.microsoft.com/office/powerpoint/2010/main" val="2732236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Garbage in, garbage out.  Clean things in, clean things out.  Training process, good habits, develop character, say the right thing at the right time with the right heart.  Say what is truly in your heart.  Remember that the heart is deceitful above all else (Jer. 17:9).  Wicked have no filter, the fool gives their opinion, and don’t have self awareness that it is evil in God’s sight and hurtful to others.</a:t>
            </a:r>
          </a:p>
        </p:txBody>
      </p:sp>
      <p:sp>
        <p:nvSpPr>
          <p:cNvPr id="4" name="Slide Number Placeholder 3"/>
          <p:cNvSpPr>
            <a:spLocks noGrp="1"/>
          </p:cNvSpPr>
          <p:nvPr>
            <p:ph type="sldNum" sz="quarter" idx="5"/>
          </p:nvPr>
        </p:nvSpPr>
        <p:spPr/>
        <p:txBody>
          <a:bodyPr/>
          <a:lstStyle/>
          <a:p>
            <a:fld id="{F48B181F-CDBD-4954-B299-8FC43913C2B7}" type="slidenum">
              <a:rPr lang="en-US" smtClean="0"/>
              <a:t>24</a:t>
            </a:fld>
            <a:endParaRPr lang="en-US"/>
          </a:p>
        </p:txBody>
      </p:sp>
    </p:spTree>
    <p:extLst>
      <p:ext uri="{BB962C8B-B14F-4D97-AF65-F5344CB8AC3E}">
        <p14:creationId xmlns:p14="http://schemas.microsoft.com/office/powerpoint/2010/main" val="1384318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8B181F-CDBD-4954-B299-8FC43913C2B7}" type="slidenum">
              <a:rPr lang="en-US" smtClean="0"/>
              <a:t>25</a:t>
            </a:fld>
            <a:endParaRPr lang="en-US"/>
          </a:p>
        </p:txBody>
      </p:sp>
    </p:spTree>
    <p:extLst>
      <p:ext uri="{BB962C8B-B14F-4D97-AF65-F5344CB8AC3E}">
        <p14:creationId xmlns:p14="http://schemas.microsoft.com/office/powerpoint/2010/main" val="2456202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8B181F-CDBD-4954-B299-8FC43913C2B7}" type="slidenum">
              <a:rPr lang="en-US" smtClean="0"/>
              <a:t>26</a:t>
            </a:fld>
            <a:endParaRPr lang="en-US"/>
          </a:p>
        </p:txBody>
      </p:sp>
    </p:spTree>
    <p:extLst>
      <p:ext uri="{BB962C8B-B14F-4D97-AF65-F5344CB8AC3E}">
        <p14:creationId xmlns:p14="http://schemas.microsoft.com/office/powerpoint/2010/main" val="309378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8B181F-CDBD-4954-B299-8FC43913C2B7}" type="slidenum">
              <a:rPr lang="en-US" smtClean="0"/>
              <a:t>27</a:t>
            </a:fld>
            <a:endParaRPr lang="en-US"/>
          </a:p>
        </p:txBody>
      </p:sp>
    </p:spTree>
    <p:extLst>
      <p:ext uri="{BB962C8B-B14F-4D97-AF65-F5344CB8AC3E}">
        <p14:creationId xmlns:p14="http://schemas.microsoft.com/office/powerpoint/2010/main" val="3297535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just the world that needs to clean up their act, Christians do also.  Do you have dirty hands, claim to know God, but deny him by our deeds.  We might teach faith &amp; obedience but practice faith only like the denominations.  Cleanse your hands you sinners, and purify your hearts you double minded.  We must clean out the old leaven so that we might be a new lump for Christ our Passover has been sacrificed so that we won’t compromise with the world, comfort sinners, and participate in their evil deeds.  We must keep the church pure so that the Lord is with us and that the erring might repent &amp; come back to the Lord!</a:t>
            </a:r>
          </a:p>
        </p:txBody>
      </p:sp>
      <p:sp>
        <p:nvSpPr>
          <p:cNvPr id="4" name="Slide Number Placeholder 3"/>
          <p:cNvSpPr>
            <a:spLocks noGrp="1"/>
          </p:cNvSpPr>
          <p:nvPr>
            <p:ph type="sldNum" sz="quarter" idx="5"/>
          </p:nvPr>
        </p:nvSpPr>
        <p:spPr/>
        <p:txBody>
          <a:bodyPr/>
          <a:lstStyle/>
          <a:p>
            <a:fld id="{F48B181F-CDBD-4954-B299-8FC43913C2B7}" type="slidenum">
              <a:rPr lang="en-US" smtClean="0"/>
              <a:t>28</a:t>
            </a:fld>
            <a:endParaRPr lang="en-US"/>
          </a:p>
        </p:txBody>
      </p:sp>
    </p:spTree>
    <p:extLst>
      <p:ext uri="{BB962C8B-B14F-4D97-AF65-F5344CB8AC3E}">
        <p14:creationId xmlns:p14="http://schemas.microsoft.com/office/powerpoint/2010/main" val="2594561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just the world that needs to clean up their act, Christians do also.  Do you have dirty hands, claim to know God, but deny him by our deeds.  We might teach faith &amp; obedience but practice faith only like the denominations.  Cleanse your hands you sinners, and purify your hearts you double minded.  We must clean out the old leaven so that we might be a new lump for Christ our Passover has been sacrificed so that we won’t compromise with the world, comfort sinners, and participate in their evil deeds.  We must keep the church pure so that the Lord is with us and that the erring might repent &amp; come back to the Lord!</a:t>
            </a:r>
          </a:p>
        </p:txBody>
      </p:sp>
      <p:sp>
        <p:nvSpPr>
          <p:cNvPr id="4" name="Slide Number Placeholder 3"/>
          <p:cNvSpPr>
            <a:spLocks noGrp="1"/>
          </p:cNvSpPr>
          <p:nvPr>
            <p:ph type="sldNum" sz="quarter" idx="5"/>
          </p:nvPr>
        </p:nvSpPr>
        <p:spPr/>
        <p:txBody>
          <a:bodyPr/>
          <a:lstStyle/>
          <a:p>
            <a:fld id="{F48B181F-CDBD-4954-B299-8FC43913C2B7}" type="slidenum">
              <a:rPr lang="en-US" smtClean="0"/>
              <a:t>29</a:t>
            </a:fld>
            <a:endParaRPr lang="en-US"/>
          </a:p>
        </p:txBody>
      </p:sp>
    </p:spTree>
    <p:extLst>
      <p:ext uri="{BB962C8B-B14F-4D97-AF65-F5344CB8AC3E}">
        <p14:creationId xmlns:p14="http://schemas.microsoft.com/office/powerpoint/2010/main" val="3421722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just the world that needs to clean up their act, Christians do also.  Do you have dirty hands, claim to know God, but deny him by our deeds.  We might teach faith &amp; obedience but practice faith only like the denominations.  Cleanse your hands you sinners, and purify your hearts you double minded.  We must clean out the old leaven so that we might be a new lump for Christ our Passover has been sacrificed so that we won’t compromise with the world, comfort sinners, and participate in their evil deeds.  We must keep the church pure so that the Lord is with us and that the erring might repent &amp; come back to the Lord!</a:t>
            </a:r>
          </a:p>
        </p:txBody>
      </p:sp>
      <p:sp>
        <p:nvSpPr>
          <p:cNvPr id="4" name="Slide Number Placeholder 3"/>
          <p:cNvSpPr>
            <a:spLocks noGrp="1"/>
          </p:cNvSpPr>
          <p:nvPr>
            <p:ph type="sldNum" sz="quarter" idx="5"/>
          </p:nvPr>
        </p:nvSpPr>
        <p:spPr/>
        <p:txBody>
          <a:bodyPr/>
          <a:lstStyle/>
          <a:p>
            <a:fld id="{F48B181F-CDBD-4954-B299-8FC43913C2B7}" type="slidenum">
              <a:rPr lang="en-US" smtClean="0"/>
              <a:t>33</a:t>
            </a:fld>
            <a:endParaRPr lang="en-US"/>
          </a:p>
        </p:txBody>
      </p:sp>
    </p:spTree>
    <p:extLst>
      <p:ext uri="{BB962C8B-B14F-4D97-AF65-F5344CB8AC3E}">
        <p14:creationId xmlns:p14="http://schemas.microsoft.com/office/powerpoint/2010/main" val="3163713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clean up the house, things pile up, can’t find things you need, frustration, &amp; it can become insurmountable.   Same thing spiritually.  Spiritually things pile up, bad habits, chronic illness, accident, persecution, neglect Bible study, prayer, attend services, distracted by family, TV, or other activities that leave you worried, guilty, depressed, or discouraged.  We only have one life that has given us to live.  We don’t just have a body, but a soul &amp; spirit also that we have been given by God.  I thought of this lesson for me and hope it will be helpful to you in pressing on to the goal of heaven.</a:t>
            </a:r>
          </a:p>
        </p:txBody>
      </p:sp>
      <p:sp>
        <p:nvSpPr>
          <p:cNvPr id="4" name="Slide Number Placeholder 3"/>
          <p:cNvSpPr>
            <a:spLocks noGrp="1"/>
          </p:cNvSpPr>
          <p:nvPr>
            <p:ph type="sldNum" sz="quarter" idx="5"/>
          </p:nvPr>
        </p:nvSpPr>
        <p:spPr/>
        <p:txBody>
          <a:bodyPr/>
          <a:lstStyle/>
          <a:p>
            <a:fld id="{F48B181F-CDBD-4954-B299-8FC43913C2B7}" type="slidenum">
              <a:rPr lang="en-US" smtClean="0"/>
              <a:t>2</a:t>
            </a:fld>
            <a:endParaRPr lang="en-US"/>
          </a:p>
        </p:txBody>
      </p:sp>
    </p:spTree>
    <p:extLst>
      <p:ext uri="{BB962C8B-B14F-4D97-AF65-F5344CB8AC3E}">
        <p14:creationId xmlns:p14="http://schemas.microsoft.com/office/powerpoint/2010/main" val="2311797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out trash &amp; replace it with truth. Change your entertainment (TV, movies, music).  Profanity, immodest dress, pornography, double </a:t>
            </a:r>
            <a:r>
              <a:rPr lang="en-US" dirty="0" err="1"/>
              <a:t>entendres</a:t>
            </a:r>
            <a:r>
              <a:rPr lang="en-US" dirty="0"/>
              <a:t>. How can you have the peace, joy, and love in your heart when you heart is distracted, perverted, or enslaved by Satan’s evil devices.  God is going to clean house if you refuse to repent &amp; you’ll end up in torment. But He sent His Son to save you from God’s wrath.  You can see the clutter in your house, but the only way to declutter your mind is by hearing &amp; obeying God’s word! Do it today!</a:t>
            </a:r>
          </a:p>
        </p:txBody>
      </p:sp>
      <p:sp>
        <p:nvSpPr>
          <p:cNvPr id="4" name="Slide Number Placeholder 3"/>
          <p:cNvSpPr>
            <a:spLocks noGrp="1"/>
          </p:cNvSpPr>
          <p:nvPr>
            <p:ph type="sldNum" sz="quarter" idx="5"/>
          </p:nvPr>
        </p:nvSpPr>
        <p:spPr/>
        <p:txBody>
          <a:bodyPr/>
          <a:lstStyle/>
          <a:p>
            <a:fld id="{F48B181F-CDBD-4954-B299-8FC43913C2B7}" type="slidenum">
              <a:rPr lang="en-US" smtClean="0"/>
              <a:t>37</a:t>
            </a:fld>
            <a:endParaRPr lang="en-US"/>
          </a:p>
        </p:txBody>
      </p:sp>
    </p:spTree>
    <p:extLst>
      <p:ext uri="{BB962C8B-B14F-4D97-AF65-F5344CB8AC3E}">
        <p14:creationId xmlns:p14="http://schemas.microsoft.com/office/powerpoint/2010/main" val="228810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Selfishness, fulfill lusts of flesh, eyes, &amp; pride. What you’re looking at on internet. Pornography, lottery, immodesty, etc. We can have the outward appearance of piety &amp; yet be evil like the Pharisees on the inside which Jesus exposed when he called them hypocrites.  They needed to clean the inside, much of what Jesus taught in NT dealt with the heart.  Jesus knew their thoughts and He knows ours too. God’s word is able to penetrate our hearts, convict us of sin, help us realize we can’t escape from the eyes of God, and will have to give an account of our deeds on the Judgment Day!</a:t>
            </a:r>
          </a:p>
        </p:txBody>
      </p:sp>
      <p:sp>
        <p:nvSpPr>
          <p:cNvPr id="4" name="Slide Number Placeholder 3"/>
          <p:cNvSpPr>
            <a:spLocks noGrp="1"/>
          </p:cNvSpPr>
          <p:nvPr>
            <p:ph type="sldNum" sz="quarter" idx="5"/>
          </p:nvPr>
        </p:nvSpPr>
        <p:spPr/>
        <p:txBody>
          <a:bodyPr/>
          <a:lstStyle/>
          <a:p>
            <a:fld id="{F48B181F-CDBD-4954-B299-8FC43913C2B7}" type="slidenum">
              <a:rPr lang="en-US" smtClean="0"/>
              <a:t>3</a:t>
            </a:fld>
            <a:endParaRPr lang="en-US"/>
          </a:p>
        </p:txBody>
      </p:sp>
    </p:spTree>
    <p:extLst>
      <p:ext uri="{BB962C8B-B14F-4D97-AF65-F5344CB8AC3E}">
        <p14:creationId xmlns:p14="http://schemas.microsoft.com/office/powerpoint/2010/main" val="2977145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Selfishness, fulfill lusts of flesh, eyes, &amp; pride. What you’re looking at on internet. Pornography, lottery, immodesty, etc. We can have the outward appearance of piety &amp; yet be evil like the Pharisees on the inside which Jesus exposed when he called them hypocrites.  They needed to clean the inside, much of what Jesus taught in NT dealt with the heart.  Jesus knew their thoughts and He knows ours too. God’s word is able to penetrate our hearts, convict us of sin, help us realize we can’t escape from the eyes of God, and will have to give an account of our deeds on the Judgment Day!</a:t>
            </a:r>
          </a:p>
        </p:txBody>
      </p:sp>
      <p:sp>
        <p:nvSpPr>
          <p:cNvPr id="4" name="Slide Number Placeholder 3"/>
          <p:cNvSpPr>
            <a:spLocks noGrp="1"/>
          </p:cNvSpPr>
          <p:nvPr>
            <p:ph type="sldNum" sz="quarter" idx="5"/>
          </p:nvPr>
        </p:nvSpPr>
        <p:spPr/>
        <p:txBody>
          <a:bodyPr/>
          <a:lstStyle/>
          <a:p>
            <a:fld id="{F48B181F-CDBD-4954-B299-8FC43913C2B7}" type="slidenum">
              <a:rPr lang="en-US" smtClean="0"/>
              <a:t>4</a:t>
            </a:fld>
            <a:endParaRPr lang="en-US"/>
          </a:p>
        </p:txBody>
      </p:sp>
    </p:spTree>
    <p:extLst>
      <p:ext uri="{BB962C8B-B14F-4D97-AF65-F5344CB8AC3E}">
        <p14:creationId xmlns:p14="http://schemas.microsoft.com/office/powerpoint/2010/main" val="2556539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Mind cluttered with worldly things, God knows it &amp; you know it. Selfishness, fulfill lusts of flesh, eyes, &amp; pride. Malice.  What you’re looking at on internet. Pornography, lottery, immodesty, etc. We can have the outward appearance of piety &amp; yet be evil like the Pharisees on the inside which Jesus exposed when he called them hypocrites.  They needed to clean the inside, much of what Jesus taught in NT dealt with the heart.  Jesus knew their thoughts and He knows ours too. God’s word is able to penetrate our hearts, convict us of sin, help us realize we can’t escape from the eyes of God, and will have to give an account of our deeds on the Judgment Day!</a:t>
            </a:r>
          </a:p>
        </p:txBody>
      </p:sp>
      <p:sp>
        <p:nvSpPr>
          <p:cNvPr id="4" name="Slide Number Placeholder 3"/>
          <p:cNvSpPr>
            <a:spLocks noGrp="1"/>
          </p:cNvSpPr>
          <p:nvPr>
            <p:ph type="sldNum" sz="quarter" idx="5"/>
          </p:nvPr>
        </p:nvSpPr>
        <p:spPr/>
        <p:txBody>
          <a:bodyPr/>
          <a:lstStyle/>
          <a:p>
            <a:fld id="{F48B181F-CDBD-4954-B299-8FC43913C2B7}" type="slidenum">
              <a:rPr lang="en-US" smtClean="0"/>
              <a:t>5</a:t>
            </a:fld>
            <a:endParaRPr lang="en-US"/>
          </a:p>
        </p:txBody>
      </p:sp>
    </p:spTree>
    <p:extLst>
      <p:ext uri="{BB962C8B-B14F-4D97-AF65-F5344CB8AC3E}">
        <p14:creationId xmlns:p14="http://schemas.microsoft.com/office/powerpoint/2010/main" val="2027854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Selfishness, fulfill lusts of flesh, eyes, &amp; pride. What you’re looking at on internet. Pornography, lottery, immodesty, etc. We can have the outward appearance of piety &amp; yet be evil like the Pharisees on the inside which Jesus exposed when he called them hypocrites.  They needed to clean the inside, much of what Jesus taught in NT dealt with the heart.  Jesus knew their thoughts and He knows ours too. God’s word is able to penetrate our hearts, convict us of sin, help us realize we can’t escape from the eyes of God, and will have to give an account of our deeds on the Judgment Day!</a:t>
            </a:r>
          </a:p>
        </p:txBody>
      </p:sp>
      <p:sp>
        <p:nvSpPr>
          <p:cNvPr id="4" name="Slide Number Placeholder 3"/>
          <p:cNvSpPr>
            <a:spLocks noGrp="1"/>
          </p:cNvSpPr>
          <p:nvPr>
            <p:ph type="sldNum" sz="quarter" idx="5"/>
          </p:nvPr>
        </p:nvSpPr>
        <p:spPr/>
        <p:txBody>
          <a:bodyPr/>
          <a:lstStyle/>
          <a:p>
            <a:fld id="{F48B181F-CDBD-4954-B299-8FC43913C2B7}" type="slidenum">
              <a:rPr lang="en-US" smtClean="0"/>
              <a:t>9</a:t>
            </a:fld>
            <a:endParaRPr lang="en-US"/>
          </a:p>
        </p:txBody>
      </p:sp>
    </p:spTree>
    <p:extLst>
      <p:ext uri="{BB962C8B-B14F-4D97-AF65-F5344CB8AC3E}">
        <p14:creationId xmlns:p14="http://schemas.microsoft.com/office/powerpoint/2010/main" val="4258880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loves you, Jesus died for you, Holy Spirit revealed it.  You can change from the inside out. You can unclutter your mind by submitting to the Savior’s will in making your body a living sacrifice for Him.  You can have a single minded devotion to Christ by allowing yourself to be transformed by God’s word instead of being evil like the world.  Martha was worried &amp; troubled about many things but Mary chose the good part by listening to the words of Jesus.  Instead of worrying about the future (inflation, politics,  election, moral issues in nation, etc.) you be content everyday knowing that God is in charge, He is with you when you do what’s right. Create in me a clean heart and renew a right spirit within me. </a:t>
            </a:r>
          </a:p>
        </p:txBody>
      </p:sp>
      <p:sp>
        <p:nvSpPr>
          <p:cNvPr id="4" name="Slide Number Placeholder 3"/>
          <p:cNvSpPr>
            <a:spLocks noGrp="1"/>
          </p:cNvSpPr>
          <p:nvPr>
            <p:ph type="sldNum" sz="quarter" idx="5"/>
          </p:nvPr>
        </p:nvSpPr>
        <p:spPr/>
        <p:txBody>
          <a:bodyPr/>
          <a:lstStyle/>
          <a:p>
            <a:fld id="{F48B181F-CDBD-4954-B299-8FC43913C2B7}" type="slidenum">
              <a:rPr lang="en-US" smtClean="0"/>
              <a:t>11</a:t>
            </a:fld>
            <a:endParaRPr lang="en-US"/>
          </a:p>
        </p:txBody>
      </p:sp>
    </p:spTree>
    <p:extLst>
      <p:ext uri="{BB962C8B-B14F-4D97-AF65-F5344CB8AC3E}">
        <p14:creationId xmlns:p14="http://schemas.microsoft.com/office/powerpoint/2010/main" val="2544732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Tongue is a fire and it is set on fire by hell.  Several of the things that God hates deals with the tongue, small member of the body but has done great damage to souls though false teachers lies.</a:t>
            </a:r>
          </a:p>
        </p:txBody>
      </p:sp>
      <p:sp>
        <p:nvSpPr>
          <p:cNvPr id="4" name="Slide Number Placeholder 3"/>
          <p:cNvSpPr>
            <a:spLocks noGrp="1"/>
          </p:cNvSpPr>
          <p:nvPr>
            <p:ph type="sldNum" sz="quarter" idx="5"/>
          </p:nvPr>
        </p:nvSpPr>
        <p:spPr/>
        <p:txBody>
          <a:bodyPr/>
          <a:lstStyle/>
          <a:p>
            <a:fld id="{F48B181F-CDBD-4954-B299-8FC43913C2B7}" type="slidenum">
              <a:rPr lang="en-US" smtClean="0"/>
              <a:t>17</a:t>
            </a:fld>
            <a:endParaRPr lang="en-US"/>
          </a:p>
        </p:txBody>
      </p:sp>
    </p:spTree>
    <p:extLst>
      <p:ext uri="{BB962C8B-B14F-4D97-AF65-F5344CB8AC3E}">
        <p14:creationId xmlns:p14="http://schemas.microsoft.com/office/powerpoint/2010/main" val="2942458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Tongue is a fire and it is set on fire by hell.  Several of the things that God hates deals with the tongue, small member of the body but has done great damage to souls though false teachers lies.</a:t>
            </a:r>
          </a:p>
        </p:txBody>
      </p:sp>
      <p:sp>
        <p:nvSpPr>
          <p:cNvPr id="4" name="Slide Number Placeholder 3"/>
          <p:cNvSpPr>
            <a:spLocks noGrp="1"/>
          </p:cNvSpPr>
          <p:nvPr>
            <p:ph type="sldNum" sz="quarter" idx="5"/>
          </p:nvPr>
        </p:nvSpPr>
        <p:spPr/>
        <p:txBody>
          <a:bodyPr/>
          <a:lstStyle/>
          <a:p>
            <a:fld id="{F48B181F-CDBD-4954-B299-8FC43913C2B7}" type="slidenum">
              <a:rPr lang="en-US" smtClean="0"/>
              <a:t>18</a:t>
            </a:fld>
            <a:endParaRPr lang="en-US"/>
          </a:p>
        </p:txBody>
      </p:sp>
    </p:spTree>
    <p:extLst>
      <p:ext uri="{BB962C8B-B14F-4D97-AF65-F5344CB8AC3E}">
        <p14:creationId xmlns:p14="http://schemas.microsoft.com/office/powerpoint/2010/main" val="32296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5706-6DB2-2243-16DF-CEDF650316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A3F951-F9EC-55D2-11DF-BFDA8332AF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A43656-A0D0-B04F-C47D-2BC2F2F702C6}"/>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5" name="Footer Placeholder 4">
            <a:extLst>
              <a:ext uri="{FF2B5EF4-FFF2-40B4-BE49-F238E27FC236}">
                <a16:creationId xmlns:a16="http://schemas.microsoft.com/office/drawing/2014/main" id="{A05F122A-1B3B-9EC9-0398-1E8A484FE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7E315C-09C4-7951-94F2-72E02542F94A}"/>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213683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FF4B4-9819-14B1-BA97-2FAE99ED7F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004D8B-BC84-3EC9-941A-3F7DD5F6EE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D2514-6133-82AD-309C-6FB640D0F75A}"/>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5" name="Footer Placeholder 4">
            <a:extLst>
              <a:ext uri="{FF2B5EF4-FFF2-40B4-BE49-F238E27FC236}">
                <a16:creationId xmlns:a16="http://schemas.microsoft.com/office/drawing/2014/main" id="{97F3D470-6F02-431E-53C2-73CFB184D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0683E-8A5E-54A5-B249-4532602AF97D}"/>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80976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F44F84-9652-7DCC-58D6-105F2317E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F522DD-F776-CA63-7F42-50EFA766EF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5D349C-E0FB-486B-18EE-D504B1C1C5F1}"/>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5" name="Footer Placeholder 4">
            <a:extLst>
              <a:ext uri="{FF2B5EF4-FFF2-40B4-BE49-F238E27FC236}">
                <a16:creationId xmlns:a16="http://schemas.microsoft.com/office/drawing/2014/main" id="{3DDF8A62-62C0-A784-4D55-654622F6B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08897-C21E-42F6-746E-4E5916509721}"/>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64001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1D07E-0852-A512-C90A-EBF64C7884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2445EB-A7A2-FA2A-17F5-4C4632EA1E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29901F-04EB-60D6-AE23-4ED6394F6A53}"/>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5" name="Footer Placeholder 4">
            <a:extLst>
              <a:ext uri="{FF2B5EF4-FFF2-40B4-BE49-F238E27FC236}">
                <a16:creationId xmlns:a16="http://schemas.microsoft.com/office/drawing/2014/main" id="{427E1E53-7C35-5E8A-A1A3-6A295348B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AF4D9-32EE-CE38-E3D8-32963DE6A9C8}"/>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26139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5C91-C79B-4FC4-303E-47F86A8CA7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D95536-78A5-391A-3C23-18D8DC551D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C6D536-895B-7EA3-9BD4-EE8CE85B2797}"/>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5" name="Footer Placeholder 4">
            <a:extLst>
              <a:ext uri="{FF2B5EF4-FFF2-40B4-BE49-F238E27FC236}">
                <a16:creationId xmlns:a16="http://schemas.microsoft.com/office/drawing/2014/main" id="{1DB95784-D49B-6562-7CB8-9F2DAFB20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938BC-9451-98A5-EE24-446058A12AE6}"/>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121693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F423-CD65-BCFF-9662-3EF0DCD561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5BB8D1-27A8-C09D-B82D-7AC606DC89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969FA-9CD9-43E5-00EF-BB077D44F8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A8377B-3A33-13E8-FB42-26FBA4847066}"/>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6" name="Footer Placeholder 5">
            <a:extLst>
              <a:ext uri="{FF2B5EF4-FFF2-40B4-BE49-F238E27FC236}">
                <a16:creationId xmlns:a16="http://schemas.microsoft.com/office/drawing/2014/main" id="{7A1FF508-7F9F-BB42-1A00-DE8415D58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6FDB8-A3A1-4320-1C4F-28943ACAA922}"/>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374192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C96E-616C-8BE5-8BE6-4C2EC7E293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C85ACA-79EC-5436-B764-091BBB77C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55663D-91BF-8C4F-460E-C256A46D0B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265858-D2E8-E702-B70A-FD2A8210A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DCC3AD-B862-4DA6-337C-139B00813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92DA2C-6066-CD4D-483E-198FCA7EFE14}"/>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8" name="Footer Placeholder 7">
            <a:extLst>
              <a:ext uri="{FF2B5EF4-FFF2-40B4-BE49-F238E27FC236}">
                <a16:creationId xmlns:a16="http://schemas.microsoft.com/office/drawing/2014/main" id="{13A617EA-E119-C5FF-E996-1AE6AEBA7C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1515B-D688-3DB5-8EC5-5903198A21F1}"/>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136098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9CEA-C55B-8344-D753-B3F4D74E1D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AC375A-86D0-EB0B-A4B9-CC2135B6EDE6}"/>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4" name="Footer Placeholder 3">
            <a:extLst>
              <a:ext uri="{FF2B5EF4-FFF2-40B4-BE49-F238E27FC236}">
                <a16:creationId xmlns:a16="http://schemas.microsoft.com/office/drawing/2014/main" id="{6108F403-C145-A4AF-35AA-7CEC81C0F1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BA192D-7BFE-223F-4DBF-0ED4CC53D0ED}"/>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264423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36BF05-4F6A-E59F-2684-46D3AB8B563B}"/>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3" name="Footer Placeholder 2">
            <a:extLst>
              <a:ext uri="{FF2B5EF4-FFF2-40B4-BE49-F238E27FC236}">
                <a16:creationId xmlns:a16="http://schemas.microsoft.com/office/drawing/2014/main" id="{4FEB5E01-0155-17CA-B1BF-F6265C227D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A801ED-0595-0085-EDD1-147565F597D2}"/>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396197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4868E-D262-45A4-F8C3-20E421484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3AEA33-7E6A-CB85-07EA-4A83CDB275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600F3D-B267-7D1C-4857-D533D12AD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28A43A-69DA-B0F2-10B1-8015BC4E782A}"/>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6" name="Footer Placeholder 5">
            <a:extLst>
              <a:ext uri="{FF2B5EF4-FFF2-40B4-BE49-F238E27FC236}">
                <a16:creationId xmlns:a16="http://schemas.microsoft.com/office/drawing/2014/main" id="{C75A0D13-D4B0-529F-96A9-CB00A51F0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C48AAB-F2F1-E7D9-54A2-8C940F2DCE9C}"/>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368322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B2812-53BC-76F6-02F3-524ED1645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D7B40A-704C-40ED-0829-92EFC79F08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E3A89C-36CA-B96A-02D0-B4D431957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18A646-0F16-692E-FFD7-CA9A554636C2}"/>
              </a:ext>
            </a:extLst>
          </p:cNvPr>
          <p:cNvSpPr>
            <a:spLocks noGrp="1"/>
          </p:cNvSpPr>
          <p:nvPr>
            <p:ph type="dt" sz="half" idx="10"/>
          </p:nvPr>
        </p:nvSpPr>
        <p:spPr/>
        <p:txBody>
          <a:bodyPr/>
          <a:lstStyle/>
          <a:p>
            <a:fld id="{E17C2367-6B32-44F1-9ECE-3E43FE7DA38E}" type="datetimeFigureOut">
              <a:rPr lang="en-US" smtClean="0"/>
              <a:t>9/17/2022</a:t>
            </a:fld>
            <a:endParaRPr lang="en-US"/>
          </a:p>
        </p:txBody>
      </p:sp>
      <p:sp>
        <p:nvSpPr>
          <p:cNvPr id="6" name="Footer Placeholder 5">
            <a:extLst>
              <a:ext uri="{FF2B5EF4-FFF2-40B4-BE49-F238E27FC236}">
                <a16:creationId xmlns:a16="http://schemas.microsoft.com/office/drawing/2014/main" id="{BCE26428-03BD-1DE9-A48A-1457FA22AC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2B87D-C9FB-AFDF-3370-455974FD3878}"/>
              </a:ext>
            </a:extLst>
          </p:cNvPr>
          <p:cNvSpPr>
            <a:spLocks noGrp="1"/>
          </p:cNvSpPr>
          <p:nvPr>
            <p:ph type="sldNum" sz="quarter" idx="12"/>
          </p:nvPr>
        </p:nvSpPr>
        <p:spPr/>
        <p:txBody>
          <a:bodyPr/>
          <a:lstStyle/>
          <a:p>
            <a:fld id="{E9AF3E23-0FF4-4DD4-857B-7C2B50DCCBD7}" type="slidenum">
              <a:rPr lang="en-US" smtClean="0"/>
              <a:t>‹#›</a:t>
            </a:fld>
            <a:endParaRPr lang="en-US"/>
          </a:p>
        </p:txBody>
      </p:sp>
    </p:spTree>
    <p:extLst>
      <p:ext uri="{BB962C8B-B14F-4D97-AF65-F5344CB8AC3E}">
        <p14:creationId xmlns:p14="http://schemas.microsoft.com/office/powerpoint/2010/main" val="268923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CBBE8-D4F3-076A-3DD2-BE31ED7968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3AB9F2-820C-6823-3635-CD40DAFAC6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7D43A9-4FBE-05AA-AAEC-FA79073DB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C2367-6B32-44F1-9ECE-3E43FE7DA38E}" type="datetimeFigureOut">
              <a:rPr lang="en-US" smtClean="0"/>
              <a:t>9/17/2022</a:t>
            </a:fld>
            <a:endParaRPr lang="en-US"/>
          </a:p>
        </p:txBody>
      </p:sp>
      <p:sp>
        <p:nvSpPr>
          <p:cNvPr id="5" name="Footer Placeholder 4">
            <a:extLst>
              <a:ext uri="{FF2B5EF4-FFF2-40B4-BE49-F238E27FC236}">
                <a16:creationId xmlns:a16="http://schemas.microsoft.com/office/drawing/2014/main" id="{2A56E7AB-F095-47FB-0D99-018BB3E44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F9E5F1-F055-12E5-C206-7EB944D813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F3E23-0FF4-4DD4-857B-7C2B50DCCBD7}" type="slidenum">
              <a:rPr lang="en-US" smtClean="0"/>
              <a:t>‹#›</a:t>
            </a:fld>
            <a:endParaRPr lang="en-US"/>
          </a:p>
        </p:txBody>
      </p:sp>
    </p:spTree>
    <p:extLst>
      <p:ext uri="{BB962C8B-B14F-4D97-AF65-F5344CB8AC3E}">
        <p14:creationId xmlns:p14="http://schemas.microsoft.com/office/powerpoint/2010/main" val="505823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1384-C056-70D6-1302-2BE31E85EDCE}"/>
              </a:ext>
            </a:extLst>
          </p:cNvPr>
          <p:cNvSpPr>
            <a:spLocks noGrp="1"/>
          </p:cNvSpPr>
          <p:nvPr>
            <p:ph type="title"/>
          </p:nvPr>
        </p:nvSpPr>
        <p:spPr>
          <a:xfrm>
            <a:off x="0" y="1"/>
            <a:ext cx="12192000" cy="104502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184C60F-A757-484F-B216-85CFA179E890}"/>
              </a:ext>
            </a:extLst>
          </p:cNvPr>
          <p:cNvSpPr>
            <a:spLocks noGrp="1"/>
          </p:cNvSpPr>
          <p:nvPr>
            <p:ph idx="1"/>
          </p:nvPr>
        </p:nvSpPr>
        <p:spPr>
          <a:xfrm>
            <a:off x="0" y="1146629"/>
            <a:ext cx="12192000"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78s Faithful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87s Come to the Table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664 He Gave Me a Song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a:t>
            </a:r>
          </a:p>
          <a:p>
            <a:pPr marL="0" indent="0">
              <a:buNone/>
            </a:pPr>
            <a:r>
              <a:rPr lang="en-US" sz="4300" i="1" dirty="0">
                <a:solidFill>
                  <a:schemeClr val="bg1"/>
                </a:solidFill>
                <a:latin typeface="Tahoma" panose="020B0604030504040204" pitchFamily="34" charset="0"/>
                <a:ea typeface="Tahoma" panose="020B0604030504040204" pitchFamily="34" charset="0"/>
                <a:cs typeface="Tahoma" panose="020B0604030504040204" pitchFamily="34" charset="0"/>
              </a:rPr>
              <a:t>“Clean Up Your Spiritual House with God’s Word”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333 Jesus Will Give You Rest</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970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4900" dirty="0">
                <a:solidFill>
                  <a:srgbClr val="92D050"/>
                </a:solidFill>
                <a:latin typeface="Tahoma" panose="020B0604030504040204" pitchFamily="34" charset="0"/>
                <a:ea typeface="Tahoma" panose="020B0604030504040204" pitchFamily="34" charset="0"/>
                <a:cs typeface="Tahoma" panose="020B0604030504040204" pitchFamily="34" charset="0"/>
              </a:rPr>
              <a:t>You Can be Cleansed</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Jesus said to His apostles,</a:t>
            </a:r>
          </a:p>
          <a:p>
            <a:pPr marL="0" indent="0"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are already </a:t>
            </a: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clean</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because of </a:t>
            </a:r>
            <a:r>
              <a:rPr lang="en-US" sz="4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word </a:t>
            </a: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I have spoken to you”</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(John 15:3)</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627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2104776937"/>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God’s Word </a:t>
                      </a: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Can be Cleansed</a:t>
                      </a:r>
                      <a:r>
                        <a:rPr lang="en-US" sz="4000" b="0" dirty="0">
                          <a:effectLst/>
                          <a:latin typeface="Tahoma" panose="020B0604030504040204" pitchFamily="34" charset="0"/>
                          <a:ea typeface="Tahoma" panose="020B0604030504040204" pitchFamily="34" charset="0"/>
                          <a:cs typeface="Tahoma" panose="020B0604030504040204" pitchFamily="34" charset="0"/>
                        </a:rPr>
                        <a:t> (John 15:3)</a:t>
                      </a: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…Evil thoughts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 knows all of them]</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9:4; 15:18-20;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 23:25-26;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4:12-13)</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u="sng" dirty="0">
                          <a:solidFill>
                            <a:schemeClr val="tx1"/>
                          </a:solidFill>
                          <a:effectLst/>
                          <a:latin typeface="Tahoma" panose="020B0604030504040204" pitchFamily="34" charset="0"/>
                          <a:ea typeface="Tahoma" panose="020B0604030504040204" pitchFamily="34" charset="0"/>
                          <a:cs typeface="Tahoma" panose="020B0604030504040204" pitchFamily="34" charset="0"/>
                        </a:rPr>
                        <a:t>Take every thought captive</a:t>
                      </a:r>
                      <a:r>
                        <a:rPr lang="en-US" sz="3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in obedience to Christ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12:1-2;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 4:16ff; 7:1; 10:3-6;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51:10)</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2760701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4700" dirty="0">
                <a:solidFill>
                  <a:srgbClr val="92D050"/>
                </a:solidFill>
                <a:latin typeface="Tahoma" panose="020B0604030504040204" pitchFamily="34" charset="0"/>
                <a:ea typeface="Tahoma" panose="020B0604030504040204" pitchFamily="34" charset="0"/>
                <a:cs typeface="Tahoma" panose="020B0604030504040204" pitchFamily="34" charset="0"/>
              </a:rPr>
              <a:t>You Can Have Clean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urge you, brethren, by the mercies of God,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present your bodies a living &amp; holy sacrifice,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acceptable to God,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spiritual service of</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worship. And do not be conformed to this world,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 transformed by the renewing of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your mind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you may prove what the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will of God 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which is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good &amp; acceptable &amp;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erfect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(Romans 12:1-2)</a:t>
            </a:r>
          </a:p>
        </p:txBody>
      </p:sp>
    </p:spTree>
    <p:extLst>
      <p:ext uri="{BB962C8B-B14F-4D97-AF65-F5344CB8AC3E}">
        <p14:creationId xmlns:p14="http://schemas.microsoft.com/office/powerpoint/2010/main" val="148430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4700" dirty="0">
                <a:solidFill>
                  <a:srgbClr val="92D050"/>
                </a:solidFill>
                <a:latin typeface="Tahoma" panose="020B0604030504040204" pitchFamily="34" charset="0"/>
                <a:ea typeface="Tahoma" panose="020B0604030504040204" pitchFamily="34" charset="0"/>
                <a:cs typeface="Tahoma" panose="020B0604030504040204" pitchFamily="34" charset="0"/>
              </a:rPr>
              <a:t>You Can Have Clean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we do not lose heart,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though our outer man is decaying,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yet our inner man is being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renewed</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day by day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momentary, light affliction is producing for us an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eternal weight of glory far beyond all comparison,</a:t>
            </a: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while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we look not at the things which are seen, but at the things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are not seen; for the things which are seen are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temporal, but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things which are not seen are eternal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(2 Corinthians 4:16-18)</a:t>
            </a:r>
          </a:p>
        </p:txBody>
      </p:sp>
    </p:spTree>
    <p:extLst>
      <p:ext uri="{BB962C8B-B14F-4D97-AF65-F5344CB8AC3E}">
        <p14:creationId xmlns:p14="http://schemas.microsoft.com/office/powerpoint/2010/main" val="3344195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4700" dirty="0">
                <a:solidFill>
                  <a:srgbClr val="92D050"/>
                </a:solidFill>
                <a:latin typeface="Tahoma" panose="020B0604030504040204" pitchFamily="34" charset="0"/>
                <a:ea typeface="Tahoma" panose="020B0604030504040204" pitchFamily="34" charset="0"/>
                <a:cs typeface="Tahoma" panose="020B0604030504040204" pitchFamily="34" charset="0"/>
              </a:rPr>
              <a:t>You Can Have Clean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having these promises, beloved, </a:t>
            </a:r>
          </a:p>
          <a:p>
            <a:pPr marL="0" indent="0" algn="ctr">
              <a:buNone/>
            </a:pP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us </a:t>
            </a:r>
            <a:r>
              <a:rPr lang="en-US" sz="44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cleanse</a:t>
            </a: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ourselves from</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all defilement</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of flesh and spirit, </a:t>
            </a:r>
          </a:p>
          <a:p>
            <a:pPr marL="0" indent="0" algn="ctr">
              <a:buNone/>
            </a:pP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perfecting holiness</a:t>
            </a:r>
            <a:r>
              <a:rPr lang="en-US" sz="4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in the fear of God</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7:1)</a:t>
            </a:r>
            <a:b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br>
            <a:endPar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719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4700" dirty="0">
                <a:solidFill>
                  <a:srgbClr val="92D050"/>
                </a:solidFill>
                <a:latin typeface="Tahoma" panose="020B0604030504040204" pitchFamily="34" charset="0"/>
                <a:ea typeface="Tahoma" panose="020B0604030504040204" pitchFamily="34" charset="0"/>
                <a:cs typeface="Tahoma" panose="020B0604030504040204" pitchFamily="34" charset="0"/>
              </a:rPr>
              <a:t>You Can Have Clean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though we walk in the flesh, we do not war according</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the flesh, for the weapons of our warfare are not of the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flesh, but divinely powerful for the destruction of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fortresses.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We are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destroying speculations &amp; every lofty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thing raised up against the knowledge of God, &amp;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we are</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taking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every thought captive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the obedience of 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we are ready to punish all disobedience,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whenever your obedience is complete”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10:3-6)</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7139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4700" dirty="0">
                <a:solidFill>
                  <a:srgbClr val="92D050"/>
                </a:solidFill>
                <a:latin typeface="Tahoma" panose="020B0604030504040204" pitchFamily="34" charset="0"/>
                <a:ea typeface="Tahoma" panose="020B0604030504040204" pitchFamily="34" charset="0"/>
                <a:cs typeface="Tahoma" panose="020B0604030504040204" pitchFamily="34" charset="0"/>
              </a:rPr>
              <a:t>You Can Have Clean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4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Create</a:t>
            </a: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in me a </a:t>
            </a:r>
            <a:r>
              <a:rPr lang="en-US" sz="44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clean</a:t>
            </a: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heart</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 God,</a:t>
            </a:r>
          </a:p>
          <a:p>
            <a:pPr marL="0" indent="0" algn="ctr">
              <a:buNone/>
            </a:pP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renew</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 steadfast spirit </a:t>
            </a:r>
          </a:p>
          <a:p>
            <a:pPr marL="0" indent="0" algn="ctr">
              <a:buNone/>
            </a:pPr>
            <a:r>
              <a:rPr lang="en-US" sz="4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within me</a:t>
            </a:r>
            <a:r>
              <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(Psalm 51:10)</a:t>
            </a:r>
            <a:endParaRPr lang="en-US" sz="44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45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3863851880"/>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t>
                      </a:r>
                      <a:r>
                        <a:rPr lang="en-US" sz="3600" b="0" u="sng" dirty="0">
                          <a:effectLst/>
                          <a:latin typeface="Tahoma" panose="020B0604030504040204" pitchFamily="34" charset="0"/>
                          <a:ea typeface="Tahoma" panose="020B0604030504040204" pitchFamily="34" charset="0"/>
                          <a:cs typeface="Tahoma" panose="020B0604030504040204" pitchFamily="34" charset="0"/>
                        </a:rPr>
                        <a:t>Tongue</a:t>
                      </a:r>
                      <a:r>
                        <a:rPr lang="en-US" sz="36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3697997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t>
                      </a:r>
                      <a:r>
                        <a:rPr lang="en-US" sz="3600" b="0" u="sng" dirty="0">
                          <a:effectLst/>
                          <a:latin typeface="Tahoma" panose="020B0604030504040204" pitchFamily="34" charset="0"/>
                          <a:ea typeface="Tahoma" panose="020B0604030504040204" pitchFamily="34" charset="0"/>
                          <a:cs typeface="Tahoma" panose="020B0604030504040204" pitchFamily="34" charset="0"/>
                        </a:rPr>
                        <a:t>Tongue</a:t>
                      </a:r>
                      <a:r>
                        <a:rPr lang="en-US" sz="36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(profanity, lies, euphemisms, deceit, strife, verbal abuse)</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6:16-19;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12:34-37;</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3:6)</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3904506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6000" dirty="0">
                <a:solidFill>
                  <a:srgbClr val="FF0000"/>
                </a:solidFill>
                <a:latin typeface="Tahoma" panose="020B0604030504040204" pitchFamily="34" charset="0"/>
                <a:ea typeface="Tahoma" panose="020B0604030504040204" pitchFamily="34" charset="0"/>
                <a:cs typeface="Tahoma" panose="020B0604030504040204" pitchFamily="34" charset="0"/>
              </a:rPr>
              <a:t>Your Tongue</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 are six things which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hates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Yes, seven which are an abomination to Him:</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Haughty eyes, a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lying tongue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hands that shed innocent blood,</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 heart that devises wicked plans,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Feet that run rapidly to evil,</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 false witness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who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utters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lies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one who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spreads strife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among brothers”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(Proverbs 6:16-19)</a:t>
            </a:r>
          </a:p>
        </p:txBody>
      </p:sp>
    </p:spTree>
    <p:extLst>
      <p:ext uri="{BB962C8B-B14F-4D97-AF65-F5344CB8AC3E}">
        <p14:creationId xmlns:p14="http://schemas.microsoft.com/office/powerpoint/2010/main" val="420255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sp>
        <p:nvSpPr>
          <p:cNvPr id="3" name="Content Placeholder 2">
            <a:extLst>
              <a:ext uri="{FF2B5EF4-FFF2-40B4-BE49-F238E27FC236}">
                <a16:creationId xmlns:a16="http://schemas.microsoft.com/office/drawing/2014/main" id="{378C0215-8601-B23F-2E04-55960C4FE7CC}"/>
              </a:ext>
            </a:extLst>
          </p:cNvPr>
          <p:cNvSpPr>
            <a:spLocks noGrp="1"/>
          </p:cNvSpPr>
          <p:nvPr>
            <p:ph idx="1"/>
          </p:nvPr>
        </p:nvSpPr>
        <p:spPr>
          <a:xfrm>
            <a:off x="0" y="844062"/>
            <a:ext cx="12192000" cy="6013938"/>
          </a:xfrm>
        </p:spPr>
        <p:txBody>
          <a:bodyPr>
            <a:noAutofit/>
          </a:bodyPr>
          <a:lstStyle/>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“We know that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if the earthly tent which is our house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is torn</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down, we have a building from God, a house not made with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heavens, eternal in th</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e heaven” (2 Cor. 5:1)</a:t>
            </a:r>
            <a:endPar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“Having these promises, beloved,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us cleanse ourselves</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all defilement of flesh and spirit</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perfecting holiness in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fear of God (2 Cor. 7:1)</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“Now may the God of peace Himself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sanctify</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 entirely; &amp;</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may your </a:t>
            </a:r>
            <a:r>
              <a:rPr lang="en-US" sz="350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spirit &amp; soul &amp; body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 preserved complete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w/o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blame at the coming of our Lord Jesus Christ” (1 Th</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5:23)</a:t>
            </a:r>
          </a:p>
        </p:txBody>
      </p:sp>
    </p:spTree>
    <p:extLst>
      <p:ext uri="{BB962C8B-B14F-4D97-AF65-F5344CB8AC3E}">
        <p14:creationId xmlns:p14="http://schemas.microsoft.com/office/powerpoint/2010/main" val="115779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700" dirty="0">
                <a:solidFill>
                  <a:srgbClr val="00B0F0"/>
                </a:solidFill>
                <a:latin typeface="Tahoma" panose="020B0604030504040204" pitchFamily="34" charset="0"/>
                <a:ea typeface="Tahoma" panose="020B0604030504040204" pitchFamily="34" charset="0"/>
                <a:cs typeface="Tahoma" panose="020B0604030504040204" pitchFamily="34" charset="0"/>
              </a:rPr>
              <a:t>God Will Judge </a:t>
            </a:r>
            <a:r>
              <a:rPr lang="en-US" sz="5700" dirty="0">
                <a:solidFill>
                  <a:srgbClr val="FF0000"/>
                </a:solidFill>
                <a:latin typeface="Tahoma" panose="020B0604030504040204" pitchFamily="34" charset="0"/>
                <a:ea typeface="Tahoma" panose="020B0604030504040204" pitchFamily="34" charset="0"/>
                <a:cs typeface="Tahoma" panose="020B0604030504040204" pitchFamily="34" charset="0"/>
              </a:rPr>
              <a:t>Every Careless Word</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brood of vipers, how can you, being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evil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speak what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good? For the mouth speaks out of that which fills the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heart. The good man brings out of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good treasure what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good; &amp; the evil man brings out of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evil treasure what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evil. But I tell you that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every careless word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people speak, they shall give an accounting for it in the</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day of judgment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by your words you will be justified,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by your words you will be condemned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12:34-37)</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228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6000" dirty="0">
                <a:solidFill>
                  <a:srgbClr val="FF0000"/>
                </a:solidFill>
                <a:latin typeface="Tahoma" panose="020B0604030504040204" pitchFamily="34" charset="0"/>
                <a:ea typeface="Tahoma" panose="020B0604030504040204" pitchFamily="34" charset="0"/>
                <a:cs typeface="Tahoma" panose="020B0604030504040204" pitchFamily="34" charset="0"/>
              </a:rPr>
              <a:t>Your Tongue</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tongue is a fire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very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world of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iniquity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tongue is set among our members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as that which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defiles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entire body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sets on fire the course of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our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life,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is set on fire by hell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3:6)</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7568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1835699035"/>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God’s Word </a:t>
                      </a: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Can be Cleansed</a:t>
                      </a:r>
                      <a:r>
                        <a:rPr lang="en-US" sz="4000" b="0" dirty="0">
                          <a:effectLst/>
                          <a:latin typeface="Tahoma" panose="020B0604030504040204" pitchFamily="34" charset="0"/>
                          <a:ea typeface="Tahoma" panose="020B0604030504040204" pitchFamily="34" charset="0"/>
                          <a:cs typeface="Tahoma" panose="020B0604030504040204" pitchFamily="34" charset="0"/>
                        </a:rPr>
                        <a:t> (John 15:3)</a:t>
                      </a:r>
                    </a:p>
                  </a:txBody>
                  <a:tcPr marL="68580" marR="68580" marT="0" marB="0"/>
                </a:tc>
                <a:extLst>
                  <a:ext uri="{0D108BD9-81ED-4DB2-BD59-A6C34878D82A}">
                    <a16:rowId xmlns:a16="http://schemas.microsoft.com/office/drawing/2014/main" val="2063551525"/>
                  </a:ext>
                </a:extLst>
              </a:tr>
              <a:tr h="4448795">
                <a:tc>
                  <a:txBody>
                    <a:bodyPr/>
                    <a:lstStyle/>
                    <a:p>
                      <a:pPr marL="0" marR="0">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…Tongue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(profanity, lies, euphemisms, deceit, strife, verbal abuse)</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6:16-19;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12:34-37;</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3:6)</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4185625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1315695061"/>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God’s Word </a:t>
                      </a: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Can be Cleansed</a:t>
                      </a:r>
                      <a:r>
                        <a:rPr lang="en-US" sz="4000" b="0" dirty="0">
                          <a:effectLst/>
                          <a:latin typeface="Tahoma" panose="020B0604030504040204" pitchFamily="34" charset="0"/>
                          <a:ea typeface="Tahoma" panose="020B0604030504040204" pitchFamily="34" charset="0"/>
                          <a:cs typeface="Tahoma" panose="020B0604030504040204" pitchFamily="34" charset="0"/>
                        </a:rPr>
                        <a:t> (John 15:3)</a:t>
                      </a:r>
                    </a:p>
                  </a:txBody>
                  <a:tcPr marL="68580" marR="68580" marT="0" marB="0"/>
                </a:tc>
                <a:extLst>
                  <a:ext uri="{0D108BD9-81ED-4DB2-BD59-A6C34878D82A}">
                    <a16:rowId xmlns:a16="http://schemas.microsoft.com/office/drawing/2014/main" val="2063551525"/>
                  </a:ext>
                </a:extLst>
              </a:tr>
              <a:tr h="4448795">
                <a:tc>
                  <a:txBody>
                    <a:bodyPr/>
                    <a:lstStyle/>
                    <a:p>
                      <a:pPr marL="0" marR="0">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…Tongue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(profanity, lies, euphemisms, deceit, strife, verbal abuse)</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6:16-19;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12:34-37;</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3:6)</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u="sng" dirty="0">
                          <a:effectLst/>
                          <a:latin typeface="Tahoma" panose="020B0604030504040204" pitchFamily="34" charset="0"/>
                          <a:ea typeface="Tahoma" panose="020B0604030504040204" pitchFamily="34" charset="0"/>
                          <a:cs typeface="Tahoma" panose="020B0604030504040204" pitchFamily="34" charset="0"/>
                        </a:rPr>
                        <a:t>Speak the truth in love</a:t>
                      </a:r>
                      <a:r>
                        <a:rPr lang="en-US" sz="36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to save a soul</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(Eph. 4:15; Prov. 15:28;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1 Peter 3:14-15;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James 5:19-20;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Galatians 6:1-2)</a:t>
                      </a: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3552352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5000" dirty="0">
                <a:solidFill>
                  <a:srgbClr val="92D050"/>
                </a:solidFill>
                <a:latin typeface="Tahoma" panose="020B0604030504040204" pitchFamily="34" charset="0"/>
                <a:ea typeface="Tahoma" panose="020B0604030504040204" pitchFamily="34" charset="0"/>
                <a:cs typeface="Tahoma" panose="020B0604030504040204" pitchFamily="34" charset="0"/>
              </a:rPr>
              <a:t>You Can Speak the Truth </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“Speaking the truth in love…” (Ephesians 4:15)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heart of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righteous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ponders how to answer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the mouth of the wicked pours out evil things”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15:28)</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3628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5000" dirty="0">
                <a:solidFill>
                  <a:srgbClr val="92D050"/>
                </a:solidFill>
                <a:latin typeface="Tahoma" panose="020B0604030504040204" pitchFamily="34" charset="0"/>
                <a:ea typeface="Tahoma" panose="020B0604030504040204" pitchFamily="34" charset="0"/>
                <a:cs typeface="Tahoma" panose="020B0604030504040204" pitchFamily="34" charset="0"/>
              </a:rPr>
              <a:t>You Can Speak the Truth </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“Even if you should suffer for the sake of righteousness,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are blessed. </a:t>
            </a:r>
          </a:p>
          <a:p>
            <a:pPr marL="0" indent="0" algn="ctr">
              <a:buNone/>
            </a:pP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do not fear their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intimidation, &amp; do not be troubled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sanctify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as Lord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your hearts,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always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being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ready to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make a defense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everyone who</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asks you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give an account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hope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is in 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yet with gentleness &amp; reverence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(1 Peter 3:14-15)</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7012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5000" dirty="0">
                <a:solidFill>
                  <a:srgbClr val="92D050"/>
                </a:solidFill>
                <a:latin typeface="Tahoma" panose="020B0604030504040204" pitchFamily="34" charset="0"/>
                <a:ea typeface="Tahoma" panose="020B0604030504040204" pitchFamily="34" charset="0"/>
                <a:cs typeface="Tahoma" panose="020B0604030504040204" pitchFamily="34" charset="0"/>
              </a:rPr>
              <a:t>You Can Speak the Truth </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“My brethren,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any among you strays from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truth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one turns him back,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him know that he who turns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sinner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error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his way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save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his soul from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will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cover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 multitude of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5:19-20)</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686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5000" dirty="0">
                <a:solidFill>
                  <a:srgbClr val="92D050"/>
                </a:solidFill>
                <a:latin typeface="Tahoma" panose="020B0604030504040204" pitchFamily="34" charset="0"/>
                <a:ea typeface="Tahoma" panose="020B0604030504040204" pitchFamily="34" charset="0"/>
                <a:cs typeface="Tahoma" panose="020B0604030504040204" pitchFamily="34" charset="0"/>
              </a:rPr>
              <a:t>You Can Speak the Truth </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“Brethren, even if anyone is caught in any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trespass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who are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spiritual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restore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such a one in a spirit of gentleness; </a:t>
            </a:r>
          </a:p>
          <a:p>
            <a:pPr marL="0" indent="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each one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looking to yourself,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you too will not be tempted.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Bear one another’s burdens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thereby fulfill the law of Christ”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(Galatians 6:1-2)</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955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1035740612"/>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t>
                      </a:r>
                      <a:r>
                        <a:rPr lang="en-US" sz="3600" b="0" u="sng" dirty="0">
                          <a:effectLst/>
                          <a:latin typeface="Tahoma" panose="020B0604030504040204" pitchFamily="34" charset="0"/>
                          <a:ea typeface="Tahoma" panose="020B0604030504040204" pitchFamily="34" charset="0"/>
                          <a:cs typeface="Tahoma" panose="020B0604030504040204" pitchFamily="34" charset="0"/>
                        </a:rPr>
                        <a:t>Dirty hands</a:t>
                      </a:r>
                      <a:r>
                        <a:rPr lang="en-US" sz="36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2327797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1803492204"/>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t>
                      </a:r>
                      <a:r>
                        <a:rPr lang="en-US" sz="3600" b="0" u="sng" dirty="0">
                          <a:effectLst/>
                          <a:latin typeface="Tahoma" panose="020B0604030504040204" pitchFamily="34" charset="0"/>
                          <a:ea typeface="Tahoma" panose="020B0604030504040204" pitchFamily="34" charset="0"/>
                          <a:cs typeface="Tahoma" panose="020B0604030504040204" pitchFamily="34" charset="0"/>
                        </a:rPr>
                        <a:t>Dirty hands</a:t>
                      </a:r>
                      <a:r>
                        <a:rPr lang="en-US" sz="36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[claim to know God]</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2:23; 4:3; 5:18;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Titus 1:10-16;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4:7-10;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Corinthians 5:6-7)</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419273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2559492364"/>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960132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6000" dirty="0">
                <a:solidFill>
                  <a:srgbClr val="FF0000"/>
                </a:solidFill>
                <a:latin typeface="Tahoma" panose="020B0604030504040204" pitchFamily="34" charset="0"/>
                <a:ea typeface="Tahoma" panose="020B0604030504040204" pitchFamily="34" charset="0"/>
                <a:cs typeface="Tahoma" panose="020B0604030504040204" pitchFamily="34" charset="0"/>
              </a:rPr>
              <a:t>Your Dirty Hands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Peter preached on the Day of Pentecost about Jesus,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Man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delivered over by the predetermined plan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foreknowledge of God, you nailed to a cross by the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hands of godless men and put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death” (Acts 2:23)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Jewish leaders laid their hands on the apostles several</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times and put them in jail for preaching that they had with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wicked hands crucified the Son of God.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4:3; 5:18)</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843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6000" dirty="0">
                <a:solidFill>
                  <a:srgbClr val="FF0000"/>
                </a:solidFill>
                <a:latin typeface="Tahoma" panose="020B0604030504040204" pitchFamily="34" charset="0"/>
                <a:ea typeface="Tahoma" panose="020B0604030504040204" pitchFamily="34" charset="0"/>
                <a:cs typeface="Tahoma" panose="020B0604030504040204" pitchFamily="34" charset="0"/>
              </a:rPr>
              <a:t>Your Dirty Hands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5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Submit therefore to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Resist the devil &amp; he will flee</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you. Draw near to God &amp; He will draw near to you.</a:t>
            </a:r>
          </a:p>
          <a:p>
            <a:pPr marL="0" indent="0" algn="ctr">
              <a:buNone/>
            </a:pPr>
            <a:r>
              <a:rPr lang="en-US" sz="35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Cleanse</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hands, you sinners; &amp; </a:t>
            </a:r>
            <a:r>
              <a:rPr lang="en-US" sz="35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purify</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hearts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double-minded. Be miserable &amp; mourn &amp; weep; let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 laughter be turned into mourning &amp; your joy to gloom.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Humble yourselves in the presence of the Lord,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He will exalt you”</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(James 4:7-10)</a:t>
            </a:r>
            <a:endPar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74671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6000" dirty="0">
                <a:solidFill>
                  <a:srgbClr val="FF0000"/>
                </a:solidFill>
                <a:latin typeface="Tahoma" panose="020B0604030504040204" pitchFamily="34" charset="0"/>
                <a:ea typeface="Tahoma" panose="020B0604030504040204" pitchFamily="34" charset="0"/>
                <a:cs typeface="Tahoma" panose="020B0604030504040204" pitchFamily="34" charset="0"/>
              </a:rPr>
              <a:t>Your Dirty Hands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5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Submit therefore to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Resist the devil &amp; he will flee</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you. Draw near to God &amp; He will draw near to you.</a:t>
            </a:r>
          </a:p>
          <a:p>
            <a:pPr marL="0" indent="0" algn="ctr">
              <a:buNone/>
            </a:pPr>
            <a:r>
              <a:rPr lang="en-US" sz="35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Cleanse</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hands, you sinners; &amp; </a:t>
            </a:r>
            <a:r>
              <a:rPr lang="en-US" sz="35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purify</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hearts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double-minded. Be miserable &amp; mourn &amp; weep; let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 laughter be turned into mourning &amp; your joy to gloom.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Humble yourselves in the presence of the Lord,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He will exalt you”</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(James 4:7-10)</a:t>
            </a:r>
            <a:endPar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0875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1094566926"/>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God’s Word </a:t>
                      </a: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Can be Cleansed</a:t>
                      </a:r>
                      <a:r>
                        <a:rPr lang="en-US" sz="4000" b="0" dirty="0">
                          <a:effectLst/>
                          <a:latin typeface="Tahoma" panose="020B0604030504040204" pitchFamily="34" charset="0"/>
                          <a:ea typeface="Tahoma" panose="020B0604030504040204" pitchFamily="34" charset="0"/>
                          <a:cs typeface="Tahoma" panose="020B0604030504040204" pitchFamily="34" charset="0"/>
                        </a:rPr>
                        <a:t> (John 15:3)</a:t>
                      </a: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t>
                      </a:r>
                      <a:r>
                        <a:rPr lang="en-US" sz="3600" b="0" u="sng" dirty="0">
                          <a:effectLst/>
                          <a:latin typeface="Tahoma" panose="020B0604030504040204" pitchFamily="34" charset="0"/>
                          <a:ea typeface="Tahoma" panose="020B0604030504040204" pitchFamily="34" charset="0"/>
                          <a:cs typeface="Tahoma" panose="020B0604030504040204" pitchFamily="34" charset="0"/>
                        </a:rPr>
                        <a:t>Dirty hands</a:t>
                      </a:r>
                      <a:r>
                        <a:rPr lang="en-US" sz="36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[claim to know God]</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2:23; 4:3; 5:18;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Titus 1:16;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4:7-10;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Corinthians 5:6-7)</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800" b="0" u="sng"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u="sng" dirty="0">
                          <a:effectLst/>
                          <a:latin typeface="Tahoma" panose="020B0604030504040204" pitchFamily="34" charset="0"/>
                          <a:ea typeface="Tahoma" panose="020B0604030504040204" pitchFamily="34" charset="0"/>
                          <a:cs typeface="Tahoma" panose="020B0604030504040204" pitchFamily="34" charset="0"/>
                        </a:rPr>
                        <a:t>Repent &amp; be baptized </a:t>
                      </a:r>
                      <a:r>
                        <a:rPr lang="en-US" sz="3600" b="0" dirty="0">
                          <a:effectLst/>
                          <a:latin typeface="Tahoma" panose="020B0604030504040204" pitchFamily="34" charset="0"/>
                          <a:ea typeface="Tahoma" panose="020B0604030504040204" pitchFamily="34" charset="0"/>
                          <a:cs typeface="Tahoma" panose="020B0604030504040204" pitchFamily="34" charset="0"/>
                        </a:rPr>
                        <a:t>for forgiveness of your sins! As a Christian, </a:t>
                      </a:r>
                      <a:r>
                        <a:rPr lang="en-US" sz="3600" b="0" u="sng" dirty="0">
                          <a:effectLst/>
                          <a:latin typeface="Tahoma" panose="020B0604030504040204" pitchFamily="34" charset="0"/>
                          <a:ea typeface="Tahoma" panose="020B0604030504040204" pitchFamily="34" charset="0"/>
                          <a:cs typeface="Tahoma" panose="020B0604030504040204" pitchFamily="34" charset="0"/>
                        </a:rPr>
                        <a:t>confess</a:t>
                      </a:r>
                      <a:r>
                        <a:rPr lang="en-US" sz="3600" b="0" dirty="0">
                          <a:effectLst/>
                          <a:latin typeface="Tahoma" panose="020B0604030504040204" pitchFamily="34" charset="0"/>
                          <a:ea typeface="Tahoma" panose="020B0604030504040204" pitchFamily="34" charset="0"/>
                          <a:cs typeface="Tahoma" panose="020B0604030504040204" pitchFamily="34" charset="0"/>
                        </a:rPr>
                        <a:t> your sins, &amp; </a:t>
                      </a:r>
                      <a:r>
                        <a:rPr lang="en-US" sz="3600" b="0" u="sng" dirty="0">
                          <a:effectLst/>
                          <a:latin typeface="Tahoma" panose="020B0604030504040204" pitchFamily="34" charset="0"/>
                          <a:ea typeface="Tahoma" panose="020B0604030504040204" pitchFamily="34" charset="0"/>
                          <a:cs typeface="Tahoma" panose="020B0604030504040204" pitchFamily="34" charset="0"/>
                        </a:rPr>
                        <a:t>use your hands to help</a:t>
                      </a:r>
                      <a:r>
                        <a:rPr lang="en-US" sz="36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2:38; 8:20-24;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 7:10; 1 John 1:9; Ephesians 4:28)</a:t>
                      </a: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318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8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5800" dirty="0">
                <a:solidFill>
                  <a:srgbClr val="92D050"/>
                </a:solidFill>
                <a:latin typeface="Tahoma" panose="020B0604030504040204" pitchFamily="34" charset="0"/>
                <a:ea typeface="Tahoma" panose="020B0604030504040204" pitchFamily="34" charset="0"/>
                <a:cs typeface="Tahoma" panose="020B0604030504040204" pitchFamily="34" charset="0"/>
              </a:rPr>
              <a:t>You Can be Cleansed</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Peter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said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them,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Repent, and each of you be baptized</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name of Jesus Christ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forgiveness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your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you will receive the gift of the Holy Spirit”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2:38)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Simon the sorcerer sinned (he had been baptized),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was told to repent and pray (Acts 8:20-24)</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7912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800" dirty="0">
                <a:solidFill>
                  <a:srgbClr val="00B0F0"/>
                </a:solidFill>
                <a:latin typeface="Tahoma" panose="020B0604030504040204" pitchFamily="34" charset="0"/>
                <a:ea typeface="Tahoma" panose="020B0604030504040204" pitchFamily="34" charset="0"/>
                <a:cs typeface="Tahoma" panose="020B0604030504040204" pitchFamily="34" charset="0"/>
              </a:rPr>
              <a:t>By God’s Word </a:t>
            </a:r>
            <a:r>
              <a:rPr lang="en-US" sz="5800" dirty="0">
                <a:solidFill>
                  <a:srgbClr val="92D050"/>
                </a:solidFill>
                <a:latin typeface="Tahoma" panose="020B0604030504040204" pitchFamily="34" charset="0"/>
                <a:ea typeface="Tahoma" panose="020B0604030504040204" pitchFamily="34" charset="0"/>
                <a:cs typeface="Tahoma" panose="020B0604030504040204" pitchFamily="34" charset="0"/>
              </a:rPr>
              <a:t>You Can be Cleansed</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the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sorrow</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is according to </a:t>
            </a:r>
            <a:r>
              <a:rPr lang="en-US" sz="3600" b="0" i="1"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will of</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God</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produces a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repentance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without regret, </a:t>
            </a:r>
            <a:r>
              <a:rPr lang="en-US" sz="3600" b="0" i="1" dirty="0">
                <a:solidFill>
                  <a:srgbClr val="92D050"/>
                </a:solidFill>
                <a:effectLst/>
                <a:latin typeface="Tahoma" panose="020B0604030504040204" pitchFamily="34" charset="0"/>
                <a:ea typeface="Tahoma" panose="020B0604030504040204" pitchFamily="34" charset="0"/>
                <a:cs typeface="Tahoma" panose="020B0604030504040204" pitchFamily="34" charset="0"/>
              </a:rPr>
              <a:t>leading</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to salvation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the sorrow of the world produces death”</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7:10)</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we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confess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our sins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is faithful and righteous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forgive us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our sins &amp;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cleanse us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all unrighteousness” (1 John 1:9)</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6776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5800" dirty="0">
                <a:solidFill>
                  <a:srgbClr val="92D050"/>
                </a:solidFill>
                <a:latin typeface="Tahoma" panose="020B0604030504040204" pitchFamily="34" charset="0"/>
                <a:ea typeface="Tahoma" panose="020B0604030504040204" pitchFamily="34" charset="0"/>
                <a:cs typeface="Tahoma" panose="020B0604030504040204" pitchFamily="34" charset="0"/>
              </a:rPr>
              <a:t>Use Your Clean Hands for Good</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 who steals must steal no longer;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rather he must labor,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performing with his own hands what is good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he will have </a:t>
            </a:r>
          </a:p>
          <a:p>
            <a:pPr marL="0" indent="0" algn="ctr">
              <a:buNone/>
            </a:pPr>
            <a:r>
              <a:rPr lang="en-US" sz="3600" b="0" i="1"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something</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share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one who has need</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(Ephesians 4:28)</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8206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176D-838A-0B11-BD16-41AC3C9126EA}"/>
              </a:ext>
            </a:extLst>
          </p:cNvPr>
          <p:cNvSpPr>
            <a:spLocks noGrp="1"/>
          </p:cNvSpPr>
          <p:nvPr>
            <p:ph type="title"/>
          </p:nvPr>
        </p:nvSpPr>
        <p:spPr>
          <a:xfrm>
            <a:off x="0" y="1"/>
            <a:ext cx="12192000" cy="1167617"/>
          </a:xfrm>
        </p:spPr>
        <p:txBody>
          <a:bodyPr>
            <a:norm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How Can You Clean Up Your Spiritual House?</a:t>
            </a:r>
          </a:p>
        </p:txBody>
      </p:sp>
      <p:sp>
        <p:nvSpPr>
          <p:cNvPr id="3" name="Content Placeholder 2">
            <a:extLst>
              <a:ext uri="{FF2B5EF4-FFF2-40B4-BE49-F238E27FC236}">
                <a16:creationId xmlns:a16="http://schemas.microsoft.com/office/drawing/2014/main" id="{192ADBAF-9482-0AD0-E53F-42F8A24B15DC}"/>
              </a:ext>
            </a:extLst>
          </p:cNvPr>
          <p:cNvSpPr>
            <a:spLocks noGrp="1"/>
          </p:cNvSpPr>
          <p:nvPr>
            <p:ph idx="1"/>
          </p:nvPr>
        </p:nvSpPr>
        <p:spPr>
          <a:xfrm>
            <a:off x="0" y="1167618"/>
            <a:ext cx="12192000" cy="569038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Humble yourself before God, admit, &amp; confess your faults.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Take the garbage out &amp; put God’s word in so that you’ll</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love, joy, &amp; peace instead of worry, doubt, &amp; fear.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you read, study, meditate, &amp; practice God’s will you’ll be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&amp; be able to use your tongue for good instead of evil.</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Don’t deceive yourself into thinking you know God when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you’re not obeying Him.  Be baptized to be saved today!</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411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1384-C056-70D6-1302-2BE31E85EDCE}"/>
              </a:ext>
            </a:extLst>
          </p:cNvPr>
          <p:cNvSpPr>
            <a:spLocks noGrp="1"/>
          </p:cNvSpPr>
          <p:nvPr>
            <p:ph type="title"/>
          </p:nvPr>
        </p:nvSpPr>
        <p:spPr>
          <a:xfrm>
            <a:off x="0" y="1"/>
            <a:ext cx="12192000" cy="104502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184C60F-A757-484F-B216-85CFA179E890}"/>
              </a:ext>
            </a:extLst>
          </p:cNvPr>
          <p:cNvSpPr>
            <a:spLocks noGrp="1"/>
          </p:cNvSpPr>
          <p:nvPr>
            <p:ph idx="1"/>
          </p:nvPr>
        </p:nvSpPr>
        <p:spPr>
          <a:xfrm>
            <a:off x="0" y="1146629"/>
            <a:ext cx="12192000"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78s Faithful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87s Come to the Table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664 He Gave Me a Song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a:t>
            </a:r>
          </a:p>
          <a:p>
            <a:pPr marL="0" indent="0">
              <a:buNone/>
            </a:pPr>
            <a:r>
              <a:rPr lang="en-US" sz="4300" i="1" dirty="0">
                <a:solidFill>
                  <a:schemeClr val="bg1"/>
                </a:solidFill>
                <a:latin typeface="Tahoma" panose="020B0604030504040204" pitchFamily="34" charset="0"/>
                <a:ea typeface="Tahoma" panose="020B0604030504040204" pitchFamily="34" charset="0"/>
                <a:cs typeface="Tahoma" panose="020B0604030504040204" pitchFamily="34" charset="0"/>
              </a:rPr>
              <a:t>“Clean Up Your Spiritual House with God’s Word”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333 Jesus Will Give You Rest</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608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3061587117"/>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370012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1858184568"/>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…Evil thoughts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 knows all of them]</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9:4; 15:18-20;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 23:25-26;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4:12-13)</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421628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5500" dirty="0">
                <a:solidFill>
                  <a:srgbClr val="FF0000"/>
                </a:solidFill>
                <a:latin typeface="Tahoma" panose="020B0604030504040204" pitchFamily="34" charset="0"/>
                <a:ea typeface="Tahoma" panose="020B0604030504040204" pitchFamily="34" charset="0"/>
                <a:cs typeface="Tahoma" panose="020B0604030504040204" pitchFamily="34" charset="0"/>
              </a:rPr>
              <a:t>Your Evil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asked, “Why are you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thinking 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your hearts?”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9:4)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things that proceed out of the mouth come from the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heart, &amp;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those defile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man. For out of the heart come</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evil thoughts, murders, adulteries, fornications, thefts,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false witness, slanders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These are the things which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defile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man; but to eat with unwashed hands does not defile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man.” (Matthew 15:18-20)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7526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Clean Up </a:t>
            </a:r>
            <a:r>
              <a:rPr lang="en-US" sz="5500" dirty="0">
                <a:solidFill>
                  <a:srgbClr val="FF0000"/>
                </a:solidFill>
                <a:latin typeface="Tahoma" panose="020B0604030504040204" pitchFamily="34" charset="0"/>
                <a:ea typeface="Tahoma" panose="020B0604030504040204" pitchFamily="34" charset="0"/>
                <a:cs typeface="Tahoma" panose="020B0604030504040204" pitchFamily="34" charset="0"/>
              </a:rPr>
              <a:t>Your Evil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“Woe to you, scribes &amp; Pharisees,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hypocrites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you clean the outside of the cup &amp; of the dish,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inside they are full of robbery &amp; self-indulgence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blind Pharisee,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first clean the inside of the cup &amp; of the dish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the outside of it may become clean also”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(Matthew 23:25-26)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293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0C03-0C45-CC3B-47D1-DBA78D71B552}"/>
              </a:ext>
            </a:extLst>
          </p:cNvPr>
          <p:cNvSpPr>
            <a:spLocks noGrp="1"/>
          </p:cNvSpPr>
          <p:nvPr>
            <p:ph type="title"/>
          </p:nvPr>
        </p:nvSpPr>
        <p:spPr>
          <a:xfrm>
            <a:off x="0" y="1"/>
            <a:ext cx="12192000" cy="986970"/>
          </a:xfrm>
        </p:spPr>
        <p:txBody>
          <a:bodyPr>
            <a:no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God’s Word is Able to Judge </a:t>
            </a:r>
            <a:r>
              <a:rPr lang="en-US" sz="4900" dirty="0">
                <a:solidFill>
                  <a:srgbClr val="FF0000"/>
                </a:solidFill>
                <a:latin typeface="Tahoma" panose="020B0604030504040204" pitchFamily="34" charset="0"/>
                <a:ea typeface="Tahoma" panose="020B0604030504040204" pitchFamily="34" charset="0"/>
                <a:cs typeface="Tahoma" panose="020B0604030504040204" pitchFamily="34" charset="0"/>
              </a:rPr>
              <a:t>Your Thoughts</a:t>
            </a:r>
          </a:p>
        </p:txBody>
      </p:sp>
      <p:sp>
        <p:nvSpPr>
          <p:cNvPr id="3" name="Content Placeholder 2">
            <a:extLst>
              <a:ext uri="{FF2B5EF4-FFF2-40B4-BE49-F238E27FC236}">
                <a16:creationId xmlns:a16="http://schemas.microsoft.com/office/drawing/2014/main" id="{6286D2A1-06E2-0671-7AF2-A1C9582D398B}"/>
              </a:ext>
            </a:extLst>
          </p:cNvPr>
          <p:cNvSpPr>
            <a:spLocks noGrp="1"/>
          </p:cNvSpPr>
          <p:nvPr>
            <p:ph idx="1"/>
          </p:nvPr>
        </p:nvSpPr>
        <p:spPr>
          <a:xfrm>
            <a:off x="-1" y="1103086"/>
            <a:ext cx="12191999" cy="5754913"/>
          </a:xfrm>
        </p:spPr>
        <p:txBody>
          <a:bodyPr>
            <a:norm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God 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living &amp; active &amp; sharper than any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two edged sword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piercing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far as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division of soul &amp; spirit, of both joints &amp; marrow,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able to judge the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thoughts</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&amp; intentions of the 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there is no creature hidden from His sight,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things are open &amp; laid bare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eyes of Him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whom we have to do”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(Hebrews 4:12-13)</a:t>
            </a:r>
          </a:p>
        </p:txBody>
      </p:sp>
    </p:spTree>
    <p:extLst>
      <p:ext uri="{BB962C8B-B14F-4D97-AF65-F5344CB8AC3E}">
        <p14:creationId xmlns:p14="http://schemas.microsoft.com/office/powerpoint/2010/main" val="417983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499C-7132-F17E-15B2-D1325A62E999}"/>
              </a:ext>
            </a:extLst>
          </p:cNvPr>
          <p:cNvSpPr>
            <a:spLocks noGrp="1"/>
          </p:cNvSpPr>
          <p:nvPr>
            <p:ph type="title"/>
          </p:nvPr>
        </p:nvSpPr>
        <p:spPr>
          <a:xfrm>
            <a:off x="0" y="1"/>
            <a:ext cx="12192000" cy="844061"/>
          </a:xfrm>
        </p:spPr>
        <p:txBody>
          <a:bodyPr>
            <a:normAutofit/>
          </a:bodyPr>
          <a:lstStyle/>
          <a:p>
            <a:pPr algn="ct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Clean Up Your Spiritual House </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with God’s Word </a:t>
            </a:r>
          </a:p>
        </p:txBody>
      </p:sp>
      <p:graphicFrame>
        <p:nvGraphicFramePr>
          <p:cNvPr id="4" name="Content Placeholder 3">
            <a:extLst>
              <a:ext uri="{FF2B5EF4-FFF2-40B4-BE49-F238E27FC236}">
                <a16:creationId xmlns:a16="http://schemas.microsoft.com/office/drawing/2014/main" id="{8987FF66-B3E6-19F3-6A20-A648C0916FDD}"/>
              </a:ext>
            </a:extLst>
          </p:cNvPr>
          <p:cNvGraphicFramePr>
            <a:graphicFrameLocks noGrp="1"/>
          </p:cNvGraphicFramePr>
          <p:nvPr>
            <p:ph idx="1"/>
            <p:extLst>
              <p:ext uri="{D42A27DB-BD31-4B8C-83A1-F6EECF244321}">
                <p14:modId xmlns:p14="http://schemas.microsoft.com/office/powerpoint/2010/main" val="86084364"/>
              </p:ext>
            </p:extLst>
          </p:nvPr>
        </p:nvGraphicFramePr>
        <p:xfrm>
          <a:off x="0" y="970671"/>
          <a:ext cx="12192000" cy="588732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202694699"/>
                    </a:ext>
                  </a:extLst>
                </a:gridCol>
                <a:gridCol w="6096000">
                  <a:extLst>
                    <a:ext uri="{9D8B030D-6E8A-4147-A177-3AD203B41FA5}">
                      <a16:colId xmlns:a16="http://schemas.microsoft.com/office/drawing/2014/main" val="80348726"/>
                    </a:ext>
                  </a:extLst>
                </a:gridCol>
              </a:tblGrid>
              <a:tr h="143853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Clean Up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Your…</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God’s Word </a:t>
                      </a: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Can be Cleansed</a:t>
                      </a:r>
                      <a:r>
                        <a:rPr lang="en-US" sz="4000" b="0" dirty="0">
                          <a:effectLst/>
                          <a:latin typeface="Tahoma" panose="020B0604030504040204" pitchFamily="34" charset="0"/>
                          <a:ea typeface="Tahoma" panose="020B0604030504040204" pitchFamily="34" charset="0"/>
                          <a:cs typeface="Tahoma" panose="020B0604030504040204" pitchFamily="34" charset="0"/>
                        </a:rPr>
                        <a:t> (John 15:3)</a:t>
                      </a:r>
                    </a:p>
                  </a:txBody>
                  <a:tcPr marL="68580" marR="68580" marT="0" marB="0"/>
                </a:tc>
                <a:extLst>
                  <a:ext uri="{0D108BD9-81ED-4DB2-BD59-A6C34878D82A}">
                    <a16:rowId xmlns:a16="http://schemas.microsoft.com/office/drawing/2014/main" val="2063551525"/>
                  </a:ext>
                </a:extLst>
              </a:tr>
              <a:tr h="4448795">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…Evil thoughts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 knows all of them]</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9:4; 15:18-20;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 23:25-26;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4:12-13)</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97498703"/>
                  </a:ext>
                </a:extLst>
              </a:tr>
            </a:tbl>
          </a:graphicData>
        </a:graphic>
      </p:graphicFrame>
    </p:spTree>
    <p:extLst>
      <p:ext uri="{BB962C8B-B14F-4D97-AF65-F5344CB8AC3E}">
        <p14:creationId xmlns:p14="http://schemas.microsoft.com/office/powerpoint/2010/main" val="287726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4133</Words>
  <Application>Microsoft Office PowerPoint</Application>
  <PresentationFormat>Widescreen</PresentationFormat>
  <Paragraphs>384</Paragraphs>
  <Slides>38</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Tahoma</vt:lpstr>
      <vt:lpstr>Office Theme</vt:lpstr>
      <vt:lpstr>Hymns for Worship at Woodmont</vt:lpstr>
      <vt:lpstr>Clean Up Your Spiritual House with God’s Word </vt:lpstr>
      <vt:lpstr>Clean Up Your Spiritual House with God’s Word </vt:lpstr>
      <vt:lpstr>Clean Up Your Spiritual House with God’s Word </vt:lpstr>
      <vt:lpstr>Clean Up Your Spiritual House with God’s Word </vt:lpstr>
      <vt:lpstr>Clean Up Your Evil Thoughts</vt:lpstr>
      <vt:lpstr>Clean Up Your Evil Thoughts</vt:lpstr>
      <vt:lpstr>God’s Word is Able to Judge Your Thoughts</vt:lpstr>
      <vt:lpstr>Clean Up Your Spiritual House with God’s Word </vt:lpstr>
      <vt:lpstr>By God’s Word You Can be Cleansed</vt:lpstr>
      <vt:lpstr>Clean Up Your Spiritual House with God’s Word </vt:lpstr>
      <vt:lpstr>By God’s Word You Can Have Clean Thoughts</vt:lpstr>
      <vt:lpstr>By God’s Word You Can Have Clean Thoughts</vt:lpstr>
      <vt:lpstr>By God’s Word You Can Have Clean Thoughts</vt:lpstr>
      <vt:lpstr>By God’s Word You Can Have Clean Thoughts</vt:lpstr>
      <vt:lpstr>By God’s Word You Can Have Clean Thoughts</vt:lpstr>
      <vt:lpstr>Clean Up Your Spiritual House with God’s Word </vt:lpstr>
      <vt:lpstr>Clean Up Your Spiritual House with God’s Word </vt:lpstr>
      <vt:lpstr>Clean Up Your Tongue</vt:lpstr>
      <vt:lpstr>God Will Judge Every Careless Word</vt:lpstr>
      <vt:lpstr>Clean Up Your Tongue</vt:lpstr>
      <vt:lpstr>Clean Up Your Spiritual House with God’s Word </vt:lpstr>
      <vt:lpstr>Clean Up Your Spiritual House with God’s Word </vt:lpstr>
      <vt:lpstr>By God’s Word You Can Speak the Truth </vt:lpstr>
      <vt:lpstr>By God’s Word You Can Speak the Truth </vt:lpstr>
      <vt:lpstr>By God’s Word You Can Speak the Truth </vt:lpstr>
      <vt:lpstr>By God’s Word You Can Speak the Truth </vt:lpstr>
      <vt:lpstr>Clean Up Your Spiritual House with God’s Word </vt:lpstr>
      <vt:lpstr>Clean Up Your Spiritual House with God’s Word </vt:lpstr>
      <vt:lpstr>Clean Up Your Dirty Hands</vt:lpstr>
      <vt:lpstr>Clean Up Your Dirty Hands</vt:lpstr>
      <vt:lpstr>Clean Up Your Dirty Hands</vt:lpstr>
      <vt:lpstr>Clean Up Your Spiritual House with God’s Word </vt:lpstr>
      <vt:lpstr>By God’s Word You Can be Cleansed</vt:lpstr>
      <vt:lpstr>By God’s Word You Can be Cleansed</vt:lpstr>
      <vt:lpstr>Use Your Clean Hands for Good</vt:lpstr>
      <vt:lpstr>How Can You Clean Up Your Spiritual House?</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Up Your Spiritual House with God’s Word</dc:title>
  <dc:creator>Bettye Locklair</dc:creator>
  <cp:lastModifiedBy>Bettye Locklair</cp:lastModifiedBy>
  <cp:revision>2</cp:revision>
  <dcterms:created xsi:type="dcterms:W3CDTF">2022-09-17T23:32:30Z</dcterms:created>
  <dcterms:modified xsi:type="dcterms:W3CDTF">2022-09-18T17:28:43Z</dcterms:modified>
</cp:coreProperties>
</file>