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9" r:id="rId2"/>
    <p:sldId id="256" r:id="rId3"/>
    <p:sldId id="257" r:id="rId4"/>
    <p:sldId id="258" r:id="rId5"/>
    <p:sldId id="260" r:id="rId6"/>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66" d="100"/>
          <a:sy n="66" d="100"/>
        </p:scale>
        <p:origin x="174" y="9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3A73A59A-356C-4D9B-A032-27A4B716A493}"/>
    <pc:docChg chg="addSld modSld sldOrd">
      <pc:chgData name="Bettye Locklair" userId="c2d7acf3736df889" providerId="LiveId" clId="{3A73A59A-356C-4D9B-A032-27A4B716A493}" dt="2022-09-18T21:58:39.052" v="182"/>
      <pc:docMkLst>
        <pc:docMk/>
      </pc:docMkLst>
      <pc:sldChg chg="modSp mod modAnim">
        <pc:chgData name="Bettye Locklair" userId="c2d7acf3736df889" providerId="LiveId" clId="{3A73A59A-356C-4D9B-A032-27A4B716A493}" dt="2022-09-18T20:00:29.889" v="14" actId="20577"/>
        <pc:sldMkLst>
          <pc:docMk/>
          <pc:sldMk cId="1677756288" sldId="257"/>
        </pc:sldMkLst>
        <pc:spChg chg="mod">
          <ac:chgData name="Bettye Locklair" userId="c2d7acf3736df889" providerId="LiveId" clId="{3A73A59A-356C-4D9B-A032-27A4B716A493}" dt="2022-09-18T19:59:51.291" v="9" actId="14100"/>
          <ac:spMkLst>
            <pc:docMk/>
            <pc:sldMk cId="1677756288" sldId="257"/>
            <ac:spMk id="2" creationId="{00000000-0000-0000-0000-000000000000}"/>
          </ac:spMkLst>
        </pc:spChg>
        <pc:spChg chg="mod">
          <ac:chgData name="Bettye Locklair" userId="c2d7acf3736df889" providerId="LiveId" clId="{3A73A59A-356C-4D9B-A032-27A4B716A493}" dt="2022-09-18T20:00:29.889" v="14" actId="20577"/>
          <ac:spMkLst>
            <pc:docMk/>
            <pc:sldMk cId="1677756288" sldId="257"/>
            <ac:spMk id="3" creationId="{00000000-0000-0000-0000-000000000000}"/>
          </ac:spMkLst>
        </pc:spChg>
      </pc:sldChg>
      <pc:sldChg chg="modSp add modAnim">
        <pc:chgData name="Bettye Locklair" userId="c2d7acf3736df889" providerId="LiveId" clId="{3A73A59A-356C-4D9B-A032-27A4B716A493}" dt="2022-09-18T20:01:09.475" v="20" actId="6549"/>
        <pc:sldMkLst>
          <pc:docMk/>
          <pc:sldMk cId="3207960743" sldId="258"/>
        </pc:sldMkLst>
        <pc:spChg chg="mod">
          <ac:chgData name="Bettye Locklair" userId="c2d7acf3736df889" providerId="LiveId" clId="{3A73A59A-356C-4D9B-A032-27A4B716A493}" dt="2022-09-18T20:01:09.475" v="20" actId="6549"/>
          <ac:spMkLst>
            <pc:docMk/>
            <pc:sldMk cId="3207960743" sldId="258"/>
            <ac:spMk id="3" creationId="{00000000-0000-0000-0000-000000000000}"/>
          </ac:spMkLst>
        </pc:spChg>
      </pc:sldChg>
      <pc:sldChg chg="modSp new mod ord setBg">
        <pc:chgData name="Bettye Locklair" userId="c2d7acf3736df889" providerId="LiveId" clId="{3A73A59A-356C-4D9B-A032-27A4B716A493}" dt="2022-09-18T21:58:33.082" v="179" actId="20577"/>
        <pc:sldMkLst>
          <pc:docMk/>
          <pc:sldMk cId="1574202554" sldId="259"/>
        </pc:sldMkLst>
        <pc:spChg chg="mod">
          <ac:chgData name="Bettye Locklair" userId="c2d7acf3736df889" providerId="LiveId" clId="{3A73A59A-356C-4D9B-A032-27A4B716A493}" dt="2022-09-18T21:52:34.905" v="60" actId="122"/>
          <ac:spMkLst>
            <pc:docMk/>
            <pc:sldMk cId="1574202554" sldId="259"/>
            <ac:spMk id="2" creationId="{6AD52FAA-474B-AA7F-C219-A38CCD23F4C4}"/>
          </ac:spMkLst>
        </pc:spChg>
        <pc:spChg chg="mod">
          <ac:chgData name="Bettye Locklair" userId="c2d7acf3736df889" providerId="LiveId" clId="{3A73A59A-356C-4D9B-A032-27A4B716A493}" dt="2022-09-18T21:58:33.082" v="179" actId="20577"/>
          <ac:spMkLst>
            <pc:docMk/>
            <pc:sldMk cId="1574202554" sldId="259"/>
            <ac:spMk id="3" creationId="{3BA4CA60-E7F4-2690-DC43-52DD73F33A19}"/>
          </ac:spMkLst>
        </pc:spChg>
      </pc:sldChg>
      <pc:sldChg chg="add ord">
        <pc:chgData name="Bettye Locklair" userId="c2d7acf3736df889" providerId="LiveId" clId="{3A73A59A-356C-4D9B-A032-27A4B716A493}" dt="2022-09-18T21:58:39.052" v="182"/>
        <pc:sldMkLst>
          <pc:docMk/>
          <pc:sldMk cId="803239810" sldId="26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B848CB58-02A0-43A3-B940-2660B5BB1359}" type="datetimeFigureOut">
              <a:rPr lang="en-US" smtClean="0"/>
              <a:t>9/18/2022</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4AB2435C-ABEA-43D0-B213-EF8BBD5CCBF7}" type="slidenum">
              <a:rPr lang="en-US" smtClean="0"/>
              <a:t>‹#›</a:t>
            </a:fld>
            <a:endParaRPr lang="en-US"/>
          </a:p>
        </p:txBody>
      </p:sp>
    </p:spTree>
    <p:extLst>
      <p:ext uri="{BB962C8B-B14F-4D97-AF65-F5344CB8AC3E}">
        <p14:creationId xmlns:p14="http://schemas.microsoft.com/office/powerpoint/2010/main" val="589537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a:defRPr sz="1200"/>
            </a:lvl1pPr>
          </a:lstStyle>
          <a:p>
            <a:fld id="{44D96A10-7F91-4FDC-8CF1-4FE65B0183F3}" type="datetimeFigureOut">
              <a:rPr lang="en-US" smtClean="0"/>
              <a:t>9/18/2022</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4988"/>
            <a:ext cx="5661025" cy="35544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75675"/>
            <a:ext cx="3067050" cy="452438"/>
          </a:xfrm>
          <a:prstGeom prst="rect">
            <a:avLst/>
          </a:prstGeom>
        </p:spPr>
        <p:txBody>
          <a:bodyPr vert="horz" lIns="91440" tIns="45720" rIns="91440" bIns="45720" rtlCol="0" anchor="b"/>
          <a:lstStyle>
            <a:lvl1pPr algn="r">
              <a:defRPr sz="1200"/>
            </a:lvl1pPr>
          </a:lstStyle>
          <a:p>
            <a:fld id="{7A9F34D2-54DC-4B94-986C-BD5B79015291}" type="slidenum">
              <a:rPr lang="en-US" smtClean="0"/>
              <a:t>‹#›</a:t>
            </a:fld>
            <a:endParaRPr lang="en-US"/>
          </a:p>
        </p:txBody>
      </p:sp>
    </p:spTree>
    <p:extLst>
      <p:ext uri="{BB962C8B-B14F-4D97-AF65-F5344CB8AC3E}">
        <p14:creationId xmlns:p14="http://schemas.microsoft.com/office/powerpoint/2010/main" val="1639298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pray the sinners prayer for salvation, Christians pray for forgiveness but not alien sinners, they obeyed the gospel in the book of Acts in accordance with what Jesus taught them to say.  Acts 22:16 Answering God’s call by being baptized 1 Pet. 3:21</a:t>
            </a:r>
          </a:p>
        </p:txBody>
      </p:sp>
      <p:sp>
        <p:nvSpPr>
          <p:cNvPr id="4" name="Slide Number Placeholder 3"/>
          <p:cNvSpPr>
            <a:spLocks noGrp="1"/>
          </p:cNvSpPr>
          <p:nvPr>
            <p:ph type="sldNum" sz="quarter" idx="5"/>
          </p:nvPr>
        </p:nvSpPr>
        <p:spPr/>
        <p:txBody>
          <a:bodyPr/>
          <a:lstStyle/>
          <a:p>
            <a:fld id="{7A9F34D2-54DC-4B94-986C-BD5B79015291}" type="slidenum">
              <a:rPr lang="en-US" smtClean="0"/>
              <a:t>3</a:t>
            </a:fld>
            <a:endParaRPr lang="en-US"/>
          </a:p>
        </p:txBody>
      </p:sp>
    </p:spTree>
    <p:extLst>
      <p:ext uri="{BB962C8B-B14F-4D97-AF65-F5344CB8AC3E}">
        <p14:creationId xmlns:p14="http://schemas.microsoft.com/office/powerpoint/2010/main" val="3576324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pray the sinners prayer for salvation, Christians pray for forgiveness but not alien sinners, they obeyed the gospel in the book of Acts in accordance with what Jesus taught them to say.  Acts 22:16 Answering God’s call by being baptized 1 Pet. 3:21</a:t>
            </a:r>
          </a:p>
        </p:txBody>
      </p:sp>
      <p:sp>
        <p:nvSpPr>
          <p:cNvPr id="4" name="Slide Number Placeholder 3"/>
          <p:cNvSpPr>
            <a:spLocks noGrp="1"/>
          </p:cNvSpPr>
          <p:nvPr>
            <p:ph type="sldNum" sz="quarter" idx="5"/>
          </p:nvPr>
        </p:nvSpPr>
        <p:spPr/>
        <p:txBody>
          <a:bodyPr/>
          <a:lstStyle/>
          <a:p>
            <a:fld id="{7A9F34D2-54DC-4B94-986C-BD5B79015291}" type="slidenum">
              <a:rPr lang="en-US" smtClean="0"/>
              <a:t>4</a:t>
            </a:fld>
            <a:endParaRPr lang="en-US"/>
          </a:p>
        </p:txBody>
      </p:sp>
    </p:spTree>
    <p:extLst>
      <p:ext uri="{BB962C8B-B14F-4D97-AF65-F5344CB8AC3E}">
        <p14:creationId xmlns:p14="http://schemas.microsoft.com/office/powerpoint/2010/main" val="2302463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8F9573C-249D-4C90-A99D-15F501578848}"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8BAE1-AEBE-4FE7-ACD2-B774FA1CBE04}" type="slidenum">
              <a:rPr lang="en-US" smtClean="0"/>
              <a:t>‹#›</a:t>
            </a:fld>
            <a:endParaRPr lang="en-US"/>
          </a:p>
        </p:txBody>
      </p:sp>
    </p:spTree>
    <p:extLst>
      <p:ext uri="{BB962C8B-B14F-4D97-AF65-F5344CB8AC3E}">
        <p14:creationId xmlns:p14="http://schemas.microsoft.com/office/powerpoint/2010/main" val="2131379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F9573C-249D-4C90-A99D-15F501578848}"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8BAE1-AEBE-4FE7-ACD2-B774FA1CBE04}" type="slidenum">
              <a:rPr lang="en-US" smtClean="0"/>
              <a:t>‹#›</a:t>
            </a:fld>
            <a:endParaRPr lang="en-US"/>
          </a:p>
        </p:txBody>
      </p:sp>
    </p:spTree>
    <p:extLst>
      <p:ext uri="{BB962C8B-B14F-4D97-AF65-F5344CB8AC3E}">
        <p14:creationId xmlns:p14="http://schemas.microsoft.com/office/powerpoint/2010/main" val="248297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F9573C-249D-4C90-A99D-15F501578848}"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8BAE1-AEBE-4FE7-ACD2-B774FA1CBE04}" type="slidenum">
              <a:rPr lang="en-US" smtClean="0"/>
              <a:t>‹#›</a:t>
            </a:fld>
            <a:endParaRPr lang="en-US"/>
          </a:p>
        </p:txBody>
      </p:sp>
    </p:spTree>
    <p:extLst>
      <p:ext uri="{BB962C8B-B14F-4D97-AF65-F5344CB8AC3E}">
        <p14:creationId xmlns:p14="http://schemas.microsoft.com/office/powerpoint/2010/main" val="17596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F9573C-249D-4C90-A99D-15F501578848}"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8BAE1-AEBE-4FE7-ACD2-B774FA1CBE04}" type="slidenum">
              <a:rPr lang="en-US" smtClean="0"/>
              <a:t>‹#›</a:t>
            </a:fld>
            <a:endParaRPr lang="en-US"/>
          </a:p>
        </p:txBody>
      </p:sp>
    </p:spTree>
    <p:extLst>
      <p:ext uri="{BB962C8B-B14F-4D97-AF65-F5344CB8AC3E}">
        <p14:creationId xmlns:p14="http://schemas.microsoft.com/office/powerpoint/2010/main" val="4263996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F9573C-249D-4C90-A99D-15F501578848}"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8BAE1-AEBE-4FE7-ACD2-B774FA1CBE04}" type="slidenum">
              <a:rPr lang="en-US" smtClean="0"/>
              <a:t>‹#›</a:t>
            </a:fld>
            <a:endParaRPr lang="en-US"/>
          </a:p>
        </p:txBody>
      </p:sp>
    </p:spTree>
    <p:extLst>
      <p:ext uri="{BB962C8B-B14F-4D97-AF65-F5344CB8AC3E}">
        <p14:creationId xmlns:p14="http://schemas.microsoft.com/office/powerpoint/2010/main" val="188706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F9573C-249D-4C90-A99D-15F501578848}" type="datetimeFigureOut">
              <a:rPr lang="en-US" smtClean="0"/>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F8BAE1-AEBE-4FE7-ACD2-B774FA1CBE04}" type="slidenum">
              <a:rPr lang="en-US" smtClean="0"/>
              <a:t>‹#›</a:t>
            </a:fld>
            <a:endParaRPr lang="en-US"/>
          </a:p>
        </p:txBody>
      </p:sp>
    </p:spTree>
    <p:extLst>
      <p:ext uri="{BB962C8B-B14F-4D97-AF65-F5344CB8AC3E}">
        <p14:creationId xmlns:p14="http://schemas.microsoft.com/office/powerpoint/2010/main" val="1033247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F9573C-249D-4C90-A99D-15F501578848}" type="datetimeFigureOut">
              <a:rPr lang="en-US" smtClean="0"/>
              <a:t>9/18/2022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F8BAE1-AEBE-4FE7-ACD2-B774FA1CBE04}" type="slidenum">
              <a:rPr lang="en-US" smtClean="0"/>
              <a:t>‹#›</a:t>
            </a:fld>
            <a:endParaRPr lang="en-US"/>
          </a:p>
        </p:txBody>
      </p:sp>
    </p:spTree>
    <p:extLst>
      <p:ext uri="{BB962C8B-B14F-4D97-AF65-F5344CB8AC3E}">
        <p14:creationId xmlns:p14="http://schemas.microsoft.com/office/powerpoint/2010/main" val="4081044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F9573C-249D-4C90-A99D-15F501578848}" type="datetimeFigureOut">
              <a:rPr lang="en-US" smtClean="0"/>
              <a:t>9/18/2022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F8BAE1-AEBE-4FE7-ACD2-B774FA1CBE04}" type="slidenum">
              <a:rPr lang="en-US" smtClean="0"/>
              <a:t>‹#›</a:t>
            </a:fld>
            <a:endParaRPr lang="en-US"/>
          </a:p>
        </p:txBody>
      </p:sp>
    </p:spTree>
    <p:extLst>
      <p:ext uri="{BB962C8B-B14F-4D97-AF65-F5344CB8AC3E}">
        <p14:creationId xmlns:p14="http://schemas.microsoft.com/office/powerpoint/2010/main" val="91400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F9573C-249D-4C90-A99D-15F501578848}" type="datetimeFigureOut">
              <a:rPr lang="en-US" smtClean="0"/>
              <a:t>9/18/2022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F8BAE1-AEBE-4FE7-ACD2-B774FA1CBE04}" type="slidenum">
              <a:rPr lang="en-US" smtClean="0"/>
              <a:t>‹#›</a:t>
            </a:fld>
            <a:endParaRPr lang="en-US"/>
          </a:p>
        </p:txBody>
      </p:sp>
    </p:spTree>
    <p:extLst>
      <p:ext uri="{BB962C8B-B14F-4D97-AF65-F5344CB8AC3E}">
        <p14:creationId xmlns:p14="http://schemas.microsoft.com/office/powerpoint/2010/main" val="3655972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F9573C-249D-4C90-A99D-15F501578848}" type="datetimeFigureOut">
              <a:rPr lang="en-US" smtClean="0"/>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F8BAE1-AEBE-4FE7-ACD2-B774FA1CBE04}" type="slidenum">
              <a:rPr lang="en-US" smtClean="0"/>
              <a:t>‹#›</a:t>
            </a:fld>
            <a:endParaRPr lang="en-US"/>
          </a:p>
        </p:txBody>
      </p:sp>
    </p:spTree>
    <p:extLst>
      <p:ext uri="{BB962C8B-B14F-4D97-AF65-F5344CB8AC3E}">
        <p14:creationId xmlns:p14="http://schemas.microsoft.com/office/powerpoint/2010/main" val="127801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F9573C-249D-4C90-A99D-15F501578848}" type="datetimeFigureOut">
              <a:rPr lang="en-US" smtClean="0"/>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F8BAE1-AEBE-4FE7-ACD2-B774FA1CBE04}" type="slidenum">
              <a:rPr lang="en-US" smtClean="0"/>
              <a:t>‹#›</a:t>
            </a:fld>
            <a:endParaRPr lang="en-US"/>
          </a:p>
        </p:txBody>
      </p:sp>
    </p:spTree>
    <p:extLst>
      <p:ext uri="{BB962C8B-B14F-4D97-AF65-F5344CB8AC3E}">
        <p14:creationId xmlns:p14="http://schemas.microsoft.com/office/powerpoint/2010/main" val="4263993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F9573C-249D-4C90-A99D-15F501578848}" type="datetimeFigureOut">
              <a:rPr lang="en-US" smtClean="0"/>
              <a:t>9/18/2022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F8BAE1-AEBE-4FE7-ACD2-B774FA1CBE04}" type="slidenum">
              <a:rPr lang="en-US" smtClean="0"/>
              <a:t>‹#›</a:t>
            </a:fld>
            <a:endParaRPr lang="en-US"/>
          </a:p>
        </p:txBody>
      </p:sp>
    </p:spTree>
    <p:extLst>
      <p:ext uri="{BB962C8B-B14F-4D97-AF65-F5344CB8AC3E}">
        <p14:creationId xmlns:p14="http://schemas.microsoft.com/office/powerpoint/2010/main" val="1173650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52FAA-474B-AA7F-C219-A38CCD23F4C4}"/>
              </a:ext>
            </a:extLst>
          </p:cNvPr>
          <p:cNvSpPr>
            <a:spLocks noGrp="1"/>
          </p:cNvSpPr>
          <p:nvPr>
            <p:ph type="title"/>
          </p:nvPr>
        </p:nvSpPr>
        <p:spPr>
          <a:xfrm>
            <a:off x="0" y="1"/>
            <a:ext cx="12192000" cy="984737"/>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3BA4CA60-E7F4-2690-DC43-52DD73F33A19}"/>
              </a:ext>
            </a:extLst>
          </p:cNvPr>
          <p:cNvSpPr>
            <a:spLocks noGrp="1"/>
          </p:cNvSpPr>
          <p:nvPr>
            <p:ph idx="1"/>
          </p:nvPr>
        </p:nvSpPr>
        <p:spPr>
          <a:xfrm>
            <a:off x="0" y="1103086"/>
            <a:ext cx="12192000" cy="5754914"/>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439 Psalm 19</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191 Heaven Holds All to Me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652 There is a Green Hill</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73 Sweet Hour of Prayer</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319 Only a Step</a:t>
            </a:r>
          </a:p>
        </p:txBody>
      </p:sp>
    </p:spTree>
    <p:extLst>
      <p:ext uri="{BB962C8B-B14F-4D97-AF65-F5344CB8AC3E}">
        <p14:creationId xmlns:p14="http://schemas.microsoft.com/office/powerpoint/2010/main" val="157420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1600"/>
            <a:ext cx="12192000" cy="8229600"/>
          </a:xfrm>
          <a:prstGeom prst="rect">
            <a:avLst/>
          </a:prstGeom>
        </p:spPr>
      </p:pic>
    </p:spTree>
    <p:extLst>
      <p:ext uri="{BB962C8B-B14F-4D97-AF65-F5344CB8AC3E}">
        <p14:creationId xmlns:p14="http://schemas.microsoft.com/office/powerpoint/2010/main" val="3310822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17451"/>
          </a:xfrm>
        </p:spPr>
        <p:txBody>
          <a:bodyPr>
            <a:noAutofit/>
          </a:bodyPr>
          <a:lstStyle/>
          <a:p>
            <a:pPr algn="ctr"/>
            <a:r>
              <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rPr>
              <a:t>Devoted to Prayer (Colossians 4:2)</a:t>
            </a:r>
          </a:p>
        </p:txBody>
      </p:sp>
      <p:sp>
        <p:nvSpPr>
          <p:cNvPr id="3" name="Content Placeholder 2"/>
          <p:cNvSpPr>
            <a:spLocks noGrp="1"/>
          </p:cNvSpPr>
          <p:nvPr>
            <p:ph idx="1"/>
          </p:nvPr>
        </p:nvSpPr>
        <p:spPr>
          <a:xfrm>
            <a:off x="0" y="868680"/>
            <a:ext cx="12192000" cy="5989320"/>
          </a:xfrm>
        </p:spPr>
        <p:txBody>
          <a:bodyPr>
            <a:normAutofit/>
          </a:bodyPr>
          <a:lstStyle/>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Pray that God’s Will be Done (Luke 22:42; 1 John 5:14-15)</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Pray for Governing Authorities (1 Timothy 2:1-4)</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Pray for Spiritual Growth (Colossians 1:9-11)</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Pray for One Another (James 5:16; Ephesians 6:18)</a:t>
            </a:r>
          </a:p>
          <a:p>
            <a:pPr marL="0" indent="0">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1677756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17451"/>
          </a:xfrm>
        </p:spPr>
        <p:txBody>
          <a:bodyPr>
            <a:noAutofit/>
          </a:bodyPr>
          <a:lstStyle/>
          <a:p>
            <a:pPr algn="ctr"/>
            <a:r>
              <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rPr>
              <a:t>Devoted to Prayer (Colossians 4:2)</a:t>
            </a:r>
          </a:p>
        </p:txBody>
      </p:sp>
      <p:sp>
        <p:nvSpPr>
          <p:cNvPr id="3" name="Content Placeholder 2"/>
          <p:cNvSpPr>
            <a:spLocks noGrp="1"/>
          </p:cNvSpPr>
          <p:nvPr>
            <p:ph idx="1"/>
          </p:nvPr>
        </p:nvSpPr>
        <p:spPr>
          <a:xfrm>
            <a:off x="0" y="868680"/>
            <a:ext cx="12192000" cy="5989320"/>
          </a:xfrm>
        </p:spPr>
        <p:txBody>
          <a:bodyPr>
            <a:normAutofit/>
          </a:bodyPr>
          <a:lstStyle/>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Pray for Open Doors [Salvation] (Romans 10:1; Col. 4:3-6)</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Pray for Mercy &amp; Help in Time of Need (Hebrews 4:14-16)</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Pray that you might be able to Persevere (Luke 18:1-8) </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3207960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52FAA-474B-AA7F-C219-A38CCD23F4C4}"/>
              </a:ext>
            </a:extLst>
          </p:cNvPr>
          <p:cNvSpPr>
            <a:spLocks noGrp="1"/>
          </p:cNvSpPr>
          <p:nvPr>
            <p:ph type="title"/>
          </p:nvPr>
        </p:nvSpPr>
        <p:spPr>
          <a:xfrm>
            <a:off x="0" y="1"/>
            <a:ext cx="12192000" cy="984737"/>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3BA4CA60-E7F4-2690-DC43-52DD73F33A19}"/>
              </a:ext>
            </a:extLst>
          </p:cNvPr>
          <p:cNvSpPr>
            <a:spLocks noGrp="1"/>
          </p:cNvSpPr>
          <p:nvPr>
            <p:ph idx="1"/>
          </p:nvPr>
        </p:nvSpPr>
        <p:spPr>
          <a:xfrm>
            <a:off x="0" y="1103086"/>
            <a:ext cx="12192000" cy="5754914"/>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439 Psalm 19</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191 Heaven Holds All to Me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652 There is a Green Hill</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73 Sweet Hour of Prayer</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319 Only a Step</a:t>
            </a:r>
          </a:p>
        </p:txBody>
      </p:sp>
    </p:spTree>
    <p:extLst>
      <p:ext uri="{BB962C8B-B14F-4D97-AF65-F5344CB8AC3E}">
        <p14:creationId xmlns:p14="http://schemas.microsoft.com/office/powerpoint/2010/main" val="803239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521</TotalTime>
  <Words>254</Words>
  <Application>Microsoft Office PowerPoint</Application>
  <PresentationFormat>Widescreen</PresentationFormat>
  <Paragraphs>35</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Tahoma</vt:lpstr>
      <vt:lpstr>Office Theme</vt:lpstr>
      <vt:lpstr>Hymns for Worship at Woodmont</vt:lpstr>
      <vt:lpstr>PowerPoint Presentation</vt:lpstr>
      <vt:lpstr>Devoted to Prayer (Colossians 4:2)</vt:lpstr>
      <vt:lpstr>Devoted to Prayer (Colossians 4:2)</vt:lpstr>
      <vt:lpstr>Hymns for Worship at Woodmont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10</cp:revision>
  <cp:lastPrinted>2020-04-26T21:29:21Z</cp:lastPrinted>
  <dcterms:created xsi:type="dcterms:W3CDTF">2020-04-26T18:58:39Z</dcterms:created>
  <dcterms:modified xsi:type="dcterms:W3CDTF">2022-09-19T00:03:52Z</dcterms:modified>
</cp:coreProperties>
</file>