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8" r:id="rId2"/>
    <p:sldId id="257" r:id="rId3"/>
    <p:sldId id="258" r:id="rId4"/>
    <p:sldId id="263" r:id="rId5"/>
    <p:sldId id="264" r:id="rId6"/>
    <p:sldId id="265" r:id="rId7"/>
    <p:sldId id="259" r:id="rId8"/>
    <p:sldId id="266" r:id="rId9"/>
    <p:sldId id="260" r:id="rId10"/>
    <p:sldId id="267" r:id="rId11"/>
    <p:sldId id="261" r:id="rId12"/>
    <p:sldId id="26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2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5143EC-6F60-47A5-8874-8271570601B5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F9B533-9F02-49CE-9587-24A447567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16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Overwhelmed. Life &amp; death matters in my life or my loved one’s life. Fear.  Worry.  Panic attacks.</a:t>
            </a:r>
            <a:r>
              <a:rPr lang="en-US" baseline="0" dirty="0"/>
              <a:t>  Failure.  Frustration.  Guilt.  God doesn’t care.  God isn’t answering my prayers, not healing me or my loved ones, think about family members who left faith, lost loved ones &amp; are continuing in sin &amp; rebellion against God with no sign of giving up their sinful lifestyle.  Despair.  Ready to give up.  Depressed at holiday! God does answer prayer!!!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F9B533-9F02-49CE-9587-24A44756746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6775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God is able to do much more than we can ask or think but it must be according to the power that works within us (Eph. 3:20-21).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F9B533-9F02-49CE-9587-24A44756746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8350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God answers prayer today but in the wisest way, He knows what’s best for us, from day to day (Brent Lewis, #71 God Answers Prayer Today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F9B533-9F02-49CE-9587-24A44756746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591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739C6-CDBB-D3A0-3708-6E20F1F3AF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7477C9-A1D8-71F3-E926-568FCC0826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E06EA1-B62D-5DF9-37B6-364E55C88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B1B9D-1D07-4D90-ACCD-6D2B03C380B6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ECD13F-4C94-CA83-5AA4-4F3A02286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D30F9-054E-1F3C-CF6D-F8A2ADD4C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8C7F8-05DD-4170-889A-1E55C6556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158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DF2C4-B24A-7826-4827-FAEAA1F1E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C297EC-9F2F-2A91-73FE-E31E98D217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5FF36B-4C6E-6AF8-D5C5-F034BE10C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B1B9D-1D07-4D90-ACCD-6D2B03C380B6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F857BE-87B5-F918-8188-BD7DF61F2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FB2B0C-8271-A475-3C98-0888AE59B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8C7F8-05DD-4170-889A-1E55C6556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823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994E06-D736-9A13-2963-A1BDCA609D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6E997A-045D-ADBF-401D-21A005AC38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0B89F4-FB06-AF37-9785-B1CE2087A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B1B9D-1D07-4D90-ACCD-6D2B03C380B6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06FE57-D6F9-CCB6-8B37-FC54844CE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C0E887-20F1-E547-D657-8032BBB3A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8C7F8-05DD-4170-889A-1E55C6556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348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3E7D6-F94A-4BF9-4DBC-EDFD9348C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60D80-5F90-AC10-0676-163F9EE8CA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47659F-D558-5D1B-35DD-AF6B59264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B1B9D-1D07-4D90-ACCD-6D2B03C380B6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B15FB1-C195-ED78-3CFC-70A12E58E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B5AFA8-E80C-7E58-B3B1-0AD45BB6A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8C7F8-05DD-4170-889A-1E55C6556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592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21540-6B2F-622A-26F3-38004EE3E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C774C6-F180-4EF9-7086-4E4E8C0EF9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251C9E-E818-DF54-B95C-3101A72E7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B1B9D-1D07-4D90-ACCD-6D2B03C380B6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C39321-FCF9-C579-FEBE-55A3FFB4D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1C6BF0-7F9C-A420-F482-F0E0C9261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8C7F8-05DD-4170-889A-1E55C6556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976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3C051-73EE-0888-0C62-91D0165A0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881DCD-E983-860D-B4E5-2B968863E8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2B43B6-2379-56D0-B75C-F36AD88E19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285A5A-1D30-1A7B-3058-2B9F88587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B1B9D-1D07-4D90-ACCD-6D2B03C380B6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99A23C-3F5D-9341-7787-C3498FB30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442FBA-633E-C903-B39A-4011FAD6C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8C7F8-05DD-4170-889A-1E55C6556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890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79357-8EB3-6301-DB9E-34F66D5A1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DB53CE-8B78-2A79-A07B-7198116AD9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0889E6-0806-2F0B-EAF4-54745C66BB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0D3FE9-C0D8-72DC-DD6B-5CF86AA4B5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13F04F-AA3C-7F56-27A3-7F6894CA66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0B88EE-15C2-5440-05E0-09CE69F36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B1B9D-1D07-4D90-ACCD-6D2B03C380B6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B34C80-BFD8-DD5D-9303-47C70E744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74F43E-F78B-E7C0-5826-D96697E25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8C7F8-05DD-4170-889A-1E55C6556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179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2394C-D2BE-BBED-3236-9F45ABCDF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3E5065-47E9-5F3A-8800-78AB00E21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B1B9D-1D07-4D90-ACCD-6D2B03C380B6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280766-3984-A90A-FC75-2341A4F46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D8B1B5-8880-355C-F133-8B471D206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8C7F8-05DD-4170-889A-1E55C6556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995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DE13CC-3CD7-0C94-C070-3D4ACC9AB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B1B9D-1D07-4D90-ACCD-6D2B03C380B6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CC03AA-B352-C980-CE8B-134653186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C67166-493C-F61C-5BC3-C626014A6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8C7F8-05DD-4170-889A-1E55C6556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750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A915C-FD25-BD69-BD1F-3E3CC7354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686DA0-5C80-9CF9-0717-2770969F5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D17957-376B-0A55-5C73-C178A912F7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AAE62E-11FC-7214-C2CE-682B420FA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B1B9D-1D07-4D90-ACCD-6D2B03C380B6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2EBD60-FD62-7FA5-4E22-DFCBB47A9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EA7E04-2256-4648-55E7-F2DAED6CB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8C7F8-05DD-4170-889A-1E55C6556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49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28154-3C87-11D7-E945-E547AF1ED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70676A-A5AD-FA60-E7A2-28AEAEC0F5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76F5E9-B6CC-7704-D794-B5A936CD67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1936A3-2804-6D11-C65C-8E127ED9D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B1B9D-1D07-4D90-ACCD-6D2B03C380B6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CBB1F3-8EFD-F874-3ADB-FFC743E32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5A5A28-2049-F4EE-1FB5-717988103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8C7F8-05DD-4170-889A-1E55C6556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90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A9F355-9B41-368F-11BE-67EF7C50D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DBF707-F53C-3177-2B8F-5E6DD02733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3783E1-3D19-4B55-3980-18FCF49942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B1B9D-1D07-4D90-ACCD-6D2B03C380B6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9DB6C-6F56-0416-9A9B-FD4BCE228D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FE5A90-E6FF-8229-7AF0-C6BC885A96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8C7F8-05DD-4170-889A-1E55C6556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116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BB4280F-1F1C-3AD6-0E9F-84C359BD9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53550"/>
          </a:xfrm>
        </p:spPr>
        <p:txBody>
          <a:bodyPr>
            <a:normAutofit/>
          </a:bodyPr>
          <a:lstStyle/>
          <a:p>
            <a:pPr algn="ctr"/>
            <a:r>
              <a:rPr lang="en-US" sz="62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Woodmont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A20EA2-8042-95A2-FD7B-CE6D88FEA2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94228"/>
            <a:ext cx="12192000" cy="55637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209 Christ for the World We Sing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340 I Gave My Life for Thee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167 We Saw Thee Not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62 Did You Think to Pray?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326 Trust and Obey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230 This World is Not My Home</a:t>
            </a:r>
          </a:p>
        </p:txBody>
      </p:sp>
    </p:spTree>
    <p:extLst>
      <p:ext uri="{BB962C8B-B14F-4D97-AF65-F5344CB8AC3E}">
        <p14:creationId xmlns:p14="http://schemas.microsoft.com/office/powerpoint/2010/main" val="9089613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5DEA7-4C7E-57D9-0A43-7B3C7D21E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858128"/>
          </a:xfrm>
        </p:spPr>
        <p:txBody>
          <a:bodyPr>
            <a:normAutofit/>
          </a:bodyPr>
          <a:lstStyle/>
          <a:p>
            <a:r>
              <a:rPr lang="en-US" sz="41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is Able to Do Much More than We Ask or Think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55CD93AE-74AD-81AE-9A5B-517CF06555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4328038"/>
              </p:ext>
            </p:extLst>
          </p:nvPr>
        </p:nvGraphicFramePr>
        <p:xfrm>
          <a:off x="-1" y="984738"/>
          <a:ext cx="12192000" cy="587326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1638487135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4261438211"/>
                    </a:ext>
                  </a:extLst>
                </a:gridCol>
              </a:tblGrid>
              <a:tr h="14350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Prayer of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God’s Servants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Answers/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Fulfilled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330995"/>
                  </a:ext>
                </a:extLst>
              </a:tr>
              <a:tr h="44381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Paul prayed three times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for his thorn in the flesh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 be removed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(2 Corinthians 12:8)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God’s grace was enough for Paul, he needed to learn that power is perfected in weakness, which he received with joy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(2 Corinthians 12:9-10)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799084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95233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165998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1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is Able to Do Much More than we ask or think but there are conditions of acceptable prayer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59988"/>
            <a:ext cx="12192000" cy="51980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must be righteous instead of an evildoer </a:t>
            </a:r>
          </a:p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(Isaiah 59:1-2; Prov. 28:9; 1 Peter 3:12; James 5:16)</a:t>
            </a:r>
          </a:p>
          <a:p>
            <a:pPr marL="0" indent="0" algn="ctr">
              <a:buNone/>
            </a:pP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must pray in accordance with God’s will, not yours </a:t>
            </a:r>
          </a:p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(Luke 22:42; 1 John 5:14-15; James 4:3)</a:t>
            </a:r>
          </a:p>
          <a:p>
            <a:pPr marL="0" indent="0" algn="ctr">
              <a:buNone/>
            </a:pP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must have faith without any doubting </a:t>
            </a:r>
          </a:p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(Mark 11:24; James 1:5-8)</a:t>
            </a:r>
          </a:p>
          <a:p>
            <a:pPr marL="0" indent="0">
              <a:buNone/>
            </a:pPr>
            <a:endParaRPr lang="en-US" sz="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657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151930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1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is Able to Do Much More than we ask or think but there are conditions of acceptable prayer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19310"/>
            <a:ext cx="12192000" cy="533868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must be humble instead of proud </a:t>
            </a:r>
          </a:p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 Chronicles 7:14; 1 Peter 5:5-7; Luke 18:9-14)</a:t>
            </a:r>
          </a:p>
          <a:p>
            <a:pPr marL="0" indent="0" algn="ctr">
              <a:buNone/>
            </a:pPr>
            <a:endParaRPr lang="en-US" sz="1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must be persistent </a:t>
            </a:r>
          </a:p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(Luke 18:1-8; 1 Thessalonians 5:17)</a:t>
            </a:r>
          </a:p>
          <a:p>
            <a:pPr marL="0" indent="0" algn="ctr">
              <a:buNone/>
            </a:pPr>
            <a:endParaRPr lang="en-US" sz="1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Nobody was told to say the sinner’s prayer in the Bible!</a:t>
            </a:r>
          </a:p>
          <a:p>
            <a:pPr marL="0" indent="0" algn="ctr">
              <a:buNone/>
            </a:pPr>
            <a:endParaRPr lang="en-US" sz="1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“He who believes &amp; is baptized shall be saved”</a:t>
            </a:r>
          </a:p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(Mark 16:16) Have you been baptized to be saved?</a:t>
            </a:r>
          </a:p>
        </p:txBody>
      </p:sp>
    </p:spTree>
    <p:extLst>
      <p:ext uri="{BB962C8B-B14F-4D97-AF65-F5344CB8AC3E}">
        <p14:creationId xmlns:p14="http://schemas.microsoft.com/office/powerpoint/2010/main" val="4064966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5DEA7-4C7E-57D9-0A43-7B3C7D21E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858128"/>
          </a:xfrm>
        </p:spPr>
        <p:txBody>
          <a:bodyPr>
            <a:normAutofit/>
          </a:bodyPr>
          <a:lstStyle/>
          <a:p>
            <a:r>
              <a:rPr lang="en-US" sz="41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is Able to Do Much More than We Ask or Think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2C2366-421B-6660-9763-895381D729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70672"/>
            <a:ext cx="12192000" cy="58873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1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en-US" sz="4100" u="sng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Now to Him who is able to do</a:t>
            </a:r>
          </a:p>
          <a:p>
            <a:pPr marL="0" indent="0" algn="ctr">
              <a:buNone/>
            </a:pPr>
            <a:r>
              <a:rPr lang="en-US" sz="4100" u="sng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exceeding abundantly beyond</a:t>
            </a:r>
          </a:p>
          <a:p>
            <a:pPr marL="0" indent="0" algn="ctr">
              <a:buNone/>
            </a:pPr>
            <a:r>
              <a:rPr lang="en-US" sz="4100" u="sng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 that we ask or think</a:t>
            </a:r>
            <a:r>
              <a:rPr lang="en-US" sz="41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marL="0" indent="0" algn="ctr">
              <a:buNone/>
            </a:pPr>
            <a:r>
              <a:rPr lang="en-US" sz="41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according to the power that works within us,</a:t>
            </a:r>
          </a:p>
          <a:p>
            <a:pPr marL="0" indent="0" algn="ctr">
              <a:buNone/>
            </a:pPr>
            <a:r>
              <a:rPr lang="en-US" sz="41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Him be the glory</a:t>
            </a:r>
          </a:p>
          <a:p>
            <a:pPr marL="0" indent="0" algn="ctr">
              <a:buNone/>
            </a:pPr>
            <a:r>
              <a:rPr lang="en-US" sz="41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the church and in Christ Jesus</a:t>
            </a:r>
          </a:p>
          <a:p>
            <a:pPr marL="0" indent="0" algn="ctr">
              <a:buNone/>
            </a:pPr>
            <a:r>
              <a:rPr lang="en-US" sz="41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all generations forever and ever amen”</a:t>
            </a:r>
          </a:p>
          <a:p>
            <a:pPr marL="0" indent="0" algn="ctr">
              <a:buNone/>
            </a:pPr>
            <a:r>
              <a:rPr lang="en-US" sz="41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(Ephesians 3:20-21)</a:t>
            </a:r>
          </a:p>
        </p:txBody>
      </p:sp>
    </p:spTree>
    <p:extLst>
      <p:ext uri="{BB962C8B-B14F-4D97-AF65-F5344CB8AC3E}">
        <p14:creationId xmlns:p14="http://schemas.microsoft.com/office/powerpoint/2010/main" val="3011932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5DEA7-4C7E-57D9-0A43-7B3C7D21E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858128"/>
          </a:xfrm>
        </p:spPr>
        <p:txBody>
          <a:bodyPr>
            <a:normAutofit/>
          </a:bodyPr>
          <a:lstStyle/>
          <a:p>
            <a:r>
              <a:rPr lang="en-US" sz="41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is Able to Do Much More than We Ask or Think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55CD93AE-74AD-81AE-9A5B-517CF06555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1386415"/>
              </p:ext>
            </p:extLst>
          </p:nvPr>
        </p:nvGraphicFramePr>
        <p:xfrm>
          <a:off x="-1" y="984738"/>
          <a:ext cx="12192000" cy="587326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1638487135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4261438211"/>
                    </a:ext>
                  </a:extLst>
                </a:gridCol>
              </a:tblGrid>
              <a:tr h="14350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Prayer of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God’s Servants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330995"/>
                  </a:ext>
                </a:extLst>
              </a:tr>
              <a:tr h="44381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7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7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799084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562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5DEA7-4C7E-57D9-0A43-7B3C7D21E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858128"/>
          </a:xfrm>
        </p:spPr>
        <p:txBody>
          <a:bodyPr>
            <a:normAutofit/>
          </a:bodyPr>
          <a:lstStyle/>
          <a:p>
            <a:r>
              <a:rPr lang="en-US" sz="41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is Able to Do Much More than We Ask or Think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55CD93AE-74AD-81AE-9A5B-517CF06555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955150"/>
              </p:ext>
            </p:extLst>
          </p:nvPr>
        </p:nvGraphicFramePr>
        <p:xfrm>
          <a:off x="-1" y="984738"/>
          <a:ext cx="12192000" cy="587326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1638487135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4261438211"/>
                    </a:ext>
                  </a:extLst>
                </a:gridCol>
              </a:tblGrid>
              <a:tr h="14350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solidFill>
                            <a:srgbClr val="92D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Prayer of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solidFill>
                            <a:srgbClr val="92D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God’s Servants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330995"/>
                  </a:ext>
                </a:extLst>
              </a:tr>
              <a:tr h="44381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Hezekiah for Deliverance [from Assyria &amp; Death]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(2 Kings 19:15-19;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Isaiah 38:1-3)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7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799084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7793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5DEA7-4C7E-57D9-0A43-7B3C7D21E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858128"/>
          </a:xfrm>
        </p:spPr>
        <p:txBody>
          <a:bodyPr>
            <a:normAutofit/>
          </a:bodyPr>
          <a:lstStyle/>
          <a:p>
            <a:r>
              <a:rPr lang="en-US" sz="41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is Able to Do Much More than We Ask or Think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55CD93AE-74AD-81AE-9A5B-517CF06555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0054213"/>
              </p:ext>
            </p:extLst>
          </p:nvPr>
        </p:nvGraphicFramePr>
        <p:xfrm>
          <a:off x="-1" y="984738"/>
          <a:ext cx="12192000" cy="587326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1638487135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4261438211"/>
                    </a:ext>
                  </a:extLst>
                </a:gridCol>
              </a:tblGrid>
              <a:tr h="14350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Prayer of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God’s Servants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Answers/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Fulfilled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330995"/>
                  </a:ext>
                </a:extLst>
              </a:tr>
              <a:tr h="44381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Hezekiah for Deliverance [from Assyria &amp; Death]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(2 Kings 19:15-19;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Isaiah 38:1-3)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7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799084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4352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5DEA7-4C7E-57D9-0A43-7B3C7D21E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858128"/>
          </a:xfrm>
        </p:spPr>
        <p:txBody>
          <a:bodyPr>
            <a:normAutofit/>
          </a:bodyPr>
          <a:lstStyle/>
          <a:p>
            <a:r>
              <a:rPr lang="en-US" sz="41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is Able to Do Much More than We Ask or Think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55CD93AE-74AD-81AE-9A5B-517CF06555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0204464"/>
              </p:ext>
            </p:extLst>
          </p:nvPr>
        </p:nvGraphicFramePr>
        <p:xfrm>
          <a:off x="-1" y="984738"/>
          <a:ext cx="12192000" cy="587326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1638487135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4261438211"/>
                    </a:ext>
                  </a:extLst>
                </a:gridCol>
              </a:tblGrid>
              <a:tr h="14350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Prayer of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God’s Servants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Answers/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Fulfilled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330995"/>
                  </a:ext>
                </a:extLst>
              </a:tr>
              <a:tr h="44381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Hezekiah for Deliverance [from Assyria &amp; Death]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(2 Kings 19:15-19;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Isaiah 38:1-3)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Jerusalem spared,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185,000 Assyrians killed,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King Sennacherib murdered,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adds 15 years to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Hezekiah’s life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(2 Kings 19:20, 32-37;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Isaiah 38:4-6)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799084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131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5DEA7-4C7E-57D9-0A43-7B3C7D21E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858128"/>
          </a:xfrm>
        </p:spPr>
        <p:txBody>
          <a:bodyPr>
            <a:normAutofit/>
          </a:bodyPr>
          <a:lstStyle/>
          <a:p>
            <a:r>
              <a:rPr lang="en-US" sz="41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is Able to Do Much More than We Ask or Think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55CD93AE-74AD-81AE-9A5B-517CF06555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4177479"/>
              </p:ext>
            </p:extLst>
          </p:nvPr>
        </p:nvGraphicFramePr>
        <p:xfrm>
          <a:off x="-1" y="984738"/>
          <a:ext cx="12192000" cy="587326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1638487135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4261438211"/>
                    </a:ext>
                  </a:extLst>
                </a:gridCol>
              </a:tblGrid>
              <a:tr h="14350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solidFill>
                            <a:srgbClr val="92D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Prayer of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solidFill>
                            <a:srgbClr val="92D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God’s Servants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330995"/>
                  </a:ext>
                </a:extLst>
              </a:tr>
              <a:tr h="44381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church was praying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for Peter in prison after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James is executed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by King Herod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(Acts 12:1-5)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7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799084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3347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5DEA7-4C7E-57D9-0A43-7B3C7D21E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858128"/>
          </a:xfrm>
        </p:spPr>
        <p:txBody>
          <a:bodyPr>
            <a:normAutofit/>
          </a:bodyPr>
          <a:lstStyle/>
          <a:p>
            <a:r>
              <a:rPr lang="en-US" sz="41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is Able to Do Much More than We Ask or Think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55CD93AE-74AD-81AE-9A5B-517CF06555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476276"/>
              </p:ext>
            </p:extLst>
          </p:nvPr>
        </p:nvGraphicFramePr>
        <p:xfrm>
          <a:off x="-1" y="984738"/>
          <a:ext cx="12192000" cy="587326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1638487135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4261438211"/>
                    </a:ext>
                  </a:extLst>
                </a:gridCol>
              </a:tblGrid>
              <a:tr h="14350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Prayer of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God’s Servants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Answers/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Fulfilled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330995"/>
                  </a:ext>
                </a:extLst>
              </a:tr>
              <a:tr h="44381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church was praying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for Peter in prison after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James is executed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by King Herod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(Acts 12:1-5)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Peter’s life is spared,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 angel has King Herod put to death because he didn’t give God the glory,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gospel spreads rapidly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(Acts 12:6-24)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799084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8415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5DEA7-4C7E-57D9-0A43-7B3C7D21E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858128"/>
          </a:xfrm>
        </p:spPr>
        <p:txBody>
          <a:bodyPr>
            <a:normAutofit/>
          </a:bodyPr>
          <a:lstStyle/>
          <a:p>
            <a:r>
              <a:rPr lang="en-US" sz="41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is Able to Do Much More than We Ask or Think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55CD93AE-74AD-81AE-9A5B-517CF06555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0942114"/>
              </p:ext>
            </p:extLst>
          </p:nvPr>
        </p:nvGraphicFramePr>
        <p:xfrm>
          <a:off x="-1" y="984738"/>
          <a:ext cx="12192000" cy="587326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1638487135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4261438211"/>
                    </a:ext>
                  </a:extLst>
                </a:gridCol>
              </a:tblGrid>
              <a:tr h="14350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solidFill>
                            <a:srgbClr val="92D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Prayer of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solidFill>
                            <a:srgbClr val="92D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God’s Servants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330995"/>
                  </a:ext>
                </a:extLst>
              </a:tr>
              <a:tr h="44381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Paul prayed three times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for his thorn in the flesh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 be removed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7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(2 Corinthians 12:8)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7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799084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8986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1003</TotalTime>
  <Words>782</Words>
  <Application>Microsoft Office PowerPoint</Application>
  <PresentationFormat>Widescreen</PresentationFormat>
  <Paragraphs>116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Tahoma</vt:lpstr>
      <vt:lpstr>Office Theme</vt:lpstr>
      <vt:lpstr>Hymns for Worship at Woodmont</vt:lpstr>
      <vt:lpstr>God is Able to Do Much More than We Ask or Think</vt:lpstr>
      <vt:lpstr>God is Able to Do Much More than We Ask or Think</vt:lpstr>
      <vt:lpstr>God is Able to Do Much More than We Ask or Think</vt:lpstr>
      <vt:lpstr>God is Able to Do Much More than We Ask or Think</vt:lpstr>
      <vt:lpstr>God is Able to Do Much More than We Ask or Think</vt:lpstr>
      <vt:lpstr>God is Able to Do Much More than We Ask or Think</vt:lpstr>
      <vt:lpstr>God is Able to Do Much More than We Ask or Think</vt:lpstr>
      <vt:lpstr>God is Able to Do Much More than We Ask or Think</vt:lpstr>
      <vt:lpstr>God is Able to Do Much More than We Ask or Think</vt:lpstr>
      <vt:lpstr>God is Able to Do Much More than we ask or think but there are conditions of acceptable prayer </vt:lpstr>
      <vt:lpstr>God is Able to Do Much More than we ask or think but there are conditions of acceptable prayer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 is Able to Do Much More than We Ask or Think</dc:title>
  <dc:creator>Bettye Locklair</dc:creator>
  <cp:lastModifiedBy>Bettye Locklair</cp:lastModifiedBy>
  <cp:revision>4</cp:revision>
  <dcterms:created xsi:type="dcterms:W3CDTF">2022-10-16T03:07:54Z</dcterms:created>
  <dcterms:modified xsi:type="dcterms:W3CDTF">2022-10-16T19:51:27Z</dcterms:modified>
</cp:coreProperties>
</file>