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7" r:id="rId2"/>
    <p:sldId id="256" r:id="rId3"/>
    <p:sldId id="257" r:id="rId4"/>
    <p:sldId id="258" r:id="rId5"/>
    <p:sldId id="266" r:id="rId6"/>
    <p:sldId id="268" r:id="rId7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0EE347-F61C-4D45-BB80-7B46CDB9B5C0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F21405-EBEB-44A8-9D21-3968F3998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30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>
              <a:buNone/>
            </a:pPr>
            <a:r>
              <a:rPr lang="en-US" dirty="0"/>
              <a:t>Much frustration about the elections this past week. </a:t>
            </a:r>
            <a:r>
              <a:rPr lang="en-US" sz="1200" dirty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…Impossible demands from boss, teacher, parent…….Children (rebellious, uncaring, or unresponsive)…Inflation/Economy…Immorality…etc. If you are frustrated consider things from God’s perspective.  His ways &amp; thoughts higher than ours (Isa. 55:8-9) </a:t>
            </a:r>
          </a:p>
          <a:p>
            <a:pPr marL="609600" indent="-609600" algn="ctr">
              <a:buNone/>
            </a:pPr>
            <a:endParaRPr lang="en-US" sz="800" dirty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1200" dirty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…Weakness, spiritual failure, or lack of growth (church)</a:t>
            </a:r>
          </a:p>
          <a:p>
            <a:pPr marL="609600" indent="-609600" algn="ctr">
              <a:buNone/>
            </a:pPr>
            <a:endParaRPr lang="en-US" sz="800" dirty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1200" dirty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Frustrated- </a:t>
            </a:r>
            <a:r>
              <a:rPr lang="en-US" sz="1200" i="1" dirty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“to prevent from accomplishing a purpose or fulfilling a desire; thwart” </a:t>
            </a:r>
            <a:r>
              <a:rPr lang="en-US" sz="1200" dirty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(American Heritage Dict.)</a:t>
            </a:r>
          </a:p>
          <a:p>
            <a:pPr marL="609600" indent="-609600" algn="ctr">
              <a:buNone/>
            </a:pPr>
            <a:endParaRPr lang="en-US" sz="800" dirty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F21405-EBEB-44A8-9D21-3968F39988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704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EBE76-0D29-1E9A-CB8D-7812A1B9E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E3A3BA-8868-8EAB-B9D0-F4C13D5690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64CDF-D953-A967-C799-E45E8EDE0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B8EC-E30D-45E5-BEA4-FBEDEF921F39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70839-3A4C-5F18-D9A6-94B40813E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623F83-4E68-3232-55CD-3CFFF0BC9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A609-B145-473B-9344-5EBBB7E07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12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90FB2-5B5E-0BB3-64D3-8F45EF9C4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47A1C2-379B-A6F9-A8F4-5144F7A8EE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C6FB3-E906-7451-B984-257D6DF97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B8EC-E30D-45E5-BEA4-FBEDEF921F39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3ABC5-18F2-BB6D-614B-4CB1DAF2C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7F64C2-900B-F54E-1F06-06F195A7B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A609-B145-473B-9344-5EBBB7E07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32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B3870A-1413-0C7B-9894-1DE191D58F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A7C05C-A2B9-92EB-84B4-5C4CA9BC54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565A1-A62A-E28D-ECE2-2FA42E9F0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B8EC-E30D-45E5-BEA4-FBEDEF921F39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57269-44EE-0780-F2BC-13A61D27B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6FE29F-7A8E-6391-92FA-4CF4DA206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A609-B145-473B-9344-5EBBB7E07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93AD7-C562-7EA5-2806-A0129B1CE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CF51D-30A9-7EC9-9BDB-189C9AA57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1F65A-70B2-28A6-B701-932B84F5E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B8EC-E30D-45E5-BEA4-FBEDEF921F39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D2D623-9234-F8C6-0DF0-4EEEA8D37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8A874-658E-F2AC-3894-1673536AD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A609-B145-473B-9344-5EBBB7E07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158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18C10-230C-90D3-17EB-BE6C65913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1EB733-6F0F-8A7A-9B74-EE9427C6F7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51F5A-4139-EAAA-794A-DBEEB3DD2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B8EC-E30D-45E5-BEA4-FBEDEF921F39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B7E610-262F-AEB4-7784-88113F0E9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78C866-2952-FFD5-9540-016A0270D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A609-B145-473B-9344-5EBBB7E07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552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FCA8C-A854-3693-3885-1A6029CE2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AA74F-93A7-9DF8-BA57-21B44C89F5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DCF4AB-E990-80C4-FF4E-20B9C061FB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595BF0-F8B8-0FA7-BDE7-BD85B6FCE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B8EC-E30D-45E5-BEA4-FBEDEF921F39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75E58F-ED7B-6671-59C1-FC67E3614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6351E4-5D27-B275-7EA2-B6D5E0D85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A609-B145-473B-9344-5EBBB7E07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759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6D22D-E8CD-5558-65FF-BD73F03E4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8B44C-409C-1C28-1050-74827E32DD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19186C-072F-C883-1F98-234BA2DB87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6FC7F1-7AA1-DC0F-AF8C-C262B5E7F3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CDA1BE-5330-AD27-99EE-D4B6C7F5AB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D80038-FF37-2F7E-D7AD-F7414E72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B8EC-E30D-45E5-BEA4-FBEDEF921F39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B74556-8B26-3DD5-510D-2EBE139EF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D8AB90-1DED-7758-B84B-78B6AAF24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A609-B145-473B-9344-5EBBB7E07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14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2A522-92FB-B67F-78A3-1A11BD48E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228A3B-9C73-E776-824D-5311D87D3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B8EC-E30D-45E5-BEA4-FBEDEF921F39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68A504-76D5-E034-006B-F91C71AA4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BF452B-F60B-B6E0-1F72-4EA42F30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A609-B145-473B-9344-5EBBB7E07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50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CD42B3-0AA5-91D0-4AE2-D3FA230E5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B8EC-E30D-45E5-BEA4-FBEDEF921F39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5F4A89-CC79-40F8-06FF-1E956BE88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976424-8999-53D9-BBED-D86AF0F13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A609-B145-473B-9344-5EBBB7E07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55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67476-4421-1943-2265-B62A4E8B1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892CD-CFA1-1B7B-BF1A-277A4B400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CD78A8-8D63-B362-1304-B31BAC7E3F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3CCE80-B420-0ACA-3424-17FD19EF9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B8EC-E30D-45E5-BEA4-FBEDEF921F39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317ECF-2C62-57BF-F052-7D0560070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EB3586-E0B9-D3E1-84C7-7B889BE84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A609-B145-473B-9344-5EBBB7E07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501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7B384-FFEA-78EF-3877-08789A15B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273B2D-7A50-8DA0-5FA5-DC4E5A3903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B95145-AF63-182D-DB0F-4E0774D8B6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33A8BA-FC51-D2D2-EC14-89EF86B2C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B8EC-E30D-45E5-BEA4-FBEDEF921F39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6B782F-BF3D-21FF-97AA-4224B6940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01364A-038C-ACA6-11F7-171CF8CBA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A609-B145-473B-9344-5EBBB7E07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9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2B3F01-5F94-B3C3-8A81-587F12725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3567D6-514C-8E06-63A1-E8A02069D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AC1D4F-B6B1-FC42-5910-49342FC347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0B8EC-E30D-45E5-BEA4-FBEDEF921F39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2BAAE4-3666-1DDD-3F9C-728CE4A1C7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0FEB4-8459-65A5-218B-AD62AA3D2A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CA609-B145-473B-9344-5EBBB7E07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79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2A0E5-6D1E-B922-2855-A7776C138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53550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A9098-E851-1716-9BAF-DFB5BD069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66092"/>
            <a:ext cx="12192000" cy="55919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630 Watch and Pray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405 Wonderful Words of Life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175 The Breaking of Bread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335 Live for Jesus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301 Soul, A Savior Thou Art Needing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122 Now the Day is Over</a:t>
            </a:r>
          </a:p>
        </p:txBody>
      </p:sp>
    </p:spTree>
    <p:extLst>
      <p:ext uri="{BB962C8B-B14F-4D97-AF65-F5344CB8AC3E}">
        <p14:creationId xmlns:p14="http://schemas.microsoft.com/office/powerpoint/2010/main" val="398438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602D6-44D8-69EC-7B84-33E88D615E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84738"/>
          </a:xfrm>
        </p:spPr>
        <p:txBody>
          <a:bodyPr>
            <a:noAutofit/>
          </a:bodyPr>
          <a:lstStyle/>
          <a:p>
            <a:r>
              <a:rPr lang="en-US" sz="63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Are Frustrated Consider….</a:t>
            </a:r>
          </a:p>
        </p:txBody>
      </p:sp>
      <p:pic>
        <p:nvPicPr>
          <p:cNvPr id="1026" name="Picture 2" descr="Where Your Source Of Frustration Lies... - Tyson Coaching">
            <a:extLst>
              <a:ext uri="{FF2B5EF4-FFF2-40B4-BE49-F238E27FC236}">
                <a16:creationId xmlns:a16="http://schemas.microsoft.com/office/drawing/2014/main" id="{E3EB7B13-8225-A7D8-71EA-8054C064D8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92248"/>
            <a:ext cx="12191999" cy="5765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7481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BB817-D8DA-AB7E-8616-EF097C00A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3211"/>
          </a:xfrm>
        </p:spPr>
        <p:txBody>
          <a:bodyPr>
            <a:normAutofit/>
          </a:bodyPr>
          <a:lstStyle/>
          <a:p>
            <a:pPr algn="ctr"/>
            <a:r>
              <a:rPr lang="en-US" sz="63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Are Frustrated Consider….</a:t>
            </a:r>
            <a:endParaRPr lang="en-US" sz="63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8589E-B9A2-F757-4443-8C554206E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83212"/>
            <a:ext cx="12192000" cy="5774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…God is Frustrated with Mankind Everyday</a:t>
            </a:r>
          </a:p>
          <a:p>
            <a:pPr marL="0" indent="0" algn="ctr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(Genesis 6:5-7; Psalm 7:11; John 8:44)</a:t>
            </a:r>
          </a:p>
          <a:p>
            <a:pPr marL="0" indent="0" algn="ctr">
              <a:buNone/>
            </a:pP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…Jesus was Frustrated even with His Disciples</a:t>
            </a:r>
          </a:p>
          <a:p>
            <a:pPr marL="0" indent="0" algn="ctr">
              <a:buNone/>
            </a:pPr>
            <a:r>
              <a:rPr lang="en-US" sz="4400" dirty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(Mark 3:5; 4:40; 6:52; 15:27-32; 16:14)</a:t>
            </a:r>
          </a:p>
          <a:p>
            <a:pPr marL="0" indent="0" algn="ctr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90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BB817-D8DA-AB7E-8616-EF097C00A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3211"/>
          </a:xfrm>
        </p:spPr>
        <p:txBody>
          <a:bodyPr>
            <a:normAutofit/>
          </a:bodyPr>
          <a:lstStyle/>
          <a:p>
            <a:pPr algn="ctr"/>
            <a:r>
              <a:rPr lang="en-US" sz="63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Are Frustrated Consider….</a:t>
            </a:r>
            <a:endParaRPr lang="en-US" sz="63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8589E-B9A2-F757-4443-8C554206E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83212"/>
            <a:ext cx="12192000" cy="5774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…God Wants All to be Saved &amp; Jesus Died for You 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(John 3:16; Romans 5:6-9; Hebrews 2:9)</a:t>
            </a: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…Do You Frustrate God’s Grace with a Hard Heart? 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(Hebrews 2:3; 3:1-18; 5:11-14; 10:26-31; 12:4-11)</a:t>
            </a:r>
          </a:p>
        </p:txBody>
      </p:sp>
    </p:spTree>
    <p:extLst>
      <p:ext uri="{BB962C8B-B14F-4D97-AF65-F5344CB8AC3E}">
        <p14:creationId xmlns:p14="http://schemas.microsoft.com/office/powerpoint/2010/main" val="337051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89000"/>
          </a:xfrm>
        </p:spPr>
        <p:txBody>
          <a:bodyPr>
            <a:normAutofit/>
          </a:bodyPr>
          <a:lstStyle/>
          <a:p>
            <a:pPr algn="ctr"/>
            <a:r>
              <a:rPr lang="en-US" sz="50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89000"/>
            <a:ext cx="12192000" cy="5969000"/>
          </a:xfrm>
        </p:spPr>
        <p:txBody>
          <a:bodyPr>
            <a:noAutofit/>
          </a:bodyPr>
          <a:lstStyle/>
          <a:p>
            <a:pPr marL="507980" indent="-507980" algn="ctr">
              <a:buNone/>
            </a:pPr>
            <a:r>
              <a:rPr lang="en-US" sz="3667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was frustrated with the wicked of Noah’s generation</a:t>
            </a:r>
          </a:p>
          <a:p>
            <a:pPr marL="507980" indent="-507980" algn="ctr">
              <a:buNone/>
            </a:pPr>
            <a:r>
              <a:rPr lang="en-US" sz="3667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but was longsuffering with them desiring their repentance</a:t>
            </a:r>
          </a:p>
          <a:p>
            <a:pPr marL="507980" indent="-507980" algn="ctr">
              <a:buNone/>
            </a:pPr>
            <a:r>
              <a:rPr lang="en-US" sz="3667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instead of death.  It is still true today (2 Pet. 2:5; 3:5-10)</a:t>
            </a:r>
          </a:p>
          <a:p>
            <a:pPr marL="507980" indent="-507980" algn="ctr">
              <a:buNone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07980" indent="-507980" algn="ctr">
              <a:buNone/>
            </a:pPr>
            <a:r>
              <a:rPr lang="en-US" sz="3667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 prayed for those who crucified Him and about</a:t>
            </a:r>
          </a:p>
          <a:p>
            <a:pPr marL="507980" indent="-507980" algn="ctr">
              <a:buNone/>
            </a:pPr>
            <a:r>
              <a:rPr lang="en-US" sz="3667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3,000 obeyed Him (Luke 23:34; Acts 2:38, 41).</a:t>
            </a:r>
          </a:p>
          <a:p>
            <a:pPr marL="507980" indent="-507980" algn="ctr">
              <a:buNone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07980" indent="-507980" algn="ctr">
              <a:buNone/>
            </a:pPr>
            <a:r>
              <a:rPr lang="en-US" sz="3667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Don’t frustrate God’s plan of salvation for you by refusing </a:t>
            </a:r>
          </a:p>
          <a:p>
            <a:pPr marL="507980" indent="-507980" algn="ctr">
              <a:buNone/>
            </a:pPr>
            <a:r>
              <a:rPr lang="en-US" sz="3667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 be baptized into Christ and be faithful until death.</a:t>
            </a:r>
          </a:p>
          <a:p>
            <a:pPr marL="507980" indent="-507980" algn="ctr">
              <a:buNone/>
            </a:pPr>
            <a:r>
              <a:rPr lang="en-US" sz="3667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(Luke 7:28-30; Acts 19:5; 1 Peter 3:20-21; Rev. 2:10)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2A0E5-6D1E-B922-2855-A7776C138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53550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A9098-E851-1716-9BAF-DFB5BD069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66092"/>
            <a:ext cx="12192000" cy="55919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630 Watch and Pray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405 Wonderful Words of Life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175 The Breaking of Bread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335 Live for Jesus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301 Soul, A Savior Thou Art Needing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122 Now the Day is Over</a:t>
            </a:r>
          </a:p>
        </p:txBody>
      </p:sp>
    </p:spTree>
    <p:extLst>
      <p:ext uri="{BB962C8B-B14F-4D97-AF65-F5344CB8AC3E}">
        <p14:creationId xmlns:p14="http://schemas.microsoft.com/office/powerpoint/2010/main" val="152583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861</TotalTime>
  <Words>358</Words>
  <Application>Microsoft Office PowerPoint</Application>
  <PresentationFormat>Widescreen</PresentationFormat>
  <Paragraphs>46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Office Theme</vt:lpstr>
      <vt:lpstr>Hymns for Worship at Woodmont</vt:lpstr>
      <vt:lpstr>If You Are Frustrated Consider….</vt:lpstr>
      <vt:lpstr>If You Are Frustrated Consider….</vt:lpstr>
      <vt:lpstr>If You Are Frustrated Consider….</vt:lpstr>
      <vt:lpstr>Conclusion</vt:lpstr>
      <vt:lpstr>Hymns for Worship at Woodmont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You Are Frustrated Consider….</dc:title>
  <dc:creator>Bettye Locklair</dc:creator>
  <cp:lastModifiedBy>Bettye Locklair</cp:lastModifiedBy>
  <cp:revision>3</cp:revision>
  <cp:lastPrinted>2022-11-13T21:55:04Z</cp:lastPrinted>
  <dcterms:created xsi:type="dcterms:W3CDTF">2022-11-13T20:50:34Z</dcterms:created>
  <dcterms:modified xsi:type="dcterms:W3CDTF">2022-11-14T11:12:07Z</dcterms:modified>
</cp:coreProperties>
</file>