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B4F1E-504B-F148-B5FD-33E0ED05E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E36845-F490-146B-0EF1-1EEF08D24E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85152-EB07-55E5-0E75-F8079C33B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EE1F-B682-445D-A081-396FFD56A2CD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47DC2-6DC8-FFE3-5053-75A80FB9E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4978E-9043-618F-82DD-FA93181F7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4F6F-2F5D-4967-B23D-A2A8E1966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8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4B9B5-C3D3-7F61-BA80-86C7ADCBE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2E59A2-C140-93FC-BF1C-EAA69B94A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51115-7EC7-74A7-499A-F07B2072A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EE1F-B682-445D-A081-396FFD56A2CD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D8407-FDD7-D797-51C7-B73BD4394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31B25-A1D4-9FA1-B8BF-0365752FF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4F6F-2F5D-4967-B23D-A2A8E1966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7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5838AD-D082-F8EA-2F31-7DCAC7364C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C5C456-363F-72F7-1159-1C49022E1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7FAEE-AAD2-755A-7EFE-21F70268F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EE1F-B682-445D-A081-396FFD56A2CD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FDDE4-2FFF-E273-4596-4BFECEFAD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193DE-2A91-BD0F-7B94-A7076ACBB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4F6F-2F5D-4967-B23D-A2A8E1966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3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4A361-CF56-7DAA-4223-D8C0FEB90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308DE-8738-D1F7-1E16-F845E87CF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A0837-95CC-1F68-BA6B-8929CFFB1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EE1F-B682-445D-A081-396FFD56A2CD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1CE3A-17A4-127F-CB75-41FFDD8B9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00B74-48A9-EF0C-B719-7A046779E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4F6F-2F5D-4967-B23D-A2A8E1966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0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1DFDF-95DF-93DD-523E-9D227D24E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9FD8C9-B01E-9851-656C-EDA175055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B847C-A68B-0659-5102-E6CDBBC47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EE1F-B682-445D-A081-396FFD56A2CD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38B44-DFBA-A669-3A8A-B18A9F67E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3D4FD-6BEE-A6C3-61A1-DDAE2ECE2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4F6F-2F5D-4967-B23D-A2A8E1966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6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B9656-5205-76D9-9463-195516215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ABBEE-48C3-487C-BD3C-67793BA5E7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6E8299-5B5E-F677-2F4C-5A4B91E0A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1291F-2B9F-BEAC-565E-7E878484B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EE1F-B682-445D-A081-396FFD56A2CD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D748E9-8036-82E5-3146-B4BF75024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973052-B342-C210-A796-4EF5A2E72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4F6F-2F5D-4967-B23D-A2A8E1966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1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CFEB8-2331-ECEC-1482-A1CA52EBD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927EBE-AD03-308B-9072-B3D5F9970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FC94C9-F28B-E254-075B-BCEAF80A5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D9153D-BC82-503E-4BD7-F6B77226E7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E65E4B-07F3-61B0-AC7B-A853DE6C82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2ACC50-D814-1F22-63D7-20399ED50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EE1F-B682-445D-A081-396FFD56A2CD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509C49-19C7-F6E9-D66E-A5521DA92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31ABF8-51F0-1204-0C7C-AEE7F02DF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4F6F-2F5D-4967-B23D-A2A8E1966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97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1D005-0ED5-63FC-CFDC-23066B1FF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1C32B8-BE3B-15F8-0323-F8FD0468A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EE1F-B682-445D-A081-396FFD56A2CD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06DCD0-630C-273D-98CC-16EBB1A6E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41C95A-61E7-F24D-1846-E93F80C31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4F6F-2F5D-4967-B23D-A2A8E1966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6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4D43A4-896D-6A5C-DAB3-0B4F15876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EE1F-B682-445D-A081-396FFD56A2CD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5A0161-9C1F-01A0-497E-FC54664B1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C26347-031B-9D00-1482-60B264863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4F6F-2F5D-4967-B23D-A2A8E1966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2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9EBC8-B015-1791-ABA0-DC46D927B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320C4-5282-AF28-CB8A-F0152AF1B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79E110-86FC-991D-D25B-C1FC62496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26F5A4-AACE-FA34-4B5A-B4CCB5104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EE1F-B682-445D-A081-396FFD56A2CD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75671-A4EE-FA24-7149-2534A99F0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8717FA-9625-AC5B-8741-B0FEBB854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4F6F-2F5D-4967-B23D-A2A8E1966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5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0C97C-A6A3-E447-324F-8C176A4AD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306B7D-C36B-B6F6-EE07-C237C4986B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2576D9-599A-36B9-EA83-2B3F36974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C0E2DB-76AC-0276-D04B-366E064AE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EE1F-B682-445D-A081-396FFD56A2CD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92CE6-15F8-7549-1711-AE04B146E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B3C65B-41D1-D7EC-B847-CF6DA2601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4F6F-2F5D-4967-B23D-A2A8E1966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45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9B2D2A-BC90-82E4-0A61-A1572DB9B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FC230F-23EF-ADC3-766D-6D66D94BE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82BE6-C039-771A-F518-DD2F46D307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5EE1F-B682-445D-A081-396FFD56A2CD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866A8-D320-635F-33A5-BDCDC25DDF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80E81-230C-4142-1504-6EF3222534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D4F6F-2F5D-4967-B23D-A2A8E1966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7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11A6D18-8180-249C-CC75-6A33B7F3DB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8844"/>
            <a:ext cx="12192000" cy="1195045"/>
          </a:xfrm>
        </p:spPr>
        <p:txBody>
          <a:bodyPr>
            <a:normAutofit/>
          </a:bodyPr>
          <a:lstStyle/>
          <a:p>
            <a:r>
              <a:rPr lang="en-US" sz="5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Will Fight for You if You Submit</a:t>
            </a:r>
          </a:p>
        </p:txBody>
      </p:sp>
      <p:pic>
        <p:nvPicPr>
          <p:cNvPr id="1026" name="Picture 2" descr="Steadfast Victory | Linda's Thoughts">
            <a:extLst>
              <a:ext uri="{FF2B5EF4-FFF2-40B4-BE49-F238E27FC236}">
                <a16:creationId xmlns:a16="http://schemas.microsoft.com/office/drawing/2014/main" id="{E6A3CAFE-EFED-04B9-5AF1-7A509D831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059840"/>
            <a:ext cx="12192001" cy="577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204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598ED-A2B8-310E-584C-464FA0662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3211"/>
          </a:xfrm>
        </p:spPr>
        <p:txBody>
          <a:bodyPr>
            <a:normAutofit/>
          </a:bodyPr>
          <a:lstStyle/>
          <a:p>
            <a:pPr algn="ctr"/>
            <a:r>
              <a:rPr lang="en-US" sz="57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Fought for His People Against…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10E2F-041E-C67D-9F52-32D482706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3212"/>
            <a:ext cx="12192000" cy="57747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...Egypt (Exodus 14:13-31; Hebrews 11:29)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…Jericho (Joshua 6:2, 20; Hebrews 11:30)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…The Amorites (Joshua 10:6-14)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…Goliath with Young David (1 Sam. 17:45-47)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661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598ED-A2B8-310E-584C-464FA0662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3211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Will Fight for You Against </a:t>
            </a:r>
            <a:r>
              <a:rPr lang="en-US" sz="4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Satan</a:t>
            </a:r>
            <a:r>
              <a:rPr lang="en-US" sz="4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if you…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10E2F-041E-C67D-9F52-32D482706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3212"/>
            <a:ext cx="12192000" cy="57747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…obey Jesus Christ [you’ll be in His Kingdom]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John 3:8; Acts 26:18; Heb. 2:14; 5:9; Col. 1:13)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…put on all of his armor so that you can stand firm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against the devil’s schemes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(Ephesians 6:10-17; 1 Thessalonians 5:8-11)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…contend for, defend, &amp; uphold truth against error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(Jude 1:3; 1 Tim. 6:12; 2 Cor. 10:3-6; 1 Pet. 3:15)</a:t>
            </a:r>
          </a:p>
        </p:txBody>
      </p:sp>
    </p:spTree>
    <p:extLst>
      <p:ext uri="{BB962C8B-B14F-4D97-AF65-F5344CB8AC3E}">
        <p14:creationId xmlns:p14="http://schemas.microsoft.com/office/powerpoint/2010/main" val="3360137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598ED-A2B8-310E-584C-464FA0662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3211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Will Fight for You Against </a:t>
            </a:r>
            <a:r>
              <a:rPr lang="en-US" sz="4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Satan</a:t>
            </a:r>
            <a:r>
              <a:rPr lang="en-US" sz="4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if you…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10E2F-041E-C67D-9F52-32D482706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3212"/>
            <a:ext cx="12192000" cy="57747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…seek God’s way of escape from every temptation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Corinthians 10:13; 2 Peter 2:9; James 1:13-16)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…are diligent to be approved by Him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don’t grow weary in doing good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Timothy 2:15; Galatians 6:7-10; Heb. 6:11-12)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812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598ED-A2B8-310E-584C-464FA0662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3211"/>
          </a:xfrm>
        </p:spPr>
        <p:txBody>
          <a:bodyPr>
            <a:noAutofit/>
          </a:bodyPr>
          <a:lstStyle/>
          <a:p>
            <a:pPr algn="ctr"/>
            <a:r>
              <a:rPr lang="en-US" sz="5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Show You are on Satan’s Side if You…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10E2F-041E-C67D-9F52-32D482706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3212"/>
            <a:ext cx="12192000" cy="57747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…don’t obey the Lord (2 Thess. 1:7-9)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…don’t resist his evil schemes (1 Pet. 5:8-9)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…practice sin &amp; refuse to repent (Heb. 10:26-31)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…are compromising with worldly friends (Jas. 4:4)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…are neglecting to do what’s right (Heb. 2:3)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915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273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PowerPoint Presentation</vt:lpstr>
      <vt:lpstr>God Fought for His People Against…</vt:lpstr>
      <vt:lpstr>God Will Fight for You Against Satan if you…</vt:lpstr>
      <vt:lpstr>God Will Fight for You Against Satan if you…</vt:lpstr>
      <vt:lpstr>You Show You are on Satan’s Side if You…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3</cp:revision>
  <dcterms:created xsi:type="dcterms:W3CDTF">2023-01-29T01:27:37Z</dcterms:created>
  <dcterms:modified xsi:type="dcterms:W3CDTF">2023-01-29T11:45:02Z</dcterms:modified>
</cp:coreProperties>
</file>