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6" r:id="rId3"/>
    <p:sldId id="257" r:id="rId4"/>
    <p:sldId id="260" r:id="rId5"/>
    <p:sldId id="258" r:id="rId6"/>
    <p:sldId id="259" r:id="rId7"/>
    <p:sldId id="261" r:id="rId8"/>
    <p:sldId id="263" r:id="rId9"/>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6" d="100"/>
          <a:sy n="66" d="100"/>
        </p:scale>
        <p:origin x="17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092F518-70B2-44D3-9359-ED69822ECE97}" type="datetimeFigureOut">
              <a:rPr lang="en-US" smtClean="0"/>
              <a:t>12/30/2022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21CA8D6-F3A5-4367-BA78-D24E0B49F688}" type="slidenum">
              <a:rPr lang="en-US" smtClean="0"/>
              <a:t>‹#›</a:t>
            </a:fld>
            <a:endParaRPr lang="en-US"/>
          </a:p>
        </p:txBody>
      </p:sp>
    </p:spTree>
    <p:extLst>
      <p:ext uri="{BB962C8B-B14F-4D97-AF65-F5344CB8AC3E}">
        <p14:creationId xmlns:p14="http://schemas.microsoft.com/office/powerpoint/2010/main" val="2193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 hasn’t ended the world yet with all the wickedness.  New Year.  Past- God warned Isaiah of punishment for unrepentant sinners &amp; blessings for faithful remnant in </a:t>
            </a:r>
            <a:r>
              <a:rPr lang="en-US" dirty="0" err="1"/>
              <a:t>ch.</a:t>
            </a:r>
            <a:r>
              <a:rPr lang="en-US" dirty="0"/>
              <a:t> 1-39, to future prophecies of comfort and hope, with deliverance and national restoration Ch. 40-66. Distant future promises of a coming Savior, while earlier chapters deal mainly with Assyrian &amp; Babylonian </a:t>
            </a:r>
            <a:r>
              <a:rPr lang="en-US" dirty="0" err="1"/>
              <a:t>exiles.Source</a:t>
            </a:r>
            <a:r>
              <a:rPr lang="en-US" dirty="0"/>
              <a:t>: https://dailyverse.knowing-jesus.com/isaiah-43-10</a:t>
            </a:r>
          </a:p>
          <a:p>
            <a:endParaRPr lang="en-US" dirty="0"/>
          </a:p>
        </p:txBody>
      </p:sp>
      <p:sp>
        <p:nvSpPr>
          <p:cNvPr id="4" name="Slide Number Placeholder 3"/>
          <p:cNvSpPr>
            <a:spLocks noGrp="1"/>
          </p:cNvSpPr>
          <p:nvPr>
            <p:ph type="sldNum" sz="quarter" idx="5"/>
          </p:nvPr>
        </p:nvSpPr>
        <p:spPr/>
        <p:txBody>
          <a:bodyPr/>
          <a:lstStyle/>
          <a:p>
            <a:fld id="{421CA8D6-F3A5-4367-BA78-D24E0B49F688}" type="slidenum">
              <a:rPr lang="en-US" smtClean="0"/>
              <a:t>1</a:t>
            </a:fld>
            <a:endParaRPr lang="en-US"/>
          </a:p>
        </p:txBody>
      </p:sp>
    </p:spTree>
    <p:extLst>
      <p:ext uri="{BB962C8B-B14F-4D97-AF65-F5344CB8AC3E}">
        <p14:creationId xmlns:p14="http://schemas.microsoft.com/office/powerpoint/2010/main" val="3946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warned of punishment for unrepentant sinners &amp; blessings for faithful remnant in </a:t>
            </a:r>
            <a:r>
              <a:rPr lang="en-US" dirty="0" err="1"/>
              <a:t>ch.</a:t>
            </a:r>
            <a:r>
              <a:rPr lang="en-US" dirty="0"/>
              <a:t> 1-39, to future prophecies of comfort and hope, with deliverance and national restoration Ch. 40-66. Distant future promises of a coming Savior, while earlier chapters deal mainly with Assyrian &amp; Babylonian </a:t>
            </a:r>
            <a:r>
              <a:rPr lang="en-US" dirty="0" err="1"/>
              <a:t>exiles.Source</a:t>
            </a:r>
            <a:r>
              <a:rPr lang="en-US" dirty="0"/>
              <a:t>: https://dailyverse.knowing-jesus.com/isaiah-43-10</a:t>
            </a:r>
          </a:p>
        </p:txBody>
      </p:sp>
      <p:sp>
        <p:nvSpPr>
          <p:cNvPr id="4" name="Slide Number Placeholder 3"/>
          <p:cNvSpPr>
            <a:spLocks noGrp="1"/>
          </p:cNvSpPr>
          <p:nvPr>
            <p:ph type="sldNum" sz="quarter" idx="5"/>
          </p:nvPr>
        </p:nvSpPr>
        <p:spPr/>
        <p:txBody>
          <a:bodyPr/>
          <a:lstStyle/>
          <a:p>
            <a:fld id="{421CA8D6-F3A5-4367-BA78-D24E0B49F688}" type="slidenum">
              <a:rPr lang="en-US" smtClean="0"/>
              <a:t>2</a:t>
            </a:fld>
            <a:endParaRPr lang="en-US"/>
          </a:p>
        </p:txBody>
      </p:sp>
    </p:spTree>
    <p:extLst>
      <p:ext uri="{BB962C8B-B14F-4D97-AF65-F5344CB8AC3E}">
        <p14:creationId xmlns:p14="http://schemas.microsoft.com/office/powerpoint/2010/main" val="1962237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Isaiah warned of punishment for unrepentant sinners &amp; blessings for faithful remnant in </a:t>
            </a:r>
            <a:r>
              <a:rPr lang="en-US" dirty="0" err="1"/>
              <a:t>ch.</a:t>
            </a:r>
            <a:r>
              <a:rPr lang="en-US" dirty="0"/>
              <a:t> 1-39, to future prophecies of comfort and hope, with deliverance and national restoration Ch. 40-66. Distant future promises of a coming Savior, while earlier chapters deal mainly with Assyrian &amp; Babylonian </a:t>
            </a:r>
            <a:r>
              <a:rPr lang="en-US" dirty="0" err="1"/>
              <a:t>exiles.Source</a:t>
            </a:r>
            <a:r>
              <a:rPr lang="en-US" dirty="0"/>
              <a:t>: https://dailyverse.knowing-jesus.com/isaiah-43-10</a:t>
            </a:r>
          </a:p>
          <a:p>
            <a:endParaRPr lang="en-US" dirty="0"/>
          </a:p>
        </p:txBody>
      </p:sp>
      <p:sp>
        <p:nvSpPr>
          <p:cNvPr id="4" name="Slide Number Placeholder 3"/>
          <p:cNvSpPr>
            <a:spLocks noGrp="1"/>
          </p:cNvSpPr>
          <p:nvPr>
            <p:ph type="sldNum" sz="quarter" idx="5"/>
          </p:nvPr>
        </p:nvSpPr>
        <p:spPr/>
        <p:txBody>
          <a:bodyPr/>
          <a:lstStyle/>
          <a:p>
            <a:fld id="{421CA8D6-F3A5-4367-BA78-D24E0B49F688}" type="slidenum">
              <a:rPr lang="en-US" smtClean="0"/>
              <a:t>3</a:t>
            </a:fld>
            <a:endParaRPr lang="en-US"/>
          </a:p>
        </p:txBody>
      </p:sp>
    </p:spTree>
    <p:extLst>
      <p:ext uri="{BB962C8B-B14F-4D97-AF65-F5344CB8AC3E}">
        <p14:creationId xmlns:p14="http://schemas.microsoft.com/office/powerpoint/2010/main" val="242771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Daily Bible reading program.  Start over from the beginning daily growing in the grace &amp; knowledge of Jesus Christ.  Reminder of Carl’s invitation on Wednesday night to make it a habit that will be a benefit &amp; blessing to you that will help you keep focused on things above which will lead to eternal life. </a:t>
            </a:r>
          </a:p>
        </p:txBody>
      </p:sp>
      <p:sp>
        <p:nvSpPr>
          <p:cNvPr id="4" name="Slide Number Placeholder 3"/>
          <p:cNvSpPr>
            <a:spLocks noGrp="1"/>
          </p:cNvSpPr>
          <p:nvPr>
            <p:ph type="sldNum" sz="quarter" idx="5"/>
          </p:nvPr>
        </p:nvSpPr>
        <p:spPr/>
        <p:txBody>
          <a:bodyPr/>
          <a:lstStyle/>
          <a:p>
            <a:fld id="{421CA8D6-F3A5-4367-BA78-D24E0B49F688}" type="slidenum">
              <a:rPr lang="en-US" smtClean="0"/>
              <a:t>6</a:t>
            </a:fld>
            <a:endParaRPr lang="en-US"/>
          </a:p>
        </p:txBody>
      </p:sp>
    </p:spTree>
    <p:extLst>
      <p:ext uri="{BB962C8B-B14F-4D97-AF65-F5344CB8AC3E}">
        <p14:creationId xmlns:p14="http://schemas.microsoft.com/office/powerpoint/2010/main" val="387235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the kingdom of heaven Jesus called people to work in His vineyard the 3</a:t>
            </a:r>
            <a:r>
              <a:rPr lang="en-US" baseline="30000" dirty="0"/>
              <a:t>rd</a:t>
            </a:r>
            <a:r>
              <a:rPr lang="en-US" dirty="0"/>
              <a:t>, 6</a:t>
            </a:r>
            <a:r>
              <a:rPr lang="en-US" baseline="30000" dirty="0"/>
              <a:t>th</a:t>
            </a:r>
            <a:r>
              <a:rPr lang="en-US" dirty="0"/>
              <a:t>, 9</a:t>
            </a:r>
            <a:r>
              <a:rPr lang="en-US" baseline="30000" dirty="0"/>
              <a:t>th</a:t>
            </a:r>
            <a:r>
              <a:rPr lang="en-US" dirty="0"/>
              <a:t>, &amp; 11</a:t>
            </a:r>
            <a:r>
              <a:rPr lang="en-US" baseline="30000" dirty="0"/>
              <a:t>th</a:t>
            </a:r>
            <a:r>
              <a:rPr lang="en-US" dirty="0"/>
              <a:t> hour. The last ones got their denarius first (day’s wage) and the others complained about being burdened by the heat of the day God shows that He is generous.  Young or old you can be forgiven of your sins &amp; God will forget all of them in Christ never to be brought up again through His grace &amp; mercy &amp; love.  </a:t>
            </a:r>
          </a:p>
        </p:txBody>
      </p:sp>
      <p:sp>
        <p:nvSpPr>
          <p:cNvPr id="4" name="Slide Number Placeholder 3"/>
          <p:cNvSpPr>
            <a:spLocks noGrp="1"/>
          </p:cNvSpPr>
          <p:nvPr>
            <p:ph type="sldNum" sz="quarter" idx="5"/>
          </p:nvPr>
        </p:nvSpPr>
        <p:spPr/>
        <p:txBody>
          <a:bodyPr/>
          <a:lstStyle/>
          <a:p>
            <a:fld id="{421CA8D6-F3A5-4367-BA78-D24E0B49F688}" type="slidenum">
              <a:rPr lang="en-US" smtClean="0"/>
              <a:t>7</a:t>
            </a:fld>
            <a:endParaRPr lang="en-US"/>
          </a:p>
        </p:txBody>
      </p:sp>
    </p:spTree>
    <p:extLst>
      <p:ext uri="{BB962C8B-B14F-4D97-AF65-F5344CB8AC3E}">
        <p14:creationId xmlns:p14="http://schemas.microsoft.com/office/powerpoint/2010/main" val="132872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0E6D-53C9-F1A6-8EA4-3C07EB6962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89EF87-6E73-71EF-5911-5AD50CDFA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A880F3-A358-FEDE-7C8E-2A25B8C63EFA}"/>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806A4846-6BB6-5833-89E0-D9615E4044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45CAB-3D70-A78B-762E-06BBF809165F}"/>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337493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15164-88C1-A758-3840-8142C259C3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0F4D9-57D3-0189-08EE-785669B822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335A3-A346-7C50-EEEE-2ED85A127BD1}"/>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490D79C9-F796-89BA-6139-36D6DAD13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8DAB1-A63A-7F52-A98F-3BE94AE04029}"/>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118130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7C749C-784B-98E4-DC46-A5AFE58B04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1CA5B5-AEBF-F83B-D169-1F7B5B57DC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86B4F-9C9D-9569-FE52-F0DF4F8C4BC1}"/>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D59C807B-F601-4ED3-A446-DBB67B3B4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92E52-91DF-4A15-DF23-AE16B1A0355E}"/>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419745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E9F2-1228-FF4C-45B8-986E0A94C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527F9A-A885-1D20-B672-076CE32C2C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0E0852-8C2C-5E89-3A9D-2B152A0D281B}"/>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EB7E6D4C-6662-1B8C-491E-7BB3D95A3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F8F6A2-1C50-352D-BEC7-7DE7E9F628E0}"/>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33548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C7E3-E725-F825-0723-3D21FD07C9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1DB052-D6D5-8B7E-694A-9C43864A62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DA358C-7B19-DFE5-9921-F0C11DE08702}"/>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EB274D9F-00C3-7267-7C07-908FB0A8C1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8673C-67BE-B765-14A5-763F09AF3C54}"/>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221146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3D11-344B-550B-A7C5-3274B8EE6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8FF777-E842-228F-7EB8-8E58C18DE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0C029D-45C5-454D-ED7A-CED4BF69C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8681A5-E532-4805-2E05-137806AFF752}"/>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6" name="Footer Placeholder 5">
            <a:extLst>
              <a:ext uri="{FF2B5EF4-FFF2-40B4-BE49-F238E27FC236}">
                <a16:creationId xmlns:a16="http://schemas.microsoft.com/office/drawing/2014/main" id="{446C7494-2950-037A-65BB-DAEC05502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4E8585-B833-9315-D71F-52DF83DB6726}"/>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102671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58E8-96A2-8458-B602-3AADD8D6FA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C14827-D4F9-A5C7-CE38-DDE7F6F34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CE9BCC-B5AE-2476-D860-ED4FE09F6F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2CC934-B763-52C1-6776-8822B490D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2E30C7-1B67-ACF1-2FE8-F7C07ADD7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26CEDF-4397-97A1-252D-EE1BE1AC80AF}"/>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8" name="Footer Placeholder 7">
            <a:extLst>
              <a:ext uri="{FF2B5EF4-FFF2-40B4-BE49-F238E27FC236}">
                <a16:creationId xmlns:a16="http://schemas.microsoft.com/office/drawing/2014/main" id="{0ED11FEE-29FE-05CF-5555-589D91FE52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9EC886-C11E-15CD-D56F-418D376004EF}"/>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353898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42BA-8533-AC54-B31D-1E7786A2B0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5EA4FA-690D-3D1E-0DF5-824219AA1D14}"/>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4" name="Footer Placeholder 3">
            <a:extLst>
              <a:ext uri="{FF2B5EF4-FFF2-40B4-BE49-F238E27FC236}">
                <a16:creationId xmlns:a16="http://schemas.microsoft.com/office/drawing/2014/main" id="{5B92C1CF-F65B-EFE0-0574-0CA45C2CD9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6BBE9-9FC8-40FD-EBEB-72CFA1835B2E}"/>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59607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216587-D62B-C451-42A9-E76D7527E8C3}"/>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3" name="Footer Placeholder 2">
            <a:extLst>
              <a:ext uri="{FF2B5EF4-FFF2-40B4-BE49-F238E27FC236}">
                <a16:creationId xmlns:a16="http://schemas.microsoft.com/office/drawing/2014/main" id="{08AD934A-4E0D-021D-F45D-85BFDF1E4F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4DB3CA-4615-BF8C-B754-C7C24E516A04}"/>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30992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04FE6-789C-DC61-4290-43CBC572D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461E00-95EF-1A53-E206-9AC39E817B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1AE364-F340-E4C9-7536-6FCF9251C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3732B-6455-1BD1-D28C-42166BEDF404}"/>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6" name="Footer Placeholder 5">
            <a:extLst>
              <a:ext uri="{FF2B5EF4-FFF2-40B4-BE49-F238E27FC236}">
                <a16:creationId xmlns:a16="http://schemas.microsoft.com/office/drawing/2014/main" id="{F266FC3A-A83D-AEFA-A046-856FC558EA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53B61-B9B7-BE82-D4BD-641B18F14688}"/>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197343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3F59-F65C-ABC8-1E34-232A83F0A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A7F05D-E171-AC64-D87B-7AE655516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5E1C11-0AC3-E560-8BE9-2DF29A9B7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0BC19-22F3-AD1B-57AC-01F398CA53C0}"/>
              </a:ext>
            </a:extLst>
          </p:cNvPr>
          <p:cNvSpPr>
            <a:spLocks noGrp="1"/>
          </p:cNvSpPr>
          <p:nvPr>
            <p:ph type="dt" sz="half" idx="10"/>
          </p:nvPr>
        </p:nvSpPr>
        <p:spPr/>
        <p:txBody>
          <a:bodyPr/>
          <a:lstStyle/>
          <a:p>
            <a:fld id="{13A6EE36-8240-47ED-8801-306FED1BA9BA}" type="datetimeFigureOut">
              <a:rPr lang="en-US" smtClean="0"/>
              <a:t>12/30/2022</a:t>
            </a:fld>
            <a:endParaRPr lang="en-US"/>
          </a:p>
        </p:txBody>
      </p:sp>
      <p:sp>
        <p:nvSpPr>
          <p:cNvPr id="6" name="Footer Placeholder 5">
            <a:extLst>
              <a:ext uri="{FF2B5EF4-FFF2-40B4-BE49-F238E27FC236}">
                <a16:creationId xmlns:a16="http://schemas.microsoft.com/office/drawing/2014/main" id="{47046631-A295-2BD9-1AF2-7FE3353979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949E0-7850-834D-6814-82A198CF3526}"/>
              </a:ext>
            </a:extLst>
          </p:cNvPr>
          <p:cNvSpPr>
            <a:spLocks noGrp="1"/>
          </p:cNvSpPr>
          <p:nvPr>
            <p:ph type="sldNum" sz="quarter" idx="12"/>
          </p:nvPr>
        </p:nvSpPr>
        <p:spPr/>
        <p:txBody>
          <a:bodyPr/>
          <a:lstStyle/>
          <a:p>
            <a:fld id="{8D3C2CD2-3B0A-4D0F-BC1C-93FC5DBC2535}" type="slidenum">
              <a:rPr lang="en-US" smtClean="0"/>
              <a:t>‹#›</a:t>
            </a:fld>
            <a:endParaRPr lang="en-US"/>
          </a:p>
        </p:txBody>
      </p:sp>
    </p:spTree>
    <p:extLst>
      <p:ext uri="{BB962C8B-B14F-4D97-AF65-F5344CB8AC3E}">
        <p14:creationId xmlns:p14="http://schemas.microsoft.com/office/powerpoint/2010/main" val="388635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6D031-3DD5-01DF-E82B-82E4F8DC1D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AFE891-FE9A-2C3C-A7A5-9650022E3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EF2C0-767A-F066-7F6C-ADB156109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6EE36-8240-47ED-8801-306FED1BA9BA}" type="datetimeFigureOut">
              <a:rPr lang="en-US" smtClean="0"/>
              <a:t>12/30/2022</a:t>
            </a:fld>
            <a:endParaRPr lang="en-US"/>
          </a:p>
        </p:txBody>
      </p:sp>
      <p:sp>
        <p:nvSpPr>
          <p:cNvPr id="5" name="Footer Placeholder 4">
            <a:extLst>
              <a:ext uri="{FF2B5EF4-FFF2-40B4-BE49-F238E27FC236}">
                <a16:creationId xmlns:a16="http://schemas.microsoft.com/office/drawing/2014/main" id="{0508A701-4C03-CD9E-1A9F-6953001405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EA1B9D-FF15-F243-7888-B25B93DBF8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C2CD2-3B0A-4D0F-BC1C-93FC5DBC2535}" type="slidenum">
              <a:rPr lang="en-US" smtClean="0"/>
              <a:t>‹#›</a:t>
            </a:fld>
            <a:endParaRPr lang="en-US"/>
          </a:p>
        </p:txBody>
      </p:sp>
    </p:spTree>
    <p:extLst>
      <p:ext uri="{BB962C8B-B14F-4D97-AF65-F5344CB8AC3E}">
        <p14:creationId xmlns:p14="http://schemas.microsoft.com/office/powerpoint/2010/main" val="1840238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36CD-0497-E454-ABB6-AD46D712BBF1}"/>
              </a:ext>
            </a:extLst>
          </p:cNvPr>
          <p:cNvSpPr>
            <a:spLocks noGrp="1"/>
          </p:cNvSpPr>
          <p:nvPr>
            <p:ph type="title"/>
          </p:nvPr>
        </p:nvSpPr>
        <p:spPr>
          <a:xfrm>
            <a:off x="0" y="1"/>
            <a:ext cx="12192000" cy="1248228"/>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941F81BF-1B50-FB66-A5C4-B1D3583EA6F6}"/>
              </a:ext>
            </a:extLst>
          </p:cNvPr>
          <p:cNvSpPr>
            <a:spLocks noGrp="1"/>
          </p:cNvSpPr>
          <p:nvPr>
            <p:ph idx="1"/>
          </p:nvPr>
        </p:nvSpPr>
        <p:spPr>
          <a:xfrm>
            <a:off x="-1" y="1349829"/>
            <a:ext cx="12191999" cy="55081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54 Praise Him!  Praise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180 Wonderful Story of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223 Peace Perfect Peace</a:t>
            </a:r>
          </a:p>
        </p:txBody>
      </p:sp>
    </p:spTree>
    <p:extLst>
      <p:ext uri="{BB962C8B-B14F-4D97-AF65-F5344CB8AC3E}">
        <p14:creationId xmlns:p14="http://schemas.microsoft.com/office/powerpoint/2010/main" val="331063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SAIAH 43:18-19 Forget the... - GOD Searches Our Hearts | Facebook">
            <a:extLst>
              <a:ext uri="{FF2B5EF4-FFF2-40B4-BE49-F238E27FC236}">
                <a16:creationId xmlns:a16="http://schemas.microsoft.com/office/drawing/2014/main" id="{6CE780D4-A45D-1FCE-F82C-4A42CE1B89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10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140F-29E1-ACDF-D8E8-B45A9A0F3878}"/>
              </a:ext>
            </a:extLst>
          </p:cNvPr>
          <p:cNvSpPr>
            <a:spLocks noGrp="1"/>
          </p:cNvSpPr>
          <p:nvPr>
            <p:ph type="title"/>
          </p:nvPr>
        </p:nvSpPr>
        <p:spPr>
          <a:xfrm>
            <a:off x="0" y="1"/>
            <a:ext cx="12192000" cy="1055076"/>
          </a:xfrm>
        </p:spPr>
        <p:txBody>
          <a:bodyPr>
            <a:normAutofit fontScale="90000"/>
          </a:bodyPr>
          <a:lstStyle/>
          <a:p>
            <a:pPr algn="ctr"/>
            <a:b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5300" dirty="0">
                <a:solidFill>
                  <a:srgbClr val="00B0F0"/>
                </a:solidFill>
                <a:latin typeface="Tahoma" panose="020B0604030504040204" pitchFamily="34" charset="0"/>
                <a:ea typeface="Tahoma" panose="020B0604030504040204" pitchFamily="34" charset="0"/>
                <a:cs typeface="Tahoma" panose="020B0604030504040204" pitchFamily="34" charset="0"/>
              </a:rPr>
              <a:t>God said to Israel to not be afraid because…</a:t>
            </a:r>
            <a:br>
              <a:rPr lang="en-US" sz="53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53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75CE725-9EB8-84DD-5370-450B42211162}"/>
              </a:ext>
            </a:extLst>
          </p:cNvPr>
          <p:cNvSpPr>
            <a:spLocks noGrp="1"/>
          </p:cNvSpPr>
          <p:nvPr>
            <p:ph idx="1"/>
          </p:nvPr>
        </p:nvSpPr>
        <p:spPr>
          <a:xfrm>
            <a:off x="0" y="1055078"/>
            <a:ext cx="12192000" cy="5802922"/>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 have redeemed &amp; will be with you through the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rough waters &amp; fiery trials (Isaiah 43:1-3)</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 am your Savior, I love you, &amp; you’re precious to me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who are called by my name (Isa. 43:4-7; 2 Cor. 5:17)</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…Israel was His witness that He is the only God &amp; fulfill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His promise of a servant in Christ Jesus (Isa. 43:8-21)</a:t>
            </a:r>
          </a:p>
        </p:txBody>
      </p:sp>
    </p:spTree>
    <p:extLst>
      <p:ext uri="{BB962C8B-B14F-4D97-AF65-F5344CB8AC3E}">
        <p14:creationId xmlns:p14="http://schemas.microsoft.com/office/powerpoint/2010/main" val="84676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140F-29E1-ACDF-D8E8-B45A9A0F3878}"/>
              </a:ext>
            </a:extLst>
          </p:cNvPr>
          <p:cNvSpPr>
            <a:spLocks noGrp="1"/>
          </p:cNvSpPr>
          <p:nvPr>
            <p:ph type="title"/>
          </p:nvPr>
        </p:nvSpPr>
        <p:spPr>
          <a:xfrm>
            <a:off x="0" y="1"/>
            <a:ext cx="12192000" cy="1055076"/>
          </a:xfrm>
        </p:spPr>
        <p:txBody>
          <a:bodyPr>
            <a:normAutofit/>
          </a:bodyPr>
          <a:lstStyle/>
          <a:p>
            <a:pPr algn="ctr"/>
            <a:r>
              <a:rPr lang="en-US" sz="5400" dirty="0">
                <a:solidFill>
                  <a:srgbClr val="00B0F0"/>
                </a:solidFill>
                <a:latin typeface="Tahoma" panose="020B0604030504040204" pitchFamily="34" charset="0"/>
                <a:ea typeface="Tahoma" panose="020B0604030504040204" pitchFamily="34" charset="0"/>
                <a:cs typeface="Tahoma" panose="020B0604030504040204" pitchFamily="34" charset="0"/>
              </a:rPr>
              <a:t>Starting Over in the New Year with God</a:t>
            </a:r>
          </a:p>
        </p:txBody>
      </p:sp>
      <p:sp>
        <p:nvSpPr>
          <p:cNvPr id="3" name="Content Placeholder 2">
            <a:extLst>
              <a:ext uri="{FF2B5EF4-FFF2-40B4-BE49-F238E27FC236}">
                <a16:creationId xmlns:a16="http://schemas.microsoft.com/office/drawing/2014/main" id="{375CE725-9EB8-84DD-5370-450B42211162}"/>
              </a:ext>
            </a:extLst>
          </p:cNvPr>
          <p:cNvSpPr>
            <a:spLocks noGrp="1"/>
          </p:cNvSpPr>
          <p:nvPr>
            <p:ph idx="1"/>
          </p:nvPr>
        </p:nvSpPr>
        <p:spPr>
          <a:xfrm>
            <a:off x="0" y="1055078"/>
            <a:ext cx="12192000" cy="5802922"/>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 are in Christ, you need to be reminded…</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God has redeemed &amp; promised to be with you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through your trials (Eph. 1:7; Mt. 28:20; Heb. 13:5-6)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He is your Savior, He loves you, &amp; you’re precious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to Him (Eph. 5:1-2; 1 Tim. 4:7-10)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God will keep His promise of eternal salvation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to all who obey His Son (Heb. 5:8-9; Jn. 12:48-50).</a:t>
            </a:r>
          </a:p>
        </p:txBody>
      </p:sp>
    </p:spTree>
    <p:extLst>
      <p:ext uri="{BB962C8B-B14F-4D97-AF65-F5344CB8AC3E}">
        <p14:creationId xmlns:p14="http://schemas.microsoft.com/office/powerpoint/2010/main" val="278108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140F-29E1-ACDF-D8E8-B45A9A0F3878}"/>
              </a:ext>
            </a:extLst>
          </p:cNvPr>
          <p:cNvSpPr>
            <a:spLocks noGrp="1"/>
          </p:cNvSpPr>
          <p:nvPr>
            <p:ph type="title"/>
          </p:nvPr>
        </p:nvSpPr>
        <p:spPr>
          <a:xfrm>
            <a:off x="0" y="1"/>
            <a:ext cx="12192000" cy="1055076"/>
          </a:xfrm>
        </p:spPr>
        <p:txBody>
          <a:bodyPr>
            <a:normAutofit/>
          </a:bodyPr>
          <a:lstStyle/>
          <a:p>
            <a:pPr algn="ct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God Didn’t Give Up On People &amp; Promises Made</a:t>
            </a:r>
          </a:p>
        </p:txBody>
      </p:sp>
      <p:sp>
        <p:nvSpPr>
          <p:cNvPr id="3" name="Content Placeholder 2">
            <a:extLst>
              <a:ext uri="{FF2B5EF4-FFF2-40B4-BE49-F238E27FC236}">
                <a16:creationId xmlns:a16="http://schemas.microsoft.com/office/drawing/2014/main" id="{375CE725-9EB8-84DD-5370-450B42211162}"/>
              </a:ext>
            </a:extLst>
          </p:cNvPr>
          <p:cNvSpPr>
            <a:spLocks noGrp="1"/>
          </p:cNvSpPr>
          <p:nvPr>
            <p:ph idx="1"/>
          </p:nvPr>
        </p:nvSpPr>
        <p:spPr>
          <a:xfrm>
            <a:off x="0" y="1055078"/>
            <a:ext cx="12192000" cy="5802922"/>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Called Abram at 75 years old</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(Gen. 12:1-3; Heb. 11:8, 13-19; Gal. 3:16, 26-29)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Called Moses at 80 years old</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(Exodus 3:4ff; Hebrews 3:5-6; 11:24-26)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young Babylonian captives (Daniel &amp; 3 Friends)</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(Jer. 29:10-14; Dan. 1:8; 3:26ff; 6:22; 9:19ff)</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Paul, persecutor of the church (1 Timothy 1:12-16)</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537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140F-29E1-ACDF-D8E8-B45A9A0F3878}"/>
              </a:ext>
            </a:extLst>
          </p:cNvPr>
          <p:cNvSpPr>
            <a:spLocks noGrp="1"/>
          </p:cNvSpPr>
          <p:nvPr>
            <p:ph type="title"/>
          </p:nvPr>
        </p:nvSpPr>
        <p:spPr>
          <a:xfrm>
            <a:off x="0" y="1"/>
            <a:ext cx="12192000" cy="885370"/>
          </a:xfrm>
        </p:spPr>
        <p:txBody>
          <a:bodyPr>
            <a:norm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God Hasn’t Given Up on You to Start Over </a:t>
            </a:r>
          </a:p>
        </p:txBody>
      </p:sp>
      <p:sp>
        <p:nvSpPr>
          <p:cNvPr id="3" name="Content Placeholder 2">
            <a:extLst>
              <a:ext uri="{FF2B5EF4-FFF2-40B4-BE49-F238E27FC236}">
                <a16:creationId xmlns:a16="http://schemas.microsoft.com/office/drawing/2014/main" id="{375CE725-9EB8-84DD-5370-450B42211162}"/>
              </a:ext>
            </a:extLst>
          </p:cNvPr>
          <p:cNvSpPr>
            <a:spLocks noGrp="1"/>
          </p:cNvSpPr>
          <p:nvPr>
            <p:ph idx="1"/>
          </p:nvPr>
        </p:nvSpPr>
        <p:spPr>
          <a:xfrm>
            <a:off x="0" y="885371"/>
            <a:ext cx="12192000" cy="5972629"/>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Christ, your sins are forgiven &amp; forgotten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(Lam. 4:22-26; Jer. 31:34; Heb. 8:12; 10:17; 1 Co. 6:9-11)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renewed in your mind daily by God’s word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 1:1-2; Rom. 12:2; Eph. 4:21-24; 2 Cor. 4:16-18)</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can have peace, joy, &amp; contentment through prayer &amp;</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obedience (Phil. 4:4-13) instead of worry &amp; frustration</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can keep a good instead of guilty conscience by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confessing and forsaking your sins (Prov. 28:13; 1 Jn. 1:9)</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199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140F-29E1-ACDF-D8E8-B45A9A0F3878}"/>
              </a:ext>
            </a:extLst>
          </p:cNvPr>
          <p:cNvSpPr>
            <a:spLocks noGrp="1"/>
          </p:cNvSpPr>
          <p:nvPr>
            <p:ph type="title"/>
          </p:nvPr>
        </p:nvSpPr>
        <p:spPr>
          <a:xfrm>
            <a:off x="0" y="1"/>
            <a:ext cx="12192000" cy="885370"/>
          </a:xfrm>
        </p:spPr>
        <p:txBody>
          <a:bodyPr>
            <a:normAutofit/>
          </a:bodyPr>
          <a:lstStyle/>
          <a:p>
            <a:pPr algn="ctr"/>
            <a:r>
              <a:rPr lang="en-US" sz="5100" dirty="0">
                <a:solidFill>
                  <a:srgbClr val="00B0F0"/>
                </a:solidFill>
                <a:latin typeface="Tahoma" panose="020B0604030504040204" pitchFamily="34" charset="0"/>
                <a:ea typeface="Tahoma" panose="020B0604030504040204" pitchFamily="34" charset="0"/>
                <a:cs typeface="Tahoma" panose="020B0604030504040204" pitchFamily="34" charset="0"/>
              </a:rPr>
              <a:t>What Will You Do to Start this New Year? </a:t>
            </a:r>
          </a:p>
        </p:txBody>
      </p:sp>
      <p:sp>
        <p:nvSpPr>
          <p:cNvPr id="3" name="Content Placeholder 2">
            <a:extLst>
              <a:ext uri="{FF2B5EF4-FFF2-40B4-BE49-F238E27FC236}">
                <a16:creationId xmlns:a16="http://schemas.microsoft.com/office/drawing/2014/main" id="{375CE725-9EB8-84DD-5370-450B42211162}"/>
              </a:ext>
            </a:extLst>
          </p:cNvPr>
          <p:cNvSpPr>
            <a:spLocks noGrp="1"/>
          </p:cNvSpPr>
          <p:nvPr>
            <p:ph idx="1"/>
          </p:nvPr>
        </p:nvSpPr>
        <p:spPr>
          <a:xfrm>
            <a:off x="0" y="885371"/>
            <a:ext cx="12192000" cy="5972629"/>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you choose to be born again to a living hope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(by being baptized- Acts 2:38) or remain dead in your sins?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you choose to be renewed in your mind by God’s word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everyday or allow yourself to be like the world?</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you choose the peace that passes all understanding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prayer &amp; pleasing God or allow yourself to worry?</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you choose to keep a good conscience by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confessing &amp; forsaking your sins or be eaten up with guilt?</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96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36CD-0497-E454-ABB6-AD46D712BBF1}"/>
              </a:ext>
            </a:extLst>
          </p:cNvPr>
          <p:cNvSpPr>
            <a:spLocks noGrp="1"/>
          </p:cNvSpPr>
          <p:nvPr>
            <p:ph type="title"/>
          </p:nvPr>
        </p:nvSpPr>
        <p:spPr>
          <a:xfrm>
            <a:off x="0" y="1"/>
            <a:ext cx="12192000" cy="1248228"/>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941F81BF-1B50-FB66-A5C4-B1D3583EA6F6}"/>
              </a:ext>
            </a:extLst>
          </p:cNvPr>
          <p:cNvSpPr>
            <a:spLocks noGrp="1"/>
          </p:cNvSpPr>
          <p:nvPr>
            <p:ph idx="1"/>
          </p:nvPr>
        </p:nvSpPr>
        <p:spPr>
          <a:xfrm>
            <a:off x="-1" y="1349829"/>
            <a:ext cx="12191999" cy="55081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54 Praise Him!  Praise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180 Wonderful Story of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223 Peace Perfect Peace</a:t>
            </a:r>
          </a:p>
        </p:txBody>
      </p:sp>
    </p:spTree>
    <p:extLst>
      <p:ext uri="{BB962C8B-B14F-4D97-AF65-F5344CB8AC3E}">
        <p14:creationId xmlns:p14="http://schemas.microsoft.com/office/powerpoint/2010/main" val="589832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3084</TotalTime>
  <Words>921</Words>
  <Application>Microsoft Office PowerPoint</Application>
  <PresentationFormat>Widescreen</PresentationFormat>
  <Paragraphs>79</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 God said to Israel to not be afraid because… </vt:lpstr>
      <vt:lpstr>Starting Over in the New Year with God</vt:lpstr>
      <vt:lpstr>God Didn’t Give Up On People &amp; Promises Made</vt:lpstr>
      <vt:lpstr>God Hasn’t Given Up on You to Start Over </vt:lpstr>
      <vt:lpstr>What Will You Do to Start this New Year? </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cp:lastPrinted>2023-01-01T08:19:39Z</cp:lastPrinted>
  <dcterms:created xsi:type="dcterms:W3CDTF">2022-12-30T16:41:22Z</dcterms:created>
  <dcterms:modified xsi:type="dcterms:W3CDTF">2023-01-01T20:05:57Z</dcterms:modified>
</cp:coreProperties>
</file>